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2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7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8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ma teia de pontos ligados">
            <a:extLst>
              <a:ext uri="{FF2B5EF4-FFF2-40B4-BE49-F238E27FC236}">
                <a16:creationId xmlns:a16="http://schemas.microsoft.com/office/drawing/2014/main" id="{DF4DBEEA-2701-F1F5-2789-5CBF9686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0502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24D73-7039-8087-2226-8F2C1938B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 fontScale="90000"/>
          </a:bodyPr>
          <a:lstStyle/>
          <a:p>
            <a:r>
              <a:rPr lang="pt-PT" sz="6600" dirty="0" err="1">
                <a:solidFill>
                  <a:srgbClr val="FFFFFF"/>
                </a:solidFill>
              </a:rPr>
              <a:t>Life</a:t>
            </a:r>
            <a:r>
              <a:rPr lang="pt-PT" sz="6600" dirty="0">
                <a:solidFill>
                  <a:srgbClr val="FFFFFF"/>
                </a:solidFill>
              </a:rPr>
              <a:t> link:</a:t>
            </a:r>
            <a:br>
              <a:rPr lang="pt-PT" sz="6600" dirty="0">
                <a:solidFill>
                  <a:srgbClr val="FFFFFF"/>
                </a:solidFill>
              </a:rPr>
            </a:br>
            <a:r>
              <a:rPr lang="pt-PT" sz="6600" dirty="0">
                <a:solidFill>
                  <a:srgbClr val="FFFFFF"/>
                </a:solidFill>
              </a:rPr>
              <a:t>hospital management </a:t>
            </a:r>
            <a:r>
              <a:rPr lang="pt-PT" sz="6600" dirty="0" err="1">
                <a:solidFill>
                  <a:srgbClr val="FFFFFF"/>
                </a:solidFill>
              </a:rPr>
              <a:t>database</a:t>
            </a:r>
            <a:endParaRPr lang="pt-PT" sz="6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504F44-17EF-8490-864D-4A764B2A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rgbClr val="FFFFFF"/>
                </a:solidFill>
              </a:rPr>
              <a:t>Apresentação do projeto de Base de Dados, 2023/24</a:t>
            </a:r>
          </a:p>
          <a:p>
            <a:endParaRPr lang="pt-PT" sz="2000" dirty="0">
              <a:solidFill>
                <a:srgbClr val="FFFFFF"/>
              </a:solidFill>
            </a:endParaRPr>
          </a:p>
          <a:p>
            <a:r>
              <a:rPr lang="pt-PT" sz="2000" dirty="0">
                <a:solidFill>
                  <a:srgbClr val="FFFFFF"/>
                </a:solidFill>
              </a:rPr>
              <a:t>Pedro Lima, 2017276603</a:t>
            </a:r>
          </a:p>
          <a:p>
            <a:r>
              <a:rPr lang="pt-PT" sz="2000" dirty="0">
                <a:solidFill>
                  <a:srgbClr val="FFFFFF"/>
                </a:solidFill>
              </a:rPr>
              <a:t>Sofia Leitão, 2022214134</a:t>
            </a:r>
          </a:p>
          <a:p>
            <a:r>
              <a:rPr lang="pt-PT" sz="2000" dirty="0">
                <a:solidFill>
                  <a:srgbClr val="FFFFFF"/>
                </a:solidFill>
              </a:rPr>
              <a:t>João Esteves, 2022230550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0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F127-6FD9-56AF-335E-6C5CFA4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Query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D5EDF2-BAE5-A4CE-8C19-A06707BF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0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6E181-B403-426F-0930-F5517CD1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Objectives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18D3AA-8707-31B7-42DD-F013D8E5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Hospital Management </a:t>
            </a:r>
            <a:r>
              <a:rPr lang="pt-PT" dirty="0" err="1"/>
              <a:t>System</a:t>
            </a:r>
            <a:endParaRPr lang="pt-PT" dirty="0"/>
          </a:p>
          <a:p>
            <a:endParaRPr lang="pt-PT" dirty="0"/>
          </a:p>
          <a:p>
            <a:r>
              <a:rPr lang="pt-PT" dirty="0"/>
              <a:t>Management </a:t>
            </a:r>
            <a:r>
              <a:rPr lang="pt-PT" dirty="0" err="1"/>
              <a:t>of</a:t>
            </a:r>
            <a:r>
              <a:rPr lang="pt-PT" dirty="0"/>
              <a:t> data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users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robust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/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29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10868-B388-BB12-7174-D1ECF259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745" y="467271"/>
            <a:ext cx="3971643" cy="2052522"/>
          </a:xfrm>
        </p:spPr>
        <p:txBody>
          <a:bodyPr anchor="b">
            <a:normAutofit fontScale="90000"/>
          </a:bodyPr>
          <a:lstStyle/>
          <a:p>
            <a:r>
              <a:rPr lang="pt-PT" sz="4800" dirty="0"/>
              <a:t>General </a:t>
            </a:r>
            <a:r>
              <a:rPr lang="pt-PT" sz="4800" dirty="0" err="1"/>
              <a:t>Description</a:t>
            </a:r>
            <a:r>
              <a:rPr lang="pt-PT" sz="4800" dirty="0"/>
              <a:t>:</a:t>
            </a:r>
            <a:br>
              <a:rPr lang="pt-PT" sz="4800" dirty="0"/>
            </a:br>
            <a:r>
              <a:rPr lang="pt-PT" sz="4800" dirty="0" err="1"/>
              <a:t>Tools</a:t>
            </a:r>
            <a:endParaRPr lang="pt-PT" sz="4800" dirty="0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85D33C90-E0E9-4BCC-847B-53431DF7C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864" y="2251328"/>
            <a:ext cx="2404893" cy="2404893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743BE1B-E693-47F5-A9BA-46D13E0C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154502" cy="3640433"/>
          </a:xfrm>
          <a:custGeom>
            <a:avLst/>
            <a:gdLst>
              <a:gd name="connsiteX0" fmla="*/ 428655 w 4154502"/>
              <a:gd name="connsiteY0" fmla="*/ 0 h 3640433"/>
              <a:gd name="connsiteX1" fmla="*/ 3564192 w 4154502"/>
              <a:gd name="connsiteY1" fmla="*/ 0 h 3640433"/>
              <a:gd name="connsiteX2" fmla="*/ 3593704 w 4154502"/>
              <a:gd name="connsiteY2" fmla="*/ 30225 h 3640433"/>
              <a:gd name="connsiteX3" fmla="*/ 4154502 w 4154502"/>
              <a:gd name="connsiteY3" fmla="*/ 1481705 h 3640433"/>
              <a:gd name="connsiteX4" fmla="*/ 1995774 w 4154502"/>
              <a:gd name="connsiteY4" fmla="*/ 3640433 h 3640433"/>
              <a:gd name="connsiteX5" fmla="*/ 6690 w 4154502"/>
              <a:gd name="connsiteY5" fmla="*/ 2321980 h 3640433"/>
              <a:gd name="connsiteX6" fmla="*/ 0 w 4154502"/>
              <a:gd name="connsiteY6" fmla="*/ 2303703 h 3640433"/>
              <a:gd name="connsiteX7" fmla="*/ 0 w 4154502"/>
              <a:gd name="connsiteY7" fmla="*/ 659708 h 3640433"/>
              <a:gd name="connsiteX8" fmla="*/ 6690 w 4154502"/>
              <a:gd name="connsiteY8" fmla="*/ 641431 h 3640433"/>
              <a:gd name="connsiteX9" fmla="*/ 329995 w 4154502"/>
              <a:gd name="connsiteY9" fmla="*/ 108554 h 364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4502" h="3640433">
                <a:moveTo>
                  <a:pt x="428655" y="0"/>
                </a:moveTo>
                <a:lnTo>
                  <a:pt x="3564192" y="0"/>
                </a:lnTo>
                <a:lnTo>
                  <a:pt x="3593704" y="30225"/>
                </a:lnTo>
                <a:cubicBezTo>
                  <a:pt x="3942138" y="413587"/>
                  <a:pt x="4154502" y="922846"/>
                  <a:pt x="4154502" y="1481705"/>
                </a:cubicBezTo>
                <a:cubicBezTo>
                  <a:pt x="4154502" y="2673938"/>
                  <a:pt x="3188007" y="3640433"/>
                  <a:pt x="1995774" y="3640433"/>
                </a:cubicBezTo>
                <a:cubicBezTo>
                  <a:pt x="1101599" y="3640433"/>
                  <a:pt x="334402" y="3096780"/>
                  <a:pt x="6690" y="2321980"/>
                </a:cubicBezTo>
                <a:lnTo>
                  <a:pt x="0" y="2303703"/>
                </a:lnTo>
                <a:lnTo>
                  <a:pt x="0" y="659708"/>
                </a:lnTo>
                <a:lnTo>
                  <a:pt x="6690" y="641431"/>
                </a:lnTo>
                <a:cubicBezTo>
                  <a:pt x="88618" y="447731"/>
                  <a:pt x="198014" y="268477"/>
                  <a:pt x="329995" y="108554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ostman Launches Japanese Subsidiary, Local Language Product | Business Wire">
            <a:extLst>
              <a:ext uri="{FF2B5EF4-FFF2-40B4-BE49-F238E27FC236}">
                <a16:creationId xmlns:a16="http://schemas.microsoft.com/office/drawing/2014/main" id="{48820B33-4421-9C3F-7314-F272454D4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0" r="19083" b="1"/>
          <a:stretch/>
        </p:blipFill>
        <p:spPr bwMode="auto">
          <a:xfrm>
            <a:off x="69408" y="10"/>
            <a:ext cx="4317456" cy="3640423"/>
          </a:xfrm>
          <a:custGeom>
            <a:avLst/>
            <a:gdLst/>
            <a:ahLst/>
            <a:cxnLst/>
            <a:rect l="l" t="t" r="r" b="b"/>
            <a:pathLst>
              <a:path w="4317456" h="3640433">
                <a:moveTo>
                  <a:pt x="590312" y="0"/>
                </a:moveTo>
                <a:lnTo>
                  <a:pt x="3727144" y="0"/>
                </a:lnTo>
                <a:lnTo>
                  <a:pt x="3756657" y="30226"/>
                </a:lnTo>
                <a:cubicBezTo>
                  <a:pt x="4105091" y="413588"/>
                  <a:pt x="4317456" y="922847"/>
                  <a:pt x="4317456" y="1481705"/>
                </a:cubicBezTo>
                <a:cubicBezTo>
                  <a:pt x="4317456" y="2673937"/>
                  <a:pt x="3350960" y="3640433"/>
                  <a:pt x="2158728" y="3640433"/>
                </a:cubicBezTo>
                <a:cubicBezTo>
                  <a:pt x="966497" y="3640433"/>
                  <a:pt x="0" y="2673937"/>
                  <a:pt x="0" y="1481705"/>
                </a:cubicBezTo>
                <a:cubicBezTo>
                  <a:pt x="0" y="922847"/>
                  <a:pt x="212365" y="413588"/>
                  <a:pt x="560799" y="3022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067" y="294578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1893" y="1295837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441" y="3942512"/>
            <a:ext cx="3238728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BE4D9B-4F46-AF8E-90CB-DA631CD6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745" y="2990818"/>
            <a:ext cx="3971644" cy="2913872"/>
          </a:xfrm>
        </p:spPr>
        <p:txBody>
          <a:bodyPr anchor="t">
            <a:normAutofit/>
          </a:bodyPr>
          <a:lstStyle/>
          <a:p>
            <a:r>
              <a:rPr lang="pt-PT" sz="1700" dirty="0"/>
              <a:t>REST API</a:t>
            </a:r>
          </a:p>
          <a:p>
            <a:endParaRPr lang="pt-PT" sz="1700" dirty="0"/>
          </a:p>
          <a:p>
            <a:pPr marL="0" indent="0">
              <a:buNone/>
            </a:pPr>
            <a:endParaRPr lang="pt-PT" sz="1700" dirty="0"/>
          </a:p>
          <a:p>
            <a:r>
              <a:rPr lang="pt-PT" sz="1700" dirty="0"/>
              <a:t>SQL Interface</a:t>
            </a:r>
          </a:p>
          <a:p>
            <a:endParaRPr lang="pt-PT" sz="1700" dirty="0"/>
          </a:p>
          <a:p>
            <a:endParaRPr lang="pt-PT" sz="1700" dirty="0"/>
          </a:p>
          <a:p>
            <a:r>
              <a:rPr lang="pt-PT" sz="1700" dirty="0" err="1"/>
              <a:t>PostgreSQL</a:t>
            </a:r>
            <a:r>
              <a:rPr lang="pt-PT" sz="1700" dirty="0"/>
              <a:t> </a:t>
            </a:r>
            <a:r>
              <a:rPr lang="pt-PT" sz="1700" dirty="0" err="1"/>
              <a:t>databse</a:t>
            </a:r>
            <a:endParaRPr lang="pt-PT" sz="1700" dirty="0"/>
          </a:p>
        </p:txBody>
      </p:sp>
      <p:sp>
        <p:nvSpPr>
          <p:cNvPr id="104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914" y="4368981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45F4B2-E7E2-F982-FDE8-59317A31E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08"/>
          <a:stretch/>
        </p:blipFill>
        <p:spPr>
          <a:xfrm>
            <a:off x="1354013" y="3942512"/>
            <a:ext cx="3238727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42F2A7-D76A-6D2E-A4A4-6F0E5E7971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97" r="11353" b="4"/>
          <a:stretch/>
        </p:blipFill>
        <p:spPr>
          <a:xfrm>
            <a:off x="4175869" y="2271459"/>
            <a:ext cx="2367798" cy="2367798"/>
          </a:xfrm>
          <a:custGeom>
            <a:avLst/>
            <a:gdLst/>
            <a:ahLst/>
            <a:cxnLst/>
            <a:rect l="l" t="t" r="r" b="b"/>
            <a:pathLst>
              <a:path w="2367798" h="2367798">
                <a:moveTo>
                  <a:pt x="1183899" y="0"/>
                </a:moveTo>
                <a:cubicBezTo>
                  <a:pt x="1837748" y="0"/>
                  <a:pt x="2367798" y="530050"/>
                  <a:pt x="2367798" y="1183899"/>
                </a:cubicBezTo>
                <a:cubicBezTo>
                  <a:pt x="2367798" y="1837748"/>
                  <a:pt x="1837748" y="2367798"/>
                  <a:pt x="1183899" y="2367798"/>
                </a:cubicBezTo>
                <a:cubicBezTo>
                  <a:pt x="530050" y="2367798"/>
                  <a:pt x="0" y="1837748"/>
                  <a:pt x="0" y="1183899"/>
                </a:cubicBezTo>
                <a:cubicBezTo>
                  <a:pt x="0" y="530050"/>
                  <a:pt x="530050" y="0"/>
                  <a:pt x="1183899" y="0"/>
                </a:cubicBezTo>
                <a:close/>
              </a:path>
            </a:pathLst>
          </a:custGeom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5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D72B-3006-D991-06DA-332F6719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General </a:t>
            </a:r>
            <a:r>
              <a:rPr lang="pt-PT" dirty="0" err="1"/>
              <a:t>description</a:t>
            </a:r>
            <a:r>
              <a:rPr lang="pt-PT" dirty="0"/>
              <a:t>: </a:t>
            </a:r>
            <a:r>
              <a:rPr lang="pt-PT" dirty="0" err="1"/>
              <a:t>operation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DFDE9D-5D9A-61EA-B3E8-EBE46229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REST API - SQL interface -</a:t>
            </a:r>
          </a:p>
          <a:p>
            <a:pPr marL="0" indent="0">
              <a:buNone/>
            </a:pP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Request</a:t>
            </a:r>
            <a:r>
              <a:rPr lang="pt-PT" dirty="0"/>
              <a:t>-response </a:t>
            </a:r>
            <a:r>
              <a:rPr lang="pt-PT" dirty="0" err="1"/>
              <a:t>protocol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REST API response </a:t>
            </a:r>
            <a:r>
              <a:rPr lang="pt-PT" dirty="0" err="1"/>
              <a:t>structure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38386E-B36C-0167-759B-D3DBC154F090}"/>
              </a:ext>
            </a:extLst>
          </p:cNvPr>
          <p:cNvSpPr txBox="1"/>
          <p:nvPr/>
        </p:nvSpPr>
        <p:spPr>
          <a:xfrm>
            <a:off x="6479138" y="5438299"/>
            <a:ext cx="3800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200 – </a:t>
            </a:r>
            <a:r>
              <a:rPr lang="pt-PT" sz="1400" dirty="0" err="1"/>
              <a:t>success</a:t>
            </a:r>
            <a:endParaRPr lang="pt-PT" sz="1400" dirty="0"/>
          </a:p>
          <a:p>
            <a:r>
              <a:rPr lang="pt-PT" sz="1400" dirty="0"/>
              <a:t>400 – error: </a:t>
            </a:r>
            <a:r>
              <a:rPr lang="pt-PT" sz="1400" dirty="0" err="1"/>
              <a:t>bad</a:t>
            </a:r>
            <a:r>
              <a:rPr lang="pt-PT" sz="1400" dirty="0"/>
              <a:t> </a:t>
            </a:r>
            <a:r>
              <a:rPr lang="pt-PT" sz="1400" dirty="0" err="1"/>
              <a:t>request</a:t>
            </a:r>
            <a:r>
              <a:rPr lang="pt-PT" sz="1400" dirty="0"/>
              <a:t> (</a:t>
            </a:r>
            <a:r>
              <a:rPr lang="pt-PT" sz="1400" dirty="0" err="1"/>
              <a:t>request</a:t>
            </a:r>
            <a:r>
              <a:rPr lang="pt-PT" sz="1400" dirty="0"/>
              <a:t> error)</a:t>
            </a:r>
          </a:p>
          <a:p>
            <a:r>
              <a:rPr lang="pt-PT" sz="1400" dirty="0"/>
              <a:t>500 – error: </a:t>
            </a:r>
            <a:r>
              <a:rPr lang="pt-PT" sz="1400" dirty="0" err="1"/>
              <a:t>internal</a:t>
            </a:r>
            <a:r>
              <a:rPr lang="pt-PT" sz="1400" dirty="0"/>
              <a:t> server error (API error)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376D38-5108-79A9-0F14-9E8A1346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882"/>
            <a:ext cx="4668921" cy="2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0571-E3C8-2D59-1485-4032FCD5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Functionalities</a:t>
            </a:r>
            <a:r>
              <a:rPr lang="pt-PT" dirty="0"/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C2B8F5-0017-FA68-D594-F989888C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Endpoints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C10503-AAC3-12F6-0EFB-1E550E701DFF}"/>
              </a:ext>
            </a:extLst>
          </p:cNvPr>
          <p:cNvSpPr txBox="1"/>
          <p:nvPr/>
        </p:nvSpPr>
        <p:spPr>
          <a:xfrm>
            <a:off x="1661160" y="2446873"/>
            <a:ext cx="783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Patient</a:t>
            </a:r>
            <a:r>
              <a:rPr lang="pt-PT" dirty="0"/>
              <a:t>, </a:t>
            </a:r>
            <a:r>
              <a:rPr lang="pt-PT" dirty="0" err="1"/>
              <a:t>doctor</a:t>
            </a:r>
            <a:r>
              <a:rPr lang="pt-PT" dirty="0"/>
              <a:t>, </a:t>
            </a:r>
            <a:r>
              <a:rPr lang="pt-PT" dirty="0" err="1"/>
              <a:t>Nurse</a:t>
            </a:r>
            <a:r>
              <a:rPr lang="pt-PT" dirty="0"/>
              <a:t>, </a:t>
            </a:r>
            <a:r>
              <a:rPr lang="pt-PT" dirty="0" err="1"/>
              <a:t>Assistant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Authentication</a:t>
            </a:r>
            <a:endParaRPr lang="pt-PT" dirty="0"/>
          </a:p>
          <a:p>
            <a:r>
              <a:rPr lang="pt-PT" dirty="0"/>
              <a:t>- Schedule </a:t>
            </a:r>
            <a:r>
              <a:rPr lang="pt-PT" dirty="0" err="1"/>
              <a:t>Appointment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Appointments</a:t>
            </a:r>
            <a:endParaRPr lang="pt-PT" dirty="0"/>
          </a:p>
          <a:p>
            <a:r>
              <a:rPr lang="pt-PT" dirty="0"/>
              <a:t>- Schedule </a:t>
            </a:r>
            <a:r>
              <a:rPr lang="pt-PT" dirty="0" err="1"/>
              <a:t>Surgery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Prescriptions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Prescriptions</a:t>
            </a:r>
            <a:endParaRPr lang="pt-PT" dirty="0"/>
          </a:p>
          <a:p>
            <a:r>
              <a:rPr lang="pt-PT" dirty="0"/>
              <a:t>- Execute </a:t>
            </a:r>
            <a:r>
              <a:rPr lang="pt-PT" dirty="0" err="1"/>
              <a:t>Payment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List</a:t>
            </a:r>
            <a:r>
              <a:rPr lang="pt-PT" dirty="0"/>
              <a:t> Top 3 </a:t>
            </a:r>
            <a:r>
              <a:rPr lang="pt-PT" dirty="0" err="1"/>
              <a:t>patients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Daily</a:t>
            </a:r>
            <a:r>
              <a:rPr lang="pt-PT" dirty="0"/>
              <a:t> </a:t>
            </a:r>
            <a:r>
              <a:rPr lang="pt-PT" dirty="0" err="1"/>
              <a:t>Summary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Generate</a:t>
            </a:r>
            <a:r>
              <a:rPr lang="pt-PT" dirty="0"/>
              <a:t> </a:t>
            </a:r>
            <a:r>
              <a:rPr lang="pt-PT" dirty="0" err="1"/>
              <a:t>Montlhy</a:t>
            </a:r>
            <a:r>
              <a:rPr lang="pt-PT" dirty="0"/>
              <a:t> </a:t>
            </a:r>
            <a:r>
              <a:rPr lang="pt-PT" dirty="0" err="1"/>
              <a:t>Report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053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4B3F4-446C-0BBF-98BD-828957B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DB Architecture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5B59E7E-7B2E-F338-5F2D-0130ECA46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1317674"/>
            <a:ext cx="8747760" cy="4940807"/>
          </a:xfrm>
        </p:spPr>
      </p:pic>
    </p:spTree>
    <p:extLst>
      <p:ext uri="{BB962C8B-B14F-4D97-AF65-F5344CB8AC3E}">
        <p14:creationId xmlns:p14="http://schemas.microsoft.com/office/powerpoint/2010/main" val="52625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B8E22-21DE-2163-929E-7A4D98A9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pt-PT" sz="5400"/>
              <a:t>Code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F4E3E-CA68-06DF-95AC-100A9129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pt-PT" sz="1800"/>
              <a:t>run.py</a:t>
            </a:r>
          </a:p>
          <a:p>
            <a:endParaRPr lang="pt-PT" sz="1800"/>
          </a:p>
          <a:p>
            <a:r>
              <a:rPr lang="pt-PT" sz="1800"/>
              <a:t>src:</a:t>
            </a:r>
          </a:p>
          <a:p>
            <a:pPr lvl="1"/>
            <a:r>
              <a:rPr lang="pt-PT" sz="1800"/>
              <a:t>api.py</a:t>
            </a:r>
          </a:p>
          <a:p>
            <a:pPr lvl="1"/>
            <a:r>
              <a:rPr lang="pt-PT" sz="1800"/>
              <a:t>db.py</a:t>
            </a:r>
          </a:p>
          <a:p>
            <a:pPr lvl="1"/>
            <a:r>
              <a:rPr lang="pt-PT" sz="1800"/>
              <a:t>utils.py</a:t>
            </a:r>
          </a:p>
          <a:p>
            <a:pPr lvl="1"/>
            <a:r>
              <a:rPr lang="pt-PT" sz="1800"/>
              <a:t>validator.py</a:t>
            </a:r>
          </a:p>
          <a:p>
            <a:pPr lvl="1"/>
            <a:r>
              <a:rPr lang="pt-PT" sz="1800"/>
              <a:t>endpoints.py</a:t>
            </a:r>
          </a:p>
          <a:p>
            <a:pPr lvl="1"/>
            <a:endParaRPr lang="pt-PT" sz="1800"/>
          </a:p>
        </p:txBody>
      </p:sp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4533047E-E990-FD80-BC20-5E5EA806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7" y="420937"/>
            <a:ext cx="4422450" cy="6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9F64EC-459E-63B0-2792-10CBA1FA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4"/>
            <a:ext cx="5243394" cy="913826"/>
          </a:xfrm>
        </p:spPr>
        <p:txBody>
          <a:bodyPr anchor="t">
            <a:normAutofit/>
          </a:bodyPr>
          <a:lstStyle/>
          <a:p>
            <a:r>
              <a:rPr lang="pt-PT" sz="2600"/>
              <a:t>Token handling and login flow</a:t>
            </a:r>
          </a:p>
        </p:txBody>
      </p:sp>
      <p:cxnSp>
        <p:nvCxnSpPr>
          <p:cNvPr id="54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050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DBFF45-9719-CE64-B10E-1819EB68E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0" r="2" b="20514"/>
          <a:stretch/>
        </p:blipFill>
        <p:spPr>
          <a:xfrm>
            <a:off x="838205" y="1809514"/>
            <a:ext cx="5287743" cy="193888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CC250C2-BA67-4ABE-916B-F223C18F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8" y="1809514"/>
            <a:ext cx="5287737" cy="193888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EF0E9C-1EA1-400A-C1C0-1BACCAF58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01" r="-3" b="28153"/>
          <a:stretch/>
        </p:blipFill>
        <p:spPr>
          <a:xfrm>
            <a:off x="838201" y="4032173"/>
            <a:ext cx="5287747" cy="196585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036000"/>
            <a:ext cx="5287737" cy="196202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206293-2096-89DD-6825-D327CD2B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endParaRPr lang="pt-PT" sz="1800"/>
          </a:p>
          <a:p>
            <a:r>
              <a:rPr lang="pt-PT" sz="1800"/>
              <a:t>Login process</a:t>
            </a:r>
          </a:p>
          <a:p>
            <a:endParaRPr lang="pt-PT" sz="1800"/>
          </a:p>
          <a:p>
            <a:r>
              <a:rPr lang="pt-PT" sz="1800"/>
              <a:t>Token creation</a:t>
            </a:r>
          </a:p>
          <a:p>
            <a:endParaRPr lang="pt-PT" sz="1800"/>
          </a:p>
          <a:p>
            <a:r>
              <a:rPr lang="pt-PT" sz="1800"/>
              <a:t>Token handling</a:t>
            </a:r>
          </a:p>
          <a:p>
            <a:endParaRPr lang="pt-PT" sz="1800"/>
          </a:p>
          <a:p>
            <a:endParaRPr lang="pt-PT" sz="1800"/>
          </a:p>
          <a:p>
            <a:endParaRPr lang="pt-PT" sz="1800"/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26053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D758-64E5-52D0-40B3-1BD22879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Transactions</a:t>
            </a:r>
            <a:r>
              <a:rPr lang="pt-PT" dirty="0"/>
              <a:t> </a:t>
            </a:r>
            <a:r>
              <a:rPr lang="pt-PT" dirty="0" err="1"/>
              <a:t>and</a:t>
            </a:r>
            <a:br>
              <a:rPr lang="pt-PT" dirty="0"/>
            </a:br>
            <a:r>
              <a:rPr lang="pt-PT" dirty="0" err="1"/>
              <a:t>concurrency</a:t>
            </a:r>
            <a:r>
              <a:rPr lang="pt-PT" dirty="0"/>
              <a:t> handling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805506-15DD-D76D-E29C-D536D4C8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519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192</Words>
  <Application>Microsoft Office PowerPoint</Application>
  <PresentationFormat>Ecrã Panorâmico</PresentationFormat>
  <Paragraphs>69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Life link: hospital management database</vt:lpstr>
      <vt:lpstr>Main Objectives</vt:lpstr>
      <vt:lpstr>General Description: Tools</vt:lpstr>
      <vt:lpstr>General description: operation</vt:lpstr>
      <vt:lpstr>Functionalities:</vt:lpstr>
      <vt:lpstr>DB Architecture</vt:lpstr>
      <vt:lpstr>Code Structure</vt:lpstr>
      <vt:lpstr>Token handling and login flow</vt:lpstr>
      <vt:lpstr>Transactions and concurrency handling</vt:lpstr>
      <vt:lpstr>Query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link: hospital management database</dc:title>
  <dc:creator>João Luis Palma Esteves</dc:creator>
  <cp:lastModifiedBy>João Luis Palma Esteves</cp:lastModifiedBy>
  <cp:revision>3</cp:revision>
  <dcterms:created xsi:type="dcterms:W3CDTF">2024-05-28T16:13:49Z</dcterms:created>
  <dcterms:modified xsi:type="dcterms:W3CDTF">2024-05-28T17:36:11Z</dcterms:modified>
</cp:coreProperties>
</file>