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486400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9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 showGuides="1">
      <p:cViewPr varScale="1">
        <p:scale>
          <a:sx n="296" d="100"/>
          <a:sy n="296" d="100"/>
        </p:scale>
        <p:origin x="176" y="624"/>
      </p:cViewPr>
      <p:guideLst>
        <p:guide orient="horz" pos="749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190"/>
            <a:ext cx="4114800" cy="827922"/>
          </a:xfrm>
        </p:spPr>
        <p:txBody>
          <a:bodyPr anchor="b"/>
          <a:lstStyle>
            <a:lvl1pPr algn="ctr"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49040"/>
            <a:ext cx="4114800" cy="574151"/>
          </a:xfrm>
        </p:spPr>
        <p:txBody>
          <a:bodyPr/>
          <a:lstStyle>
            <a:lvl1pPr marL="0" indent="0" algn="ctr">
              <a:buNone/>
              <a:defRPr sz="832"/>
            </a:lvl1pPr>
            <a:lvl2pPr marL="158557" indent="0" algn="ctr">
              <a:buNone/>
              <a:defRPr sz="694"/>
            </a:lvl2pPr>
            <a:lvl3pPr marL="317114" indent="0" algn="ctr">
              <a:buNone/>
              <a:defRPr sz="624"/>
            </a:lvl3pPr>
            <a:lvl4pPr marL="475671" indent="0" algn="ctr">
              <a:buNone/>
              <a:defRPr sz="555"/>
            </a:lvl4pPr>
            <a:lvl5pPr marL="634228" indent="0" algn="ctr">
              <a:buNone/>
              <a:defRPr sz="555"/>
            </a:lvl5pPr>
            <a:lvl6pPr marL="792785" indent="0" algn="ctr">
              <a:buNone/>
              <a:defRPr sz="555"/>
            </a:lvl6pPr>
            <a:lvl7pPr marL="951342" indent="0" algn="ctr">
              <a:buNone/>
              <a:defRPr sz="555"/>
            </a:lvl7pPr>
            <a:lvl8pPr marL="1109899" indent="0" algn="ctr">
              <a:buNone/>
              <a:defRPr sz="555"/>
            </a:lvl8pPr>
            <a:lvl9pPr marL="1268456" indent="0" algn="ctr">
              <a:buNone/>
              <a:defRPr sz="5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8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26610"/>
            <a:ext cx="1183005" cy="2015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26610"/>
            <a:ext cx="3480435" cy="2015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14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5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592868"/>
            <a:ext cx="4732020" cy="989213"/>
          </a:xfrm>
        </p:spPr>
        <p:txBody>
          <a:bodyPr anchor="b"/>
          <a:lstStyle>
            <a:lvl1pPr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591439"/>
            <a:ext cx="4732020" cy="520204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1pPr>
            <a:lvl2pPr marL="158557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114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671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228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278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3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0989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8456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633052"/>
            <a:ext cx="2331720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633052"/>
            <a:ext cx="2331720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26611"/>
            <a:ext cx="4732020" cy="45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582959"/>
            <a:ext cx="2321004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868658"/>
            <a:ext cx="2321004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582959"/>
            <a:ext cx="2332435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868658"/>
            <a:ext cx="2332435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5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8538"/>
            <a:ext cx="1769507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42399"/>
            <a:ext cx="2777490" cy="1689975"/>
          </a:xfrm>
        </p:spPr>
        <p:txBody>
          <a:bodyPr/>
          <a:lstStyle>
            <a:lvl1pPr>
              <a:defRPr sz="1110"/>
            </a:lvl1pPr>
            <a:lvl2pPr>
              <a:defRPr sz="971"/>
            </a:lvl2pPr>
            <a:lvl3pPr>
              <a:defRPr sz="832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13423"/>
            <a:ext cx="1769507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8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58538"/>
            <a:ext cx="1769507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42399"/>
            <a:ext cx="2777490" cy="1689975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557" indent="0">
              <a:buNone/>
              <a:defRPr sz="971"/>
            </a:lvl2pPr>
            <a:lvl3pPr marL="317114" indent="0">
              <a:buNone/>
              <a:defRPr sz="832"/>
            </a:lvl3pPr>
            <a:lvl4pPr marL="475671" indent="0">
              <a:buNone/>
              <a:defRPr sz="694"/>
            </a:lvl4pPr>
            <a:lvl5pPr marL="634228" indent="0">
              <a:buNone/>
              <a:defRPr sz="694"/>
            </a:lvl5pPr>
            <a:lvl6pPr marL="792785" indent="0">
              <a:buNone/>
              <a:defRPr sz="694"/>
            </a:lvl6pPr>
            <a:lvl7pPr marL="951342" indent="0">
              <a:buNone/>
              <a:defRPr sz="694"/>
            </a:lvl7pPr>
            <a:lvl8pPr marL="1109899" indent="0">
              <a:buNone/>
              <a:defRPr sz="694"/>
            </a:lvl8pPr>
            <a:lvl9pPr marL="1268456" indent="0">
              <a:buNone/>
              <a:defRPr sz="6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713423"/>
            <a:ext cx="1769507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6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26611"/>
            <a:ext cx="4732020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633052"/>
            <a:ext cx="4732020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204124"/>
            <a:ext cx="123444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F698B-719A-CE4E-90E8-57A944B81AE3}" type="datetimeFigureOut">
              <a:rPr lang="en-US" smtClean="0"/>
              <a:t>1/3/20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204124"/>
            <a:ext cx="185166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204124"/>
            <a:ext cx="123444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C940-3548-7249-8DFF-BD5CC5E30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17114" rtl="0" eaLnBrk="1" latinLnBrk="0" hangingPunct="1">
        <a:lnSpc>
          <a:spcPct val="90000"/>
        </a:lnSpc>
        <a:spcBef>
          <a:spcPct val="0"/>
        </a:spcBef>
        <a:buNone/>
        <a:defRPr sz="15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78" indent="-79278" algn="l" defTabSz="31711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1pPr>
      <a:lvl2pPr marL="237835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392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4949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3506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2063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30620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9177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7734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557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7114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671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4228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785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1342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9899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8456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4C74E3-FD31-2445-8C0E-56500B339D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19" b="7142"/>
          <a:stretch/>
        </p:blipFill>
        <p:spPr>
          <a:xfrm>
            <a:off x="0" y="0"/>
            <a:ext cx="3657600" cy="2338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BB45D1-C90F-4C4F-A82D-BE092EBF74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78" t="4642" r="24107" b="4045"/>
          <a:stretch/>
        </p:blipFill>
        <p:spPr>
          <a:xfrm>
            <a:off x="3722914" y="137158"/>
            <a:ext cx="1763486" cy="20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0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Bouma-Gregson, Keith@Waterboards</dc:creator>
  <cp:lastModifiedBy>Bouma-Gregson, Keith@Waterboards</cp:lastModifiedBy>
  <cp:revision>1</cp:revision>
  <dcterms:created xsi:type="dcterms:W3CDTF">2020-01-03T19:23:14Z</dcterms:created>
  <dcterms:modified xsi:type="dcterms:W3CDTF">2020-01-03T23:45:26Z</dcterms:modified>
</cp:coreProperties>
</file>