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</p:sldIdLst>
  <p:sldSz cx="54864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>
        <p:scale>
          <a:sx n="260" d="100"/>
          <a:sy n="260" d="100"/>
        </p:scale>
        <p:origin x="144" y="144"/>
      </p:cViewPr>
      <p:guideLst>
        <p:guide orient="horz" pos="1296"/>
        <p:guide pos="1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673418"/>
            <a:ext cx="466344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61223"/>
            <a:ext cx="41148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BFA3-5DFE-224B-9187-2AC267CE8634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6964-D083-FF4B-A632-7C5282A84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5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BFA3-5DFE-224B-9187-2AC267CE8634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6964-D083-FF4B-A632-7C5282A84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8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19075"/>
            <a:ext cx="1183005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19075"/>
            <a:ext cx="3480435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BFA3-5DFE-224B-9187-2AC267CE8634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6964-D083-FF4B-A632-7C5282A84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0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BFA3-5DFE-224B-9187-2AC267CE8634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6964-D083-FF4B-A632-7C5282A84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2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025844"/>
            <a:ext cx="473202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753679"/>
            <a:ext cx="473202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BFA3-5DFE-224B-9187-2AC267CE8634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6964-D083-FF4B-A632-7C5282A84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2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095375"/>
            <a:ext cx="233172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095375"/>
            <a:ext cx="233172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BFA3-5DFE-224B-9187-2AC267CE8634}" type="datetimeFigureOut">
              <a:rPr lang="en-US" smtClean="0"/>
              <a:t>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6964-D083-FF4B-A632-7C5282A84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5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19076"/>
            <a:ext cx="473202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008698"/>
            <a:ext cx="2321004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503045"/>
            <a:ext cx="2321004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008698"/>
            <a:ext cx="2332435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503045"/>
            <a:ext cx="2332435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BFA3-5DFE-224B-9187-2AC267CE8634}" type="datetimeFigureOut">
              <a:rPr lang="en-US" smtClean="0"/>
              <a:t>1/3/20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6964-D083-FF4B-A632-7C5282A84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2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BFA3-5DFE-224B-9187-2AC267CE8634}" type="datetimeFigureOut">
              <a:rPr lang="en-US" smtClean="0"/>
              <a:t>1/3/20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6964-D083-FF4B-A632-7C5282A84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8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BFA3-5DFE-224B-9187-2AC267CE8634}" type="datetimeFigureOut">
              <a:rPr lang="en-US" smtClean="0"/>
              <a:t>1/3/20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6964-D083-FF4B-A632-7C5282A84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9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74320"/>
            <a:ext cx="176950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92456"/>
            <a:ext cx="277749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234440"/>
            <a:ext cx="176950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BFA3-5DFE-224B-9187-2AC267CE8634}" type="datetimeFigureOut">
              <a:rPr lang="en-US" smtClean="0"/>
              <a:t>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6964-D083-FF4B-A632-7C5282A84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4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74320"/>
            <a:ext cx="176950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92456"/>
            <a:ext cx="277749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234440"/>
            <a:ext cx="176950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BFA3-5DFE-224B-9187-2AC267CE8634}" type="datetimeFigureOut">
              <a:rPr lang="en-US" smtClean="0"/>
              <a:t>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6964-D083-FF4B-A632-7C5282A84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19076"/>
            <a:ext cx="473202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095375"/>
            <a:ext cx="473202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813811"/>
            <a:ext cx="123444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6BFA3-5DFE-224B-9187-2AC267CE8634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813811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813811"/>
            <a:ext cx="123444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6964-D083-FF4B-A632-7C5282A84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5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A0A7B6-86B3-8342-9D6D-40E154CBB2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697480" cy="2023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D4BFF0-1270-8B48-99EA-2208782EB2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8920" y="0"/>
            <a:ext cx="2697480" cy="2023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2BB5B9-0EAD-2E48-B55D-68510C00AEE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091690"/>
            <a:ext cx="2697480" cy="20231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682616-092B-D24F-8616-0A1DCF1AD8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4922" y="2091690"/>
            <a:ext cx="2697480" cy="20231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B94942-89B7-6B42-A4F1-0A9BB96B501F}"/>
              </a:ext>
            </a:extLst>
          </p:cNvPr>
          <p:cNvSpPr txBox="1"/>
          <p:nvPr/>
        </p:nvSpPr>
        <p:spPr>
          <a:xfrm>
            <a:off x="0" y="-685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05F61D-3C20-8847-867D-B475715E68E0}"/>
              </a:ext>
            </a:extLst>
          </p:cNvPr>
          <p:cNvSpPr txBox="1"/>
          <p:nvPr/>
        </p:nvSpPr>
        <p:spPr>
          <a:xfrm>
            <a:off x="2788920" y="-6858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878942-9FD4-B14B-B909-3CEB790B518B}"/>
              </a:ext>
            </a:extLst>
          </p:cNvPr>
          <p:cNvSpPr txBox="1"/>
          <p:nvPr/>
        </p:nvSpPr>
        <p:spPr>
          <a:xfrm>
            <a:off x="0" y="20231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8422ED-22E1-2C45-8B7F-E0528FADBF88}"/>
              </a:ext>
            </a:extLst>
          </p:cNvPr>
          <p:cNvSpPr txBox="1"/>
          <p:nvPr/>
        </p:nvSpPr>
        <p:spPr>
          <a:xfrm>
            <a:off x="2788920" y="202311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1749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058939-A048-C542-961B-F70139C35A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743200" cy="205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B2DF3E-09F8-1643-BF31-8C617E617D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3200" y="0"/>
            <a:ext cx="2743200" cy="2057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01B43E-EDE8-544A-9DFB-A0E91CA945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57400"/>
            <a:ext cx="2743200" cy="2057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530D09-FFA2-CB43-B0BD-2ABD0AF0395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3200" y="2057400"/>
            <a:ext cx="2743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3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02E2BE-FEB6-C642-96DD-EBE1014F11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19" b="7142"/>
          <a:stretch/>
        </p:blipFill>
        <p:spPr>
          <a:xfrm>
            <a:off x="0" y="0"/>
            <a:ext cx="3657600" cy="2338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370B3B-6A8B-E145-8B6E-6BB3B8D4E6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78" t="4642" r="24107" b="4045"/>
          <a:stretch/>
        </p:blipFill>
        <p:spPr>
          <a:xfrm>
            <a:off x="3722914" y="137158"/>
            <a:ext cx="1763486" cy="206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07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4</Words>
  <Application>Microsoft Macintosh PowerPoint</Application>
  <PresentationFormat>Custom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Bouma-Gregson, Keith@Waterboards</dc:creator>
  <cp:lastModifiedBy>Bouma-Gregson, Keith@Waterboards</cp:lastModifiedBy>
  <cp:revision>5</cp:revision>
  <dcterms:created xsi:type="dcterms:W3CDTF">2020-01-03T18:43:59Z</dcterms:created>
  <dcterms:modified xsi:type="dcterms:W3CDTF">2020-01-03T19:22:43Z</dcterms:modified>
</cp:coreProperties>
</file>