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7" r:id="rId3"/>
    <p:sldId id="258" r:id="rId4"/>
    <p:sldId id="263" r:id="rId5"/>
    <p:sldId id="261" r:id="rId6"/>
    <p:sldId id="264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2" autoAdjust="0"/>
    <p:restoredTop sz="89977" autoAdjust="0"/>
  </p:normalViewPr>
  <p:slideViewPr>
    <p:cSldViewPr snapToGrid="0" snapToObjects="1">
      <p:cViewPr varScale="1">
        <p:scale>
          <a:sx n="64" d="100"/>
          <a:sy n="64" d="100"/>
        </p:scale>
        <p:origin x="-104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4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6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0EC2-3487-4F45-8B9C-1AF3459DFD7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2E519-2EF2-1744-82EA-EBBE9A75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3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Controlling a car with Python code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Figure-8 challenge!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329253" y="375694"/>
            <a:ext cx="2443540" cy="156021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77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930400"/>
            <a:ext cx="5003800" cy="299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930400"/>
            <a:ext cx="5003800" cy="2997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663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This is a figure-8.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863713" y="2671688"/>
            <a:ext cx="388985" cy="354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255951" y="3026388"/>
            <a:ext cx="607762" cy="8428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19508" y="2368477"/>
            <a:ext cx="280942" cy="165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2413" y="2475110"/>
            <a:ext cx="280942" cy="202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159767" y="4187742"/>
            <a:ext cx="446190" cy="1924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506" t="20852" r="16717" b="23434"/>
          <a:stretch/>
        </p:blipFill>
        <p:spPr>
          <a:xfrm rot="18853734">
            <a:off x="4132576" y="3328366"/>
            <a:ext cx="720878" cy="33292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636959" y="3135498"/>
            <a:ext cx="0" cy="4204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152413" y="3913114"/>
            <a:ext cx="422028" cy="4204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483723" y="2440357"/>
            <a:ext cx="446190" cy="2313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2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Can you write code to make this car to perform a figure-8?</a:t>
            </a:r>
            <a:endParaRPr lang="en-US" sz="2800" dirty="0"/>
          </a:p>
        </p:txBody>
      </p:sp>
      <p:pic>
        <p:nvPicPr>
          <p:cNvPr id="4" name="Picture 3" descr="IMG_087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18" y="1727766"/>
            <a:ext cx="5745212" cy="43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0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Here are some basic moves for the car.</a:t>
            </a:r>
            <a:endParaRPr lang="en-US" sz="2800" dirty="0"/>
          </a:p>
        </p:txBody>
      </p:sp>
      <p:sp>
        <p:nvSpPr>
          <p:cNvPr id="7" name="Circular Arrow 6"/>
          <p:cNvSpPr/>
          <p:nvPr/>
        </p:nvSpPr>
        <p:spPr>
          <a:xfrm>
            <a:off x="5327041" y="2258742"/>
            <a:ext cx="2614493" cy="2628746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flipH="1">
            <a:off x="1148297" y="2258742"/>
            <a:ext cx="2894186" cy="2628746"/>
          </a:xfrm>
          <a:prstGeom prst="circular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3050" y="3833043"/>
            <a:ext cx="20936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Left turn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ar.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left()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0885" y="3833043"/>
            <a:ext cx="23319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Right turn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car.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right()</a:t>
            </a:r>
            <a:endParaRPr lang="en-US" sz="240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7615" y="1672954"/>
            <a:ext cx="20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mport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car</a:t>
            </a:r>
            <a:endParaRPr lang="en-US" b="1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4" y="1552107"/>
            <a:ext cx="881529" cy="66114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5646615"/>
            <a:ext cx="82296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/>
              <a:t>Try out these moves and see what happens.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24868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" grpId="0"/>
      <p:bldP spid="8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930400"/>
            <a:ext cx="5003800" cy="299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599"/>
          </a:xfrm>
        </p:spPr>
        <p:txBody>
          <a:bodyPr>
            <a:noAutofit/>
          </a:bodyPr>
          <a:lstStyle/>
          <a:p>
            <a:r>
              <a:rPr lang="en-US" sz="2800" dirty="0" smtClean="0"/>
              <a:t>This is a figure-8.</a:t>
            </a:r>
            <a:endParaRPr lang="en-US" sz="2800" dirty="0"/>
          </a:p>
        </p:txBody>
      </p:sp>
      <p:sp>
        <p:nvSpPr>
          <p:cNvPr id="7" name="Circular Arrow 6"/>
          <p:cNvSpPr/>
          <p:nvPr/>
        </p:nvSpPr>
        <p:spPr>
          <a:xfrm>
            <a:off x="4400342" y="2052786"/>
            <a:ext cx="2614493" cy="2628746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rot="10800000">
            <a:off x="4223145" y="2101810"/>
            <a:ext cx="2796430" cy="2628746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flipH="1">
            <a:off x="1949145" y="2052786"/>
            <a:ext cx="2894186" cy="2628746"/>
          </a:xfrm>
          <a:prstGeom prst="circular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ular Arrow 10"/>
          <p:cNvSpPr/>
          <p:nvPr/>
        </p:nvSpPr>
        <p:spPr>
          <a:xfrm rot="10800000" flipH="1">
            <a:off x="1949145" y="2101810"/>
            <a:ext cx="3107656" cy="2628746"/>
          </a:xfrm>
          <a:prstGeom prst="circular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506" t="20852" r="16717" b="23434"/>
          <a:stretch/>
        </p:blipFill>
        <p:spPr>
          <a:xfrm rot="16200000">
            <a:off x="4372831" y="3568647"/>
            <a:ext cx="720878" cy="3329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6345" y="4892299"/>
            <a:ext cx="20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ar.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right()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6345" y="5265285"/>
            <a:ext cx="20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ar.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right()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345" y="5663404"/>
            <a:ext cx="20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car.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left()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012" y="6052331"/>
            <a:ext cx="20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car.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left()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44" y="1433898"/>
            <a:ext cx="20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mport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car</a:t>
            </a:r>
            <a:endParaRPr lang="en-US" b="1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067538" y="5744305"/>
            <a:ext cx="5619262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/>
              <a:t>Try this out and see what happens.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8979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  <p:bldP spid="11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ular Arrow 6"/>
          <p:cNvSpPr/>
          <p:nvPr/>
        </p:nvSpPr>
        <p:spPr>
          <a:xfrm>
            <a:off x="4400342" y="2052786"/>
            <a:ext cx="2614493" cy="2628746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rot="10800000">
            <a:off x="4223145" y="2101810"/>
            <a:ext cx="2796430" cy="2628746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flipH="1">
            <a:off x="1949145" y="2052786"/>
            <a:ext cx="2894186" cy="2628746"/>
          </a:xfrm>
          <a:prstGeom prst="circular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ular Arrow 10"/>
          <p:cNvSpPr/>
          <p:nvPr/>
        </p:nvSpPr>
        <p:spPr>
          <a:xfrm rot="10800000" flipH="1">
            <a:off x="1949145" y="2101810"/>
            <a:ext cx="3107656" cy="2628746"/>
          </a:xfrm>
          <a:prstGeom prst="circular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74638"/>
            <a:ext cx="8229600" cy="663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This is a figure-8.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452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ular Arrow 6"/>
          <p:cNvSpPr/>
          <p:nvPr/>
        </p:nvSpPr>
        <p:spPr>
          <a:xfrm rot="10800000">
            <a:off x="4405082" y="2052786"/>
            <a:ext cx="2614493" cy="26287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8836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10800000" flipH="1">
            <a:off x="1949145" y="2052786"/>
            <a:ext cx="2894186" cy="26287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32846"/>
              <a:gd name="adj5" fmla="val 12500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461" y="5270128"/>
            <a:ext cx="20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ar.right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2461" y="5668247"/>
            <a:ext cx="20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car.left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599"/>
          </a:xfrm>
        </p:spPr>
        <p:txBody>
          <a:bodyPr>
            <a:noAutofit/>
          </a:bodyPr>
          <a:lstStyle/>
          <a:p>
            <a:r>
              <a:rPr lang="en-US" sz="2800" dirty="0" smtClean="0"/>
              <a:t>This is a </a:t>
            </a:r>
            <a:r>
              <a:rPr lang="en-US" sz="2800" i="1" u="sng" dirty="0" smtClean="0"/>
              <a:t>simpler</a:t>
            </a:r>
            <a:r>
              <a:rPr lang="en-US" sz="2800" dirty="0" smtClean="0"/>
              <a:t> figure-8.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16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ular Arrow 6"/>
          <p:cNvSpPr/>
          <p:nvPr/>
        </p:nvSpPr>
        <p:spPr>
          <a:xfrm rot="10800000">
            <a:off x="4405082" y="2052786"/>
            <a:ext cx="2614493" cy="26287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8836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10800000" flipH="1">
            <a:off x="1949145" y="2052786"/>
            <a:ext cx="2894186" cy="26287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32846"/>
              <a:gd name="adj5" fmla="val 12500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461" y="5270128"/>
            <a:ext cx="20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ar.right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2461" y="5668247"/>
            <a:ext cx="20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car.left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599"/>
          </a:xfrm>
        </p:spPr>
        <p:txBody>
          <a:bodyPr>
            <a:noAutofit/>
          </a:bodyPr>
          <a:lstStyle/>
          <a:p>
            <a:r>
              <a:rPr lang="en-US" sz="2800" dirty="0" smtClean="0"/>
              <a:t>This is a figure-8.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5506" t="20852" r="16717" b="23434"/>
          <a:stretch/>
        </p:blipFill>
        <p:spPr>
          <a:xfrm rot="16200000">
            <a:off x="4372831" y="3568647"/>
            <a:ext cx="720878" cy="3329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0018" y="1433898"/>
            <a:ext cx="20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mport car</a:t>
            </a:r>
            <a:endParaRPr lang="en-US" b="1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642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8" grpId="0"/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337" y="125531"/>
            <a:ext cx="2882210" cy="310897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9868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Figure-8 challenge!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283485" y="4998232"/>
            <a:ext cx="2443540" cy="156021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0" y="125531"/>
            <a:ext cx="2882210" cy="3108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127" y="1820675"/>
            <a:ext cx="7772400" cy="1470025"/>
          </a:xfrm>
        </p:spPr>
        <p:txBody>
          <a:bodyPr/>
          <a:lstStyle/>
          <a:p>
            <a:r>
              <a:rPr lang="en-US" dirty="0" smtClean="0"/>
              <a:t>Congratulations!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You have passed 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135</Words>
  <Application>Microsoft Macintosh PowerPoint</Application>
  <PresentationFormat>On-screen Show (4:3)</PresentationFormat>
  <Paragraphs>30</Paragraphs>
  <Slides>9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Controlling a car with Python code</vt:lpstr>
      <vt:lpstr>PowerPoint Presentation</vt:lpstr>
      <vt:lpstr>Can you write code to make this car to perform a figure-8?</vt:lpstr>
      <vt:lpstr>Here are some basic moves for the car.</vt:lpstr>
      <vt:lpstr>This is a figure-8.</vt:lpstr>
      <vt:lpstr>PowerPoint Presentation</vt:lpstr>
      <vt:lpstr>This is a simpler figure-8.</vt:lpstr>
      <vt:lpstr>This is a figure-8.</vt:lpstr>
      <vt:lpstr>Congratulations!  You have passed the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Yim</dc:creator>
  <cp:lastModifiedBy>Paul Yim</cp:lastModifiedBy>
  <cp:revision>20</cp:revision>
  <dcterms:created xsi:type="dcterms:W3CDTF">2016-12-10T03:30:38Z</dcterms:created>
  <dcterms:modified xsi:type="dcterms:W3CDTF">2016-12-10T20:22:04Z</dcterms:modified>
</cp:coreProperties>
</file>