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5"/>
  </p:notesMasterIdLst>
  <p:handoutMasterIdLst>
    <p:handoutMasterId r:id="rId6"/>
  </p:handoutMasterIdLst>
  <p:sldIdLst>
    <p:sldId id="341" r:id="rId2"/>
    <p:sldId id="345" r:id="rId3"/>
    <p:sldId id="342" r:id="rId4"/>
  </p:sldIdLst>
  <p:sldSz cx="12192000" cy="6858000"/>
  <p:notesSz cx="6797675" cy="9926638"/>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35E"/>
    <a:srgbClr val="EECCE3"/>
    <a:srgbClr val="F5DFEE"/>
    <a:srgbClr val="319AD1"/>
    <a:srgbClr val="FFFFFF"/>
    <a:srgbClr val="DE3210"/>
    <a:srgbClr val="D42273"/>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4145" autoAdjust="0"/>
  </p:normalViewPr>
  <p:slideViewPr>
    <p:cSldViewPr>
      <p:cViewPr varScale="1">
        <p:scale>
          <a:sx n="61" d="100"/>
          <a:sy n="61" d="100"/>
        </p:scale>
        <p:origin x="53" y="264"/>
      </p:cViewPr>
      <p:guideLst>
        <p:guide orient="horz" pos="2160"/>
        <p:guide pos="3840"/>
      </p:guideLst>
    </p:cSldViewPr>
  </p:slideViewPr>
  <p:notesTextViewPr>
    <p:cViewPr>
      <p:scale>
        <a:sx n="100" d="100"/>
        <a:sy n="100" d="100"/>
      </p:scale>
      <p:origin x="0" y="0"/>
    </p:cViewPr>
  </p:notesTextViewPr>
  <p:sorterViewPr>
    <p:cViewPr>
      <p:scale>
        <a:sx n="90" d="100"/>
        <a:sy n="90" d="100"/>
      </p:scale>
      <p:origin x="0" y="92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DBCEBA-9435-A53C-E2E2-F690B6BDB36F}"/>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zh-TW" altLang="en-US"/>
          </a:p>
        </p:txBody>
      </p:sp>
      <p:sp>
        <p:nvSpPr>
          <p:cNvPr id="3" name="Date Placeholder 2">
            <a:extLst>
              <a:ext uri="{FF2B5EF4-FFF2-40B4-BE49-F238E27FC236}">
                <a16:creationId xmlns:a16="http://schemas.microsoft.com/office/drawing/2014/main" id="{AEA3ED8A-5BA4-9404-D5D9-C109AA9674DC}"/>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A086953B-C07D-4E68-A4EA-62F13EDA1FEA}" type="datetimeFigureOut">
              <a:rPr lang="zh-TW" altLang="en-US"/>
              <a:pPr>
                <a:defRPr/>
              </a:pPr>
              <a:t>2024/11/17</a:t>
            </a:fld>
            <a:endParaRPr lang="zh-TW" altLang="en-US"/>
          </a:p>
        </p:txBody>
      </p:sp>
      <p:sp>
        <p:nvSpPr>
          <p:cNvPr id="4" name="Footer Placeholder 3">
            <a:extLst>
              <a:ext uri="{FF2B5EF4-FFF2-40B4-BE49-F238E27FC236}">
                <a16:creationId xmlns:a16="http://schemas.microsoft.com/office/drawing/2014/main" id="{A871F36B-319B-CF5A-9EE3-9154D1336A0D}"/>
              </a:ext>
            </a:extLst>
          </p:cNvPr>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zh-TW" altLang="en-US"/>
          </a:p>
        </p:txBody>
      </p:sp>
      <p:sp>
        <p:nvSpPr>
          <p:cNvPr id="5" name="Slide Number Placeholder 4">
            <a:extLst>
              <a:ext uri="{FF2B5EF4-FFF2-40B4-BE49-F238E27FC236}">
                <a16:creationId xmlns:a16="http://schemas.microsoft.com/office/drawing/2014/main" id="{DE6A48E9-630E-F8CB-FFB1-6A02432445DD}"/>
              </a:ext>
            </a:extLst>
          </p:cNvPr>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46292785-87CB-4A53-AD06-696548296682}"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ADAB0E7-67E9-1772-15C8-F19281CD88D0}"/>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日期版面配置區 2">
            <a:extLst>
              <a:ext uri="{FF2B5EF4-FFF2-40B4-BE49-F238E27FC236}">
                <a16:creationId xmlns:a16="http://schemas.microsoft.com/office/drawing/2014/main" id="{A8FF01B2-F039-C2DA-C9AC-38472D8AA139}"/>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33445B79-CFA2-418B-B2D8-A1CD474CD70E}" type="datetimeFigureOut">
              <a:rPr lang="en-US"/>
              <a:pPr>
                <a:defRPr/>
              </a:pPr>
              <a:t>11/17/2024</a:t>
            </a:fld>
            <a:endParaRPr lang="en-US" dirty="0"/>
          </a:p>
        </p:txBody>
      </p:sp>
      <p:sp>
        <p:nvSpPr>
          <p:cNvPr id="4" name="投影片圖像版面配置區 3">
            <a:extLst>
              <a:ext uri="{FF2B5EF4-FFF2-40B4-BE49-F238E27FC236}">
                <a16:creationId xmlns:a16="http://schemas.microsoft.com/office/drawing/2014/main" id="{E814629A-2CB2-D856-5F98-6EA0C867FDB2}"/>
              </a:ext>
            </a:extLst>
          </p:cNvPr>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備忘稿版面配置區 4">
            <a:extLst>
              <a:ext uri="{FF2B5EF4-FFF2-40B4-BE49-F238E27FC236}">
                <a16:creationId xmlns:a16="http://schemas.microsoft.com/office/drawing/2014/main" id="{E44E4E30-5954-FC85-BFF9-FD9CA712577D}"/>
              </a:ext>
            </a:extLst>
          </p:cNvPr>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noProof="0"/>
          </a:p>
        </p:txBody>
      </p:sp>
      <p:sp>
        <p:nvSpPr>
          <p:cNvPr id="6" name="頁尾版面配置區 5">
            <a:extLst>
              <a:ext uri="{FF2B5EF4-FFF2-40B4-BE49-F238E27FC236}">
                <a16:creationId xmlns:a16="http://schemas.microsoft.com/office/drawing/2014/main" id="{2152020E-54F3-173D-DDD9-089A026BE6BA}"/>
              </a:ext>
            </a:extLst>
          </p:cNvPr>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投影片編號版面配置區 6">
            <a:extLst>
              <a:ext uri="{FF2B5EF4-FFF2-40B4-BE49-F238E27FC236}">
                <a16:creationId xmlns:a16="http://schemas.microsoft.com/office/drawing/2014/main" id="{7EE4D0C9-D083-1967-A0BA-D1F8CBB32FDB}"/>
              </a:ext>
            </a:extLst>
          </p:cNvPr>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01F43397-E153-4003-800A-356F7347D82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Rotten Tomatoes is a world-renowned film review aggregator that contains ratings and reviews of movies by fans and critics, data that is perfect for </a:t>
            </a:r>
            <a:r>
              <a:rPr lang="en-US" altLang="zh-CN" sz="1800" kern="100" dirty="0" err="1">
                <a:effectLst/>
                <a:latin typeface="等线" panose="02010600030101010101" pitchFamily="2" charset="-122"/>
                <a:ea typeface="等线" panose="02010600030101010101" pitchFamily="2" charset="-122"/>
                <a:cs typeface="Arial" panose="020B0604020202020204" pitchFamily="34" charset="0"/>
              </a:rPr>
              <a:t>analysing</a:t>
            </a:r>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 user preferences.</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Rotten Tomatoes not only contains ratings from general audiences, but also reviews from professional film critics. This data can be used to compare the differences in film ratings between critics and general audiences, helping to understand the relationship between professional reviews and mass acceptance, and thus choosing the right media strategy for film promotion.</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pPr>
              <a:defRPr/>
            </a:pPr>
            <a:fld id="{01F43397-E153-4003-800A-356F7347D82B}" type="slidenum">
              <a:rPr lang="en-US" altLang="en-US" smtClean="0"/>
              <a:pPr>
                <a:defRPr/>
              </a:pPr>
              <a:t>1</a:t>
            </a:fld>
            <a:endParaRPr lang="en-US" altLang="en-US"/>
          </a:p>
        </p:txBody>
      </p:sp>
    </p:spTree>
    <p:extLst>
      <p:ext uri="{BB962C8B-B14F-4D97-AF65-F5344CB8AC3E}">
        <p14:creationId xmlns:p14="http://schemas.microsoft.com/office/powerpoint/2010/main" val="2148470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Next up is the crawling process</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Select the target webpage of Rotten Tomatoes, set the content to be extracted, set a reasonable download delay as well as </a:t>
            </a:r>
            <a:r>
              <a:rPr lang="en-US" altLang="zh-CN" sz="1800" kern="100" dirty="0" err="1">
                <a:effectLst/>
                <a:latin typeface="等线" panose="02010600030101010101" pitchFamily="2" charset="-122"/>
                <a:ea typeface="等线" panose="02010600030101010101" pitchFamily="2" charset="-122"/>
                <a:cs typeface="Arial" panose="020B0604020202020204" pitchFamily="34" charset="0"/>
              </a:rPr>
              <a:t>randomise</a:t>
            </a:r>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 the request interval to simulate irregular user access patterns, use Selenium automation tool to simulate the browser to load the webpage and extract the dynamic content, and save the crawled data in CSV format as needed.</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pPr>
              <a:defRPr/>
            </a:pPr>
            <a:fld id="{01F43397-E153-4003-800A-356F7347D82B}" type="slidenum">
              <a:rPr lang="en-US" altLang="en-US" smtClean="0"/>
              <a:pPr>
                <a:defRPr/>
              </a:pPr>
              <a:t>2</a:t>
            </a:fld>
            <a:endParaRPr lang="en-US" altLang="en-US"/>
          </a:p>
        </p:txBody>
      </p:sp>
    </p:spTree>
    <p:extLst>
      <p:ext uri="{BB962C8B-B14F-4D97-AF65-F5344CB8AC3E}">
        <p14:creationId xmlns:p14="http://schemas.microsoft.com/office/powerpoint/2010/main" val="2034885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After that data cleaning is performed.</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1. Remove missing values (remove rows with missing comment content) respectively.</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2. Remove duplicate comments.</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3. Fill in the missing values of ratings, for example, you can replace the missing ratings with a default value, such as 0.</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pPr>
              <a:defRPr/>
            </a:pPr>
            <a:fld id="{01F43397-E153-4003-800A-356F7347D82B}" type="slidenum">
              <a:rPr lang="en-US" altLang="en-US" smtClean="0"/>
              <a:pPr>
                <a:defRPr/>
              </a:pPr>
              <a:t>3</a:t>
            </a:fld>
            <a:endParaRPr lang="en-US" altLang="en-US"/>
          </a:p>
        </p:txBody>
      </p:sp>
    </p:spTree>
    <p:extLst>
      <p:ext uri="{BB962C8B-B14F-4D97-AF65-F5344CB8AC3E}">
        <p14:creationId xmlns:p14="http://schemas.microsoft.com/office/powerpoint/2010/main" val="26690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zh-TW" altLang="en-US"/>
              <a:t>按一下以編輯母片標題樣式</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a:p>
        </p:txBody>
      </p:sp>
      <p:sp>
        <p:nvSpPr>
          <p:cNvPr id="4" name="Date Placeholder 3">
            <a:extLst>
              <a:ext uri="{FF2B5EF4-FFF2-40B4-BE49-F238E27FC236}">
                <a16:creationId xmlns:a16="http://schemas.microsoft.com/office/drawing/2014/main" id="{A357D986-C354-1A4C-7F9C-2E28BEE8D732}"/>
              </a:ext>
            </a:extLst>
          </p:cNvPr>
          <p:cNvSpPr>
            <a:spLocks noGrp="1"/>
          </p:cNvSpPr>
          <p:nvPr>
            <p:ph type="dt" sz="half" idx="10"/>
          </p:nvPr>
        </p:nvSpPr>
        <p:spPr/>
        <p:txBody>
          <a:bodyPr/>
          <a:lstStyle>
            <a:lvl1pPr>
              <a:defRPr/>
            </a:lvl1pPr>
          </a:lstStyle>
          <a:p>
            <a:pPr>
              <a:defRPr/>
            </a:pPr>
            <a:fld id="{D956A7E6-2F2F-44CE-83A1-BC2120A1C7DB}" type="datetimeFigureOut">
              <a:rPr lang="en-US"/>
              <a:pPr>
                <a:defRPr/>
              </a:pPr>
              <a:t>11/17/2024</a:t>
            </a:fld>
            <a:endParaRPr lang="en-US" dirty="0"/>
          </a:p>
        </p:txBody>
      </p:sp>
      <p:sp>
        <p:nvSpPr>
          <p:cNvPr id="5" name="Footer Placeholder 4">
            <a:extLst>
              <a:ext uri="{FF2B5EF4-FFF2-40B4-BE49-F238E27FC236}">
                <a16:creationId xmlns:a16="http://schemas.microsoft.com/office/drawing/2014/main" id="{0B2B3668-6C06-68EE-EAC0-2C7F14C48C0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FF8DED6-BBD3-549B-E556-F74BEA88B67F}"/>
              </a:ext>
            </a:extLst>
          </p:cNvPr>
          <p:cNvSpPr>
            <a:spLocks noGrp="1"/>
          </p:cNvSpPr>
          <p:nvPr>
            <p:ph type="sldNum" sz="quarter" idx="12"/>
          </p:nvPr>
        </p:nvSpPr>
        <p:spPr/>
        <p:txBody>
          <a:bodyPr/>
          <a:lstStyle>
            <a:lvl1pPr>
              <a:defRPr/>
            </a:lvl1pPr>
          </a:lstStyle>
          <a:p>
            <a:pPr>
              <a:defRPr/>
            </a:pPr>
            <a:fld id="{C63B840E-9846-4A50-81AD-722142BA2105}" type="slidenum">
              <a:rPr lang="en-US" altLang="en-US"/>
              <a:pPr>
                <a:defRPr/>
              </a:pPr>
              <a:t>‹#›</a:t>
            </a:fld>
            <a:endParaRPr lang="en-US" altLang="en-US"/>
          </a:p>
        </p:txBody>
      </p:sp>
    </p:spTree>
    <p:extLst>
      <p:ext uri="{BB962C8B-B14F-4D97-AF65-F5344CB8AC3E}">
        <p14:creationId xmlns:p14="http://schemas.microsoft.com/office/powerpoint/2010/main" val="4657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0C8BBF06-BF78-4DF1-A011-472807D53CB3}"/>
              </a:ext>
            </a:extLst>
          </p:cNvPr>
          <p:cNvSpPr>
            <a:spLocks noGrp="1"/>
          </p:cNvSpPr>
          <p:nvPr>
            <p:ph type="dt" sz="half" idx="10"/>
          </p:nvPr>
        </p:nvSpPr>
        <p:spPr/>
        <p:txBody>
          <a:bodyPr/>
          <a:lstStyle>
            <a:lvl1pPr>
              <a:defRPr/>
            </a:lvl1pPr>
          </a:lstStyle>
          <a:p>
            <a:pPr>
              <a:defRPr/>
            </a:pPr>
            <a:fld id="{60C4C5C3-091D-4D4C-9B85-2C58BCECDE0C}" type="datetimeFigureOut">
              <a:rPr lang="en-US"/>
              <a:pPr>
                <a:defRPr/>
              </a:pPr>
              <a:t>11/17/2024</a:t>
            </a:fld>
            <a:endParaRPr lang="en-US" dirty="0"/>
          </a:p>
        </p:txBody>
      </p:sp>
      <p:sp>
        <p:nvSpPr>
          <p:cNvPr id="5" name="Footer Placeholder 4">
            <a:extLst>
              <a:ext uri="{FF2B5EF4-FFF2-40B4-BE49-F238E27FC236}">
                <a16:creationId xmlns:a16="http://schemas.microsoft.com/office/drawing/2014/main" id="{75D94381-DB9A-F2F6-C525-360EEB88094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7F10C82-270A-420E-E001-EE6318D2A605}"/>
              </a:ext>
            </a:extLst>
          </p:cNvPr>
          <p:cNvSpPr>
            <a:spLocks noGrp="1"/>
          </p:cNvSpPr>
          <p:nvPr>
            <p:ph type="sldNum" sz="quarter" idx="12"/>
          </p:nvPr>
        </p:nvSpPr>
        <p:spPr/>
        <p:txBody>
          <a:bodyPr/>
          <a:lstStyle>
            <a:lvl1pPr>
              <a:defRPr/>
            </a:lvl1pPr>
          </a:lstStyle>
          <a:p>
            <a:pPr>
              <a:defRPr/>
            </a:pPr>
            <a:fld id="{52AB9A97-4F3F-492A-9C8D-4F81607CFBBE}" type="slidenum">
              <a:rPr lang="en-US" altLang="en-US"/>
              <a:pPr>
                <a:defRPr/>
              </a:pPr>
              <a:t>‹#›</a:t>
            </a:fld>
            <a:endParaRPr lang="en-US" altLang="en-US"/>
          </a:p>
        </p:txBody>
      </p:sp>
    </p:spTree>
    <p:extLst>
      <p:ext uri="{BB962C8B-B14F-4D97-AF65-F5344CB8AC3E}">
        <p14:creationId xmlns:p14="http://schemas.microsoft.com/office/powerpoint/2010/main" val="395936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3223A1E6-377A-B390-2177-06BD119A2EE2}"/>
              </a:ext>
            </a:extLst>
          </p:cNvPr>
          <p:cNvSpPr>
            <a:spLocks noGrp="1"/>
          </p:cNvSpPr>
          <p:nvPr>
            <p:ph type="dt" sz="half" idx="10"/>
          </p:nvPr>
        </p:nvSpPr>
        <p:spPr/>
        <p:txBody>
          <a:bodyPr/>
          <a:lstStyle>
            <a:lvl1pPr>
              <a:defRPr/>
            </a:lvl1pPr>
          </a:lstStyle>
          <a:p>
            <a:pPr>
              <a:defRPr/>
            </a:pPr>
            <a:fld id="{29CEEE1F-3457-40B9-880B-A9BDC49FD3FD}" type="datetimeFigureOut">
              <a:rPr lang="en-US"/>
              <a:pPr>
                <a:defRPr/>
              </a:pPr>
              <a:t>11/17/2024</a:t>
            </a:fld>
            <a:endParaRPr lang="en-US" dirty="0"/>
          </a:p>
        </p:txBody>
      </p:sp>
      <p:sp>
        <p:nvSpPr>
          <p:cNvPr id="5" name="Footer Placeholder 4">
            <a:extLst>
              <a:ext uri="{FF2B5EF4-FFF2-40B4-BE49-F238E27FC236}">
                <a16:creationId xmlns:a16="http://schemas.microsoft.com/office/drawing/2014/main" id="{229CF619-F98C-AA84-B979-34850171303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B41C8BC-8D5F-CC76-8823-BECA1A6C0833}"/>
              </a:ext>
            </a:extLst>
          </p:cNvPr>
          <p:cNvSpPr>
            <a:spLocks noGrp="1"/>
          </p:cNvSpPr>
          <p:nvPr>
            <p:ph type="sldNum" sz="quarter" idx="12"/>
          </p:nvPr>
        </p:nvSpPr>
        <p:spPr/>
        <p:txBody>
          <a:bodyPr/>
          <a:lstStyle>
            <a:lvl1pPr>
              <a:defRPr/>
            </a:lvl1pPr>
          </a:lstStyle>
          <a:p>
            <a:pPr>
              <a:defRPr/>
            </a:pPr>
            <a:fld id="{29D9E82B-793F-499D-BF24-BABA1A211856}" type="slidenum">
              <a:rPr lang="en-US" altLang="en-US"/>
              <a:pPr>
                <a:defRPr/>
              </a:pPr>
              <a:t>‹#›</a:t>
            </a:fld>
            <a:endParaRPr lang="en-US" altLang="en-US"/>
          </a:p>
        </p:txBody>
      </p:sp>
    </p:spTree>
    <p:extLst>
      <p:ext uri="{BB962C8B-B14F-4D97-AF65-F5344CB8AC3E}">
        <p14:creationId xmlns:p14="http://schemas.microsoft.com/office/powerpoint/2010/main" val="340136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D8065A39-7896-6A05-14F0-8B9D9979E852}"/>
              </a:ext>
            </a:extLst>
          </p:cNvPr>
          <p:cNvSpPr>
            <a:spLocks noGrp="1"/>
          </p:cNvSpPr>
          <p:nvPr>
            <p:ph type="dt" sz="half" idx="10"/>
          </p:nvPr>
        </p:nvSpPr>
        <p:spPr/>
        <p:txBody>
          <a:bodyPr/>
          <a:lstStyle>
            <a:lvl1pPr>
              <a:defRPr/>
            </a:lvl1pPr>
          </a:lstStyle>
          <a:p>
            <a:pPr>
              <a:defRPr/>
            </a:pPr>
            <a:fld id="{0FA9F7C6-A3CC-4A43-9B6F-2747EA91295D}" type="datetimeFigureOut">
              <a:rPr lang="en-US"/>
              <a:pPr>
                <a:defRPr/>
              </a:pPr>
              <a:t>11/17/2024</a:t>
            </a:fld>
            <a:endParaRPr lang="en-US" dirty="0"/>
          </a:p>
        </p:txBody>
      </p:sp>
      <p:sp>
        <p:nvSpPr>
          <p:cNvPr id="5" name="Footer Placeholder 4">
            <a:extLst>
              <a:ext uri="{FF2B5EF4-FFF2-40B4-BE49-F238E27FC236}">
                <a16:creationId xmlns:a16="http://schemas.microsoft.com/office/drawing/2014/main" id="{FC56A69D-17F7-1997-BA2A-974CD248E8A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4CDA7D0-66D5-CA71-814C-F2CA53F81F68}"/>
              </a:ext>
            </a:extLst>
          </p:cNvPr>
          <p:cNvSpPr>
            <a:spLocks noGrp="1"/>
          </p:cNvSpPr>
          <p:nvPr>
            <p:ph type="sldNum" sz="quarter" idx="12"/>
          </p:nvPr>
        </p:nvSpPr>
        <p:spPr/>
        <p:txBody>
          <a:bodyPr/>
          <a:lstStyle>
            <a:lvl1pPr>
              <a:defRPr/>
            </a:lvl1pPr>
          </a:lstStyle>
          <a:p>
            <a:pPr>
              <a:defRPr/>
            </a:pPr>
            <a:fld id="{A1FF5876-8A90-4187-846E-320EDECD0215}" type="slidenum">
              <a:rPr lang="en-US" altLang="en-US"/>
              <a:pPr>
                <a:defRPr/>
              </a:pPr>
              <a:t>‹#›</a:t>
            </a:fld>
            <a:endParaRPr lang="en-US" altLang="en-US"/>
          </a:p>
        </p:txBody>
      </p:sp>
    </p:spTree>
    <p:extLst>
      <p:ext uri="{BB962C8B-B14F-4D97-AF65-F5344CB8AC3E}">
        <p14:creationId xmlns:p14="http://schemas.microsoft.com/office/powerpoint/2010/main" val="2739542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a:extLst>
              <a:ext uri="{FF2B5EF4-FFF2-40B4-BE49-F238E27FC236}">
                <a16:creationId xmlns:a16="http://schemas.microsoft.com/office/drawing/2014/main" id="{D1C35FDA-9E09-E7D3-3B92-28A07265DE29}"/>
              </a:ext>
            </a:extLst>
          </p:cNvPr>
          <p:cNvSpPr>
            <a:spLocks noGrp="1"/>
          </p:cNvSpPr>
          <p:nvPr>
            <p:ph type="dt" sz="half" idx="10"/>
          </p:nvPr>
        </p:nvSpPr>
        <p:spPr/>
        <p:txBody>
          <a:bodyPr/>
          <a:lstStyle>
            <a:lvl1pPr>
              <a:defRPr/>
            </a:lvl1pPr>
          </a:lstStyle>
          <a:p>
            <a:pPr>
              <a:defRPr/>
            </a:pPr>
            <a:fld id="{BB4529B0-F7E2-4304-ADED-F22013BDF6D3}" type="datetimeFigureOut">
              <a:rPr lang="en-US"/>
              <a:pPr>
                <a:defRPr/>
              </a:pPr>
              <a:t>11/17/2024</a:t>
            </a:fld>
            <a:endParaRPr lang="en-US" dirty="0"/>
          </a:p>
        </p:txBody>
      </p:sp>
      <p:sp>
        <p:nvSpPr>
          <p:cNvPr id="5" name="Footer Placeholder 4">
            <a:extLst>
              <a:ext uri="{FF2B5EF4-FFF2-40B4-BE49-F238E27FC236}">
                <a16:creationId xmlns:a16="http://schemas.microsoft.com/office/drawing/2014/main" id="{3DACCBD3-1E2F-03ED-96DD-EE8E83753B0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4F3EA57-FD16-1495-E762-4A8F42C362AD}"/>
              </a:ext>
            </a:extLst>
          </p:cNvPr>
          <p:cNvSpPr>
            <a:spLocks noGrp="1"/>
          </p:cNvSpPr>
          <p:nvPr>
            <p:ph type="sldNum" sz="quarter" idx="12"/>
          </p:nvPr>
        </p:nvSpPr>
        <p:spPr/>
        <p:txBody>
          <a:bodyPr/>
          <a:lstStyle>
            <a:lvl1pPr>
              <a:defRPr/>
            </a:lvl1pPr>
          </a:lstStyle>
          <a:p>
            <a:pPr>
              <a:defRPr/>
            </a:pPr>
            <a:fld id="{6D37CC2D-9DED-457E-B6A8-CC540BC493F7}" type="slidenum">
              <a:rPr lang="en-US" altLang="en-US"/>
              <a:pPr>
                <a:defRPr/>
              </a:pPr>
              <a:t>‹#›</a:t>
            </a:fld>
            <a:endParaRPr lang="en-US" altLang="en-US"/>
          </a:p>
        </p:txBody>
      </p:sp>
    </p:spTree>
    <p:extLst>
      <p:ext uri="{BB962C8B-B14F-4D97-AF65-F5344CB8AC3E}">
        <p14:creationId xmlns:p14="http://schemas.microsoft.com/office/powerpoint/2010/main" val="210671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3">
            <a:extLst>
              <a:ext uri="{FF2B5EF4-FFF2-40B4-BE49-F238E27FC236}">
                <a16:creationId xmlns:a16="http://schemas.microsoft.com/office/drawing/2014/main" id="{6166CF6B-2CC6-6078-9080-4693C64E1D27}"/>
              </a:ext>
            </a:extLst>
          </p:cNvPr>
          <p:cNvSpPr>
            <a:spLocks noGrp="1"/>
          </p:cNvSpPr>
          <p:nvPr>
            <p:ph type="dt" sz="half" idx="10"/>
          </p:nvPr>
        </p:nvSpPr>
        <p:spPr/>
        <p:txBody>
          <a:bodyPr/>
          <a:lstStyle>
            <a:lvl1pPr>
              <a:defRPr/>
            </a:lvl1pPr>
          </a:lstStyle>
          <a:p>
            <a:pPr>
              <a:defRPr/>
            </a:pPr>
            <a:fld id="{FA9932DC-262C-4D1A-89F3-F4A1F59F8ABA}" type="datetimeFigureOut">
              <a:rPr lang="en-US"/>
              <a:pPr>
                <a:defRPr/>
              </a:pPr>
              <a:t>11/17/2024</a:t>
            </a:fld>
            <a:endParaRPr lang="en-US" dirty="0"/>
          </a:p>
        </p:txBody>
      </p:sp>
      <p:sp>
        <p:nvSpPr>
          <p:cNvPr id="6" name="Footer Placeholder 4">
            <a:extLst>
              <a:ext uri="{FF2B5EF4-FFF2-40B4-BE49-F238E27FC236}">
                <a16:creationId xmlns:a16="http://schemas.microsoft.com/office/drawing/2014/main" id="{414514FB-4DD3-6DBC-BA60-34CA3136A31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28C4CD8-F3D1-DDBF-3E84-6551FF996060}"/>
              </a:ext>
            </a:extLst>
          </p:cNvPr>
          <p:cNvSpPr>
            <a:spLocks noGrp="1"/>
          </p:cNvSpPr>
          <p:nvPr>
            <p:ph type="sldNum" sz="quarter" idx="12"/>
          </p:nvPr>
        </p:nvSpPr>
        <p:spPr/>
        <p:txBody>
          <a:bodyPr/>
          <a:lstStyle>
            <a:lvl1pPr>
              <a:defRPr/>
            </a:lvl1pPr>
          </a:lstStyle>
          <a:p>
            <a:pPr>
              <a:defRPr/>
            </a:pPr>
            <a:fld id="{2CF3A045-80BA-43CF-90CC-5150E56B55D7}" type="slidenum">
              <a:rPr lang="en-US" altLang="en-US"/>
              <a:pPr>
                <a:defRPr/>
              </a:pPr>
              <a:t>‹#›</a:t>
            </a:fld>
            <a:endParaRPr lang="en-US" altLang="en-US"/>
          </a:p>
        </p:txBody>
      </p:sp>
    </p:spTree>
    <p:extLst>
      <p:ext uri="{BB962C8B-B14F-4D97-AF65-F5344CB8AC3E}">
        <p14:creationId xmlns:p14="http://schemas.microsoft.com/office/powerpoint/2010/main" val="301999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3">
            <a:extLst>
              <a:ext uri="{FF2B5EF4-FFF2-40B4-BE49-F238E27FC236}">
                <a16:creationId xmlns:a16="http://schemas.microsoft.com/office/drawing/2014/main" id="{64013C75-5B26-25F0-3C20-CD4106C32316}"/>
              </a:ext>
            </a:extLst>
          </p:cNvPr>
          <p:cNvSpPr>
            <a:spLocks noGrp="1"/>
          </p:cNvSpPr>
          <p:nvPr>
            <p:ph type="dt" sz="half" idx="10"/>
          </p:nvPr>
        </p:nvSpPr>
        <p:spPr/>
        <p:txBody>
          <a:bodyPr/>
          <a:lstStyle>
            <a:lvl1pPr>
              <a:defRPr/>
            </a:lvl1pPr>
          </a:lstStyle>
          <a:p>
            <a:pPr>
              <a:defRPr/>
            </a:pPr>
            <a:fld id="{40165FC0-CC4F-4E2A-B72C-02011E878763}" type="datetimeFigureOut">
              <a:rPr lang="en-US"/>
              <a:pPr>
                <a:defRPr/>
              </a:pPr>
              <a:t>11/17/2024</a:t>
            </a:fld>
            <a:endParaRPr lang="en-US" dirty="0"/>
          </a:p>
        </p:txBody>
      </p:sp>
      <p:sp>
        <p:nvSpPr>
          <p:cNvPr id="8" name="Footer Placeholder 4">
            <a:extLst>
              <a:ext uri="{FF2B5EF4-FFF2-40B4-BE49-F238E27FC236}">
                <a16:creationId xmlns:a16="http://schemas.microsoft.com/office/drawing/2014/main" id="{FB522ADC-7BEF-24EB-F9A6-150B896AA8D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5852144-C70F-4687-4890-BFF00321451E}"/>
              </a:ext>
            </a:extLst>
          </p:cNvPr>
          <p:cNvSpPr>
            <a:spLocks noGrp="1"/>
          </p:cNvSpPr>
          <p:nvPr>
            <p:ph type="sldNum" sz="quarter" idx="12"/>
          </p:nvPr>
        </p:nvSpPr>
        <p:spPr/>
        <p:txBody>
          <a:bodyPr/>
          <a:lstStyle>
            <a:lvl1pPr>
              <a:defRPr/>
            </a:lvl1pPr>
          </a:lstStyle>
          <a:p>
            <a:pPr>
              <a:defRPr/>
            </a:pPr>
            <a:fld id="{585A1C6E-537D-4655-B262-43249AE8990D}" type="slidenum">
              <a:rPr lang="en-US" altLang="en-US"/>
              <a:pPr>
                <a:defRPr/>
              </a:pPr>
              <a:t>‹#›</a:t>
            </a:fld>
            <a:endParaRPr lang="en-US" altLang="en-US"/>
          </a:p>
        </p:txBody>
      </p:sp>
    </p:spTree>
    <p:extLst>
      <p:ext uri="{BB962C8B-B14F-4D97-AF65-F5344CB8AC3E}">
        <p14:creationId xmlns:p14="http://schemas.microsoft.com/office/powerpoint/2010/main" val="1657433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3">
            <a:extLst>
              <a:ext uri="{FF2B5EF4-FFF2-40B4-BE49-F238E27FC236}">
                <a16:creationId xmlns:a16="http://schemas.microsoft.com/office/drawing/2014/main" id="{FE695AD7-EB1B-69EE-D86E-70051B38399A}"/>
              </a:ext>
            </a:extLst>
          </p:cNvPr>
          <p:cNvSpPr>
            <a:spLocks noGrp="1"/>
          </p:cNvSpPr>
          <p:nvPr>
            <p:ph type="dt" sz="half" idx="10"/>
          </p:nvPr>
        </p:nvSpPr>
        <p:spPr/>
        <p:txBody>
          <a:bodyPr/>
          <a:lstStyle>
            <a:lvl1pPr>
              <a:defRPr/>
            </a:lvl1pPr>
          </a:lstStyle>
          <a:p>
            <a:pPr>
              <a:defRPr/>
            </a:pPr>
            <a:fld id="{055B1950-0A22-4AF8-B821-D688EB4F04A6}" type="datetimeFigureOut">
              <a:rPr lang="en-US"/>
              <a:pPr>
                <a:defRPr/>
              </a:pPr>
              <a:t>11/17/2024</a:t>
            </a:fld>
            <a:endParaRPr lang="en-US" dirty="0"/>
          </a:p>
        </p:txBody>
      </p:sp>
      <p:sp>
        <p:nvSpPr>
          <p:cNvPr id="4" name="Footer Placeholder 4">
            <a:extLst>
              <a:ext uri="{FF2B5EF4-FFF2-40B4-BE49-F238E27FC236}">
                <a16:creationId xmlns:a16="http://schemas.microsoft.com/office/drawing/2014/main" id="{91D71E6D-E7A6-E846-D760-2B8A135CD60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7674E3D-64E4-CC27-95DF-19EC485456BC}"/>
              </a:ext>
            </a:extLst>
          </p:cNvPr>
          <p:cNvSpPr>
            <a:spLocks noGrp="1"/>
          </p:cNvSpPr>
          <p:nvPr>
            <p:ph type="sldNum" sz="quarter" idx="12"/>
          </p:nvPr>
        </p:nvSpPr>
        <p:spPr/>
        <p:txBody>
          <a:bodyPr/>
          <a:lstStyle>
            <a:lvl1pPr>
              <a:defRPr/>
            </a:lvl1pPr>
          </a:lstStyle>
          <a:p>
            <a:pPr>
              <a:defRPr/>
            </a:pPr>
            <a:fld id="{81891577-ED44-4DCE-9159-6ED18FD88B65}" type="slidenum">
              <a:rPr lang="en-US" altLang="en-US"/>
              <a:pPr>
                <a:defRPr/>
              </a:pPr>
              <a:t>‹#›</a:t>
            </a:fld>
            <a:endParaRPr lang="en-US" altLang="en-US"/>
          </a:p>
        </p:txBody>
      </p:sp>
    </p:spTree>
    <p:extLst>
      <p:ext uri="{BB962C8B-B14F-4D97-AF65-F5344CB8AC3E}">
        <p14:creationId xmlns:p14="http://schemas.microsoft.com/office/powerpoint/2010/main" val="320158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FF1C16-F72F-5068-6D01-0B2C16B2EBAE}"/>
              </a:ext>
            </a:extLst>
          </p:cNvPr>
          <p:cNvSpPr>
            <a:spLocks noGrp="1"/>
          </p:cNvSpPr>
          <p:nvPr>
            <p:ph type="dt" sz="half" idx="10"/>
          </p:nvPr>
        </p:nvSpPr>
        <p:spPr/>
        <p:txBody>
          <a:bodyPr/>
          <a:lstStyle>
            <a:lvl1pPr>
              <a:defRPr/>
            </a:lvl1pPr>
          </a:lstStyle>
          <a:p>
            <a:pPr>
              <a:defRPr/>
            </a:pPr>
            <a:fld id="{7FC2880A-0B91-425F-9EF8-652C7972CA92}" type="datetimeFigureOut">
              <a:rPr lang="en-US"/>
              <a:pPr>
                <a:defRPr/>
              </a:pPr>
              <a:t>11/17/2024</a:t>
            </a:fld>
            <a:endParaRPr lang="en-US" dirty="0"/>
          </a:p>
        </p:txBody>
      </p:sp>
      <p:sp>
        <p:nvSpPr>
          <p:cNvPr id="3" name="Footer Placeholder 4">
            <a:extLst>
              <a:ext uri="{FF2B5EF4-FFF2-40B4-BE49-F238E27FC236}">
                <a16:creationId xmlns:a16="http://schemas.microsoft.com/office/drawing/2014/main" id="{4641FA74-B77A-DCEF-960B-17900952C03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11FC0A6-F449-5092-ACCA-5B7139F9165D}"/>
              </a:ext>
            </a:extLst>
          </p:cNvPr>
          <p:cNvSpPr>
            <a:spLocks noGrp="1"/>
          </p:cNvSpPr>
          <p:nvPr>
            <p:ph type="sldNum" sz="quarter" idx="12"/>
          </p:nvPr>
        </p:nvSpPr>
        <p:spPr/>
        <p:txBody>
          <a:bodyPr/>
          <a:lstStyle>
            <a:lvl1pPr>
              <a:defRPr/>
            </a:lvl1pPr>
          </a:lstStyle>
          <a:p>
            <a:pPr>
              <a:defRPr/>
            </a:pPr>
            <a:fld id="{3DCBCCBD-00D4-41F6-A711-D9E87A8AE222}" type="slidenum">
              <a:rPr lang="en-US" altLang="en-US"/>
              <a:pPr>
                <a:defRPr/>
              </a:pPr>
              <a:t>‹#›</a:t>
            </a:fld>
            <a:endParaRPr lang="en-US" altLang="en-US"/>
          </a:p>
        </p:txBody>
      </p:sp>
    </p:spTree>
    <p:extLst>
      <p:ext uri="{BB962C8B-B14F-4D97-AF65-F5344CB8AC3E}">
        <p14:creationId xmlns:p14="http://schemas.microsoft.com/office/powerpoint/2010/main" val="179361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3">
            <a:extLst>
              <a:ext uri="{FF2B5EF4-FFF2-40B4-BE49-F238E27FC236}">
                <a16:creationId xmlns:a16="http://schemas.microsoft.com/office/drawing/2014/main" id="{37481EC7-AEB4-4103-3615-6D7E0BD27D41}"/>
              </a:ext>
            </a:extLst>
          </p:cNvPr>
          <p:cNvSpPr>
            <a:spLocks noGrp="1"/>
          </p:cNvSpPr>
          <p:nvPr>
            <p:ph type="dt" sz="half" idx="10"/>
          </p:nvPr>
        </p:nvSpPr>
        <p:spPr/>
        <p:txBody>
          <a:bodyPr/>
          <a:lstStyle>
            <a:lvl1pPr>
              <a:defRPr/>
            </a:lvl1pPr>
          </a:lstStyle>
          <a:p>
            <a:pPr>
              <a:defRPr/>
            </a:pPr>
            <a:fld id="{9A79CA13-EA2D-41F0-9D38-3E7524AAA265}" type="datetimeFigureOut">
              <a:rPr lang="en-US"/>
              <a:pPr>
                <a:defRPr/>
              </a:pPr>
              <a:t>11/17/2024</a:t>
            </a:fld>
            <a:endParaRPr lang="en-US" dirty="0"/>
          </a:p>
        </p:txBody>
      </p:sp>
      <p:sp>
        <p:nvSpPr>
          <p:cNvPr id="6" name="Footer Placeholder 4">
            <a:extLst>
              <a:ext uri="{FF2B5EF4-FFF2-40B4-BE49-F238E27FC236}">
                <a16:creationId xmlns:a16="http://schemas.microsoft.com/office/drawing/2014/main" id="{91AF4CDA-3AC4-4E2D-7B11-783A8A3664E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95290B0-73B7-6130-1809-16141CC004B1}"/>
              </a:ext>
            </a:extLst>
          </p:cNvPr>
          <p:cNvSpPr>
            <a:spLocks noGrp="1"/>
          </p:cNvSpPr>
          <p:nvPr>
            <p:ph type="sldNum" sz="quarter" idx="12"/>
          </p:nvPr>
        </p:nvSpPr>
        <p:spPr/>
        <p:txBody>
          <a:bodyPr/>
          <a:lstStyle>
            <a:lvl1pPr>
              <a:defRPr/>
            </a:lvl1pPr>
          </a:lstStyle>
          <a:p>
            <a:pPr>
              <a:defRPr/>
            </a:pPr>
            <a:fld id="{EC48DE6E-5EC0-46E2-A9E2-33F8F41B442A}" type="slidenum">
              <a:rPr lang="en-US" altLang="en-US"/>
              <a:pPr>
                <a:defRPr/>
              </a:pPr>
              <a:t>‹#›</a:t>
            </a:fld>
            <a:endParaRPr lang="en-US" altLang="en-US"/>
          </a:p>
        </p:txBody>
      </p:sp>
    </p:spTree>
    <p:extLst>
      <p:ext uri="{BB962C8B-B14F-4D97-AF65-F5344CB8AC3E}">
        <p14:creationId xmlns:p14="http://schemas.microsoft.com/office/powerpoint/2010/main" val="164727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3">
            <a:extLst>
              <a:ext uri="{FF2B5EF4-FFF2-40B4-BE49-F238E27FC236}">
                <a16:creationId xmlns:a16="http://schemas.microsoft.com/office/drawing/2014/main" id="{20CED958-5225-2DB3-D235-4A4D49206AB9}"/>
              </a:ext>
            </a:extLst>
          </p:cNvPr>
          <p:cNvSpPr>
            <a:spLocks noGrp="1"/>
          </p:cNvSpPr>
          <p:nvPr>
            <p:ph type="dt" sz="half" idx="10"/>
          </p:nvPr>
        </p:nvSpPr>
        <p:spPr/>
        <p:txBody>
          <a:bodyPr/>
          <a:lstStyle>
            <a:lvl1pPr>
              <a:defRPr/>
            </a:lvl1pPr>
          </a:lstStyle>
          <a:p>
            <a:pPr>
              <a:defRPr/>
            </a:pPr>
            <a:fld id="{B0FD28E0-ED5F-4DDB-96F7-A266BFEF44CA}" type="datetimeFigureOut">
              <a:rPr lang="en-US"/>
              <a:pPr>
                <a:defRPr/>
              </a:pPr>
              <a:t>11/17/2024</a:t>
            </a:fld>
            <a:endParaRPr lang="en-US" dirty="0"/>
          </a:p>
        </p:txBody>
      </p:sp>
      <p:sp>
        <p:nvSpPr>
          <p:cNvPr id="6" name="Footer Placeholder 4">
            <a:extLst>
              <a:ext uri="{FF2B5EF4-FFF2-40B4-BE49-F238E27FC236}">
                <a16:creationId xmlns:a16="http://schemas.microsoft.com/office/drawing/2014/main" id="{76085FE3-E37E-4D01-0A06-5CE41AA320A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5A5A25F-A70F-124A-B81C-D690B2E8311E}"/>
              </a:ext>
            </a:extLst>
          </p:cNvPr>
          <p:cNvSpPr>
            <a:spLocks noGrp="1"/>
          </p:cNvSpPr>
          <p:nvPr>
            <p:ph type="sldNum" sz="quarter" idx="12"/>
          </p:nvPr>
        </p:nvSpPr>
        <p:spPr/>
        <p:txBody>
          <a:bodyPr/>
          <a:lstStyle>
            <a:lvl1pPr>
              <a:defRPr/>
            </a:lvl1pPr>
          </a:lstStyle>
          <a:p>
            <a:pPr>
              <a:defRPr/>
            </a:pPr>
            <a:fld id="{823BE75D-200D-47C9-8AB5-4C394A8AF6D4}" type="slidenum">
              <a:rPr lang="en-US" altLang="en-US"/>
              <a:pPr>
                <a:defRPr/>
              </a:pPr>
              <a:t>‹#›</a:t>
            </a:fld>
            <a:endParaRPr lang="en-US" altLang="en-US"/>
          </a:p>
        </p:txBody>
      </p:sp>
    </p:spTree>
    <p:extLst>
      <p:ext uri="{BB962C8B-B14F-4D97-AF65-F5344CB8AC3E}">
        <p14:creationId xmlns:p14="http://schemas.microsoft.com/office/powerpoint/2010/main" val="802903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57465A7-FB90-0316-9224-E4F3AC0CD7EE}"/>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endParaRPr lang="en-US" altLang="en-US"/>
          </a:p>
        </p:txBody>
      </p:sp>
      <p:sp>
        <p:nvSpPr>
          <p:cNvPr id="1027" name="Text Placeholder 2">
            <a:extLst>
              <a:ext uri="{FF2B5EF4-FFF2-40B4-BE49-F238E27FC236}">
                <a16:creationId xmlns:a16="http://schemas.microsoft.com/office/drawing/2014/main" id="{6BB2B00C-D37F-8EC2-944A-98991785E2A2}"/>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ltLang="en-US"/>
          </a:p>
        </p:txBody>
      </p:sp>
      <p:sp>
        <p:nvSpPr>
          <p:cNvPr id="4" name="Date Placeholder 3">
            <a:extLst>
              <a:ext uri="{FF2B5EF4-FFF2-40B4-BE49-F238E27FC236}">
                <a16:creationId xmlns:a16="http://schemas.microsoft.com/office/drawing/2014/main" id="{797F9F78-1505-BB8A-B070-64AC7AFD50DB}"/>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cs typeface="Arial" pitchFamily="34" charset="0"/>
              </a:defRPr>
            </a:lvl1pPr>
          </a:lstStyle>
          <a:p>
            <a:pPr>
              <a:defRPr/>
            </a:pPr>
            <a:fld id="{2BA51C6D-4481-4538-8B69-A4C41B584F37}" type="datetimeFigureOut">
              <a:rPr lang="en-US"/>
              <a:pPr>
                <a:defRPr/>
              </a:pPr>
              <a:t>11/17/2024</a:t>
            </a:fld>
            <a:endParaRPr lang="en-US" dirty="0"/>
          </a:p>
        </p:txBody>
      </p:sp>
      <p:sp>
        <p:nvSpPr>
          <p:cNvPr id="5" name="Footer Placeholder 4">
            <a:extLst>
              <a:ext uri="{FF2B5EF4-FFF2-40B4-BE49-F238E27FC236}">
                <a16:creationId xmlns:a16="http://schemas.microsoft.com/office/drawing/2014/main" id="{620A3406-D8D4-4040-38F0-C721226477B9}"/>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58156BEF-C81E-95A4-6DA1-1B8DF9AFDDC4}"/>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anose="020B0604020202020204" pitchFamily="34" charset="0"/>
              </a:defRPr>
            </a:lvl1pPr>
          </a:lstStyle>
          <a:p>
            <a:pPr>
              <a:defRPr/>
            </a:pPr>
            <a:fld id="{EB3E07B2-9332-4BAA-96F1-DC28E78DCA6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內容版面配置區 6">
            <a:extLst>
              <a:ext uri="{FF2B5EF4-FFF2-40B4-BE49-F238E27FC236}">
                <a16:creationId xmlns:a16="http://schemas.microsoft.com/office/drawing/2014/main" id="{7FD7AC00-1BF6-01CF-558D-B1F4FF833FF0}"/>
              </a:ext>
            </a:extLst>
          </p:cNvPr>
          <p:cNvSpPr txBox="1">
            <a:spLocks/>
          </p:cNvSpPr>
          <p:nvPr/>
        </p:nvSpPr>
        <p:spPr bwMode="auto">
          <a:xfrm>
            <a:off x="263351" y="476672"/>
            <a:ext cx="10441161" cy="820074"/>
          </a:xfrm>
          <a:prstGeom prst="rect">
            <a:avLst/>
          </a:prstGeom>
          <a:noFill/>
          <a:ln>
            <a:noFill/>
          </a:ln>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463550" lvl="3" eaLnBrk="1" hangingPunct="1">
              <a:spcBef>
                <a:spcPts val="0"/>
              </a:spcBef>
              <a:spcAft>
                <a:spcPts val="1200"/>
              </a:spcAft>
              <a:buClr>
                <a:srgbClr val="FF0000"/>
              </a:buClr>
              <a:buFont typeface="Arial" charset="0"/>
              <a:buNone/>
              <a:defRPr/>
            </a:pPr>
            <a:r>
              <a:rPr lang="en-US" altLang="zh-HK" sz="4400" b="1" dirty="0">
                <a:latin typeface="+mn-lt"/>
                <a:ea typeface="+mn-ea"/>
                <a:cs typeface="Arial" charset="0"/>
              </a:rPr>
              <a:t>Meaning </a:t>
            </a:r>
            <a:r>
              <a:rPr lang="en-US" altLang="zh-CN" sz="4400" b="1" dirty="0">
                <a:latin typeface="+mn-lt"/>
                <a:ea typeface="+mn-ea"/>
                <a:cs typeface="Arial" charset="0"/>
              </a:rPr>
              <a:t>of </a:t>
            </a:r>
            <a:r>
              <a:rPr lang="en-US" altLang="zh-HK" sz="4400" b="1" dirty="0" err="1">
                <a:latin typeface="+mn-lt"/>
                <a:ea typeface="+mn-ea"/>
                <a:cs typeface="Arial" charset="0"/>
              </a:rPr>
              <a:t>RottenTomatoes</a:t>
            </a:r>
            <a:r>
              <a:rPr lang="en-US" altLang="zh-HK" sz="4400" b="1" dirty="0">
                <a:latin typeface="+mn-lt"/>
                <a:ea typeface="+mn-ea"/>
                <a:cs typeface="Arial" charset="0"/>
              </a:rPr>
              <a:t> Crawl</a:t>
            </a:r>
            <a:r>
              <a:rPr lang="en-US" altLang="zh-CN" sz="4400" b="1" dirty="0">
                <a:latin typeface="+mn-lt"/>
                <a:ea typeface="+mn-ea"/>
                <a:cs typeface="Arial" charset="0"/>
              </a:rPr>
              <a:t>ing</a:t>
            </a:r>
            <a:endParaRPr lang="en-US" altLang="zh-HK" sz="4400" dirty="0">
              <a:latin typeface="+mn-lt"/>
              <a:ea typeface="+mn-ea"/>
              <a:cs typeface="Arial" charset="0"/>
            </a:endParaRPr>
          </a:p>
        </p:txBody>
      </p:sp>
      <p:pic>
        <p:nvPicPr>
          <p:cNvPr id="4" name="图片 3">
            <a:extLst>
              <a:ext uri="{FF2B5EF4-FFF2-40B4-BE49-F238E27FC236}">
                <a16:creationId xmlns:a16="http://schemas.microsoft.com/office/drawing/2014/main" id="{670993B8-16FE-DA67-5517-AF8C2BCF6929}"/>
              </a:ext>
            </a:extLst>
          </p:cNvPr>
          <p:cNvPicPr>
            <a:picLocks noChangeAspect="1"/>
          </p:cNvPicPr>
          <p:nvPr/>
        </p:nvPicPr>
        <p:blipFill>
          <a:blip r:embed="rId4"/>
          <a:stretch>
            <a:fillRect/>
          </a:stretch>
        </p:blipFill>
        <p:spPr>
          <a:xfrm>
            <a:off x="551384" y="1592310"/>
            <a:ext cx="6336704" cy="3968945"/>
          </a:xfrm>
          <a:prstGeom prst="rect">
            <a:avLst/>
          </a:prstGeom>
        </p:spPr>
      </p:pic>
      <p:sp>
        <p:nvSpPr>
          <p:cNvPr id="5" name="文本框 4">
            <a:extLst>
              <a:ext uri="{FF2B5EF4-FFF2-40B4-BE49-F238E27FC236}">
                <a16:creationId xmlns:a16="http://schemas.microsoft.com/office/drawing/2014/main" id="{9BAECBE8-34DE-6120-298E-AAC6F8FF2D9F}"/>
              </a:ext>
            </a:extLst>
          </p:cNvPr>
          <p:cNvSpPr txBox="1"/>
          <p:nvPr/>
        </p:nvSpPr>
        <p:spPr>
          <a:xfrm>
            <a:off x="7536160" y="2207297"/>
            <a:ext cx="2664296" cy="584775"/>
          </a:xfrm>
          <a:prstGeom prst="rect">
            <a:avLst/>
          </a:prstGeom>
          <a:noFill/>
        </p:spPr>
        <p:txBody>
          <a:bodyPr wrap="square" rtlCol="0">
            <a:spAutoFit/>
          </a:bodyPr>
          <a:lstStyle/>
          <a:p>
            <a:r>
              <a:rPr lang="af-ZA" altLang="zh-CN" sz="3200" dirty="0"/>
              <a:t>world famous</a:t>
            </a:r>
            <a:endParaRPr lang="zh-CN" altLang="en-US" sz="3200" dirty="0"/>
          </a:p>
        </p:txBody>
      </p:sp>
      <p:sp>
        <p:nvSpPr>
          <p:cNvPr id="6" name="文本框 5">
            <a:extLst>
              <a:ext uri="{FF2B5EF4-FFF2-40B4-BE49-F238E27FC236}">
                <a16:creationId xmlns:a16="http://schemas.microsoft.com/office/drawing/2014/main" id="{CE98C73A-E4D7-C223-1BE7-8DDC9735B50A}"/>
              </a:ext>
            </a:extLst>
          </p:cNvPr>
          <p:cNvSpPr txBox="1"/>
          <p:nvPr/>
        </p:nvSpPr>
        <p:spPr>
          <a:xfrm>
            <a:off x="7536160" y="3316416"/>
            <a:ext cx="3816424" cy="584775"/>
          </a:xfrm>
          <a:prstGeom prst="rect">
            <a:avLst/>
          </a:prstGeom>
          <a:noFill/>
        </p:spPr>
        <p:txBody>
          <a:bodyPr wrap="square" rtlCol="0">
            <a:spAutoFit/>
          </a:bodyPr>
          <a:lstStyle/>
          <a:p>
            <a:r>
              <a:rPr lang="af-ZA" altLang="zh-CN" sz="3200" dirty="0"/>
              <a:t>General audience</a:t>
            </a:r>
            <a:endParaRPr lang="zh-CN" altLang="en-US" sz="3200" dirty="0"/>
          </a:p>
        </p:txBody>
      </p:sp>
      <p:sp>
        <p:nvSpPr>
          <p:cNvPr id="7" name="文本框 6">
            <a:extLst>
              <a:ext uri="{FF2B5EF4-FFF2-40B4-BE49-F238E27FC236}">
                <a16:creationId xmlns:a16="http://schemas.microsoft.com/office/drawing/2014/main" id="{EAA6C811-6B0C-57B6-C4CF-FE3DF7986E87}"/>
              </a:ext>
            </a:extLst>
          </p:cNvPr>
          <p:cNvSpPr txBox="1"/>
          <p:nvPr/>
        </p:nvSpPr>
        <p:spPr>
          <a:xfrm>
            <a:off x="7536160" y="4365104"/>
            <a:ext cx="4439816" cy="584775"/>
          </a:xfrm>
          <a:prstGeom prst="rect">
            <a:avLst/>
          </a:prstGeom>
          <a:noFill/>
        </p:spPr>
        <p:txBody>
          <a:bodyPr wrap="square" rtlCol="0">
            <a:spAutoFit/>
          </a:bodyPr>
          <a:lstStyle/>
          <a:p>
            <a:r>
              <a:rPr lang="af-ZA" altLang="zh-CN" sz="3200" dirty="0"/>
              <a:t>Professional film critics</a:t>
            </a:r>
            <a:endParaRPr lang="zh-CN"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內容版面配置區 6">
            <a:extLst>
              <a:ext uri="{FF2B5EF4-FFF2-40B4-BE49-F238E27FC236}">
                <a16:creationId xmlns:a16="http://schemas.microsoft.com/office/drawing/2014/main" id="{6F7D3AC0-1C88-397D-1BEE-98CE887AF510}"/>
              </a:ext>
            </a:extLst>
          </p:cNvPr>
          <p:cNvSpPr txBox="1">
            <a:spLocks/>
          </p:cNvSpPr>
          <p:nvPr/>
        </p:nvSpPr>
        <p:spPr bwMode="auto">
          <a:xfrm>
            <a:off x="335360" y="440669"/>
            <a:ext cx="8661381" cy="936104"/>
          </a:xfrm>
          <a:prstGeom prst="rect">
            <a:avLst/>
          </a:prstGeom>
          <a:noFill/>
          <a:ln>
            <a:noFill/>
          </a:ln>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463550" lvl="3" eaLnBrk="1" hangingPunct="1">
              <a:spcBef>
                <a:spcPts val="0"/>
              </a:spcBef>
              <a:spcAft>
                <a:spcPts val="1200"/>
              </a:spcAft>
              <a:buClr>
                <a:srgbClr val="FF0000"/>
              </a:buClr>
              <a:buFont typeface="Arial" charset="0"/>
              <a:buNone/>
              <a:defRPr/>
            </a:pPr>
            <a:r>
              <a:rPr lang="en-US" altLang="zh-HK" sz="4400" b="1" dirty="0" err="1">
                <a:latin typeface="+mn-lt"/>
                <a:ea typeface="+mn-ea"/>
                <a:cs typeface="Arial" charset="0"/>
              </a:rPr>
              <a:t>RottenTomatoes</a:t>
            </a:r>
            <a:r>
              <a:rPr lang="en-US" altLang="zh-HK" sz="4400" b="1" dirty="0">
                <a:latin typeface="+mn-lt"/>
                <a:ea typeface="+mn-ea"/>
                <a:cs typeface="Arial" charset="0"/>
              </a:rPr>
              <a:t> Crawling Process</a:t>
            </a:r>
          </a:p>
        </p:txBody>
      </p:sp>
      <p:pic>
        <p:nvPicPr>
          <p:cNvPr id="4" name="图片 3">
            <a:extLst>
              <a:ext uri="{FF2B5EF4-FFF2-40B4-BE49-F238E27FC236}">
                <a16:creationId xmlns:a16="http://schemas.microsoft.com/office/drawing/2014/main" id="{A477F723-CC16-80BD-722E-6AD1EEEB7585}"/>
              </a:ext>
            </a:extLst>
          </p:cNvPr>
          <p:cNvPicPr>
            <a:picLocks noChangeAspect="1"/>
          </p:cNvPicPr>
          <p:nvPr/>
        </p:nvPicPr>
        <p:blipFill>
          <a:blip r:embed="rId4"/>
          <a:stretch>
            <a:fillRect/>
          </a:stretch>
        </p:blipFill>
        <p:spPr>
          <a:xfrm>
            <a:off x="4079776" y="2292364"/>
            <a:ext cx="7359806" cy="2935383"/>
          </a:xfrm>
          <a:prstGeom prst="rect">
            <a:avLst/>
          </a:prstGeom>
        </p:spPr>
      </p:pic>
      <p:sp>
        <p:nvSpPr>
          <p:cNvPr id="6" name="文本框 5">
            <a:extLst>
              <a:ext uri="{FF2B5EF4-FFF2-40B4-BE49-F238E27FC236}">
                <a16:creationId xmlns:a16="http://schemas.microsoft.com/office/drawing/2014/main" id="{B1B9DFD7-50D8-E652-1FC6-D009817397CF}"/>
              </a:ext>
            </a:extLst>
          </p:cNvPr>
          <p:cNvSpPr txBox="1"/>
          <p:nvPr/>
        </p:nvSpPr>
        <p:spPr>
          <a:xfrm>
            <a:off x="464190" y="1630251"/>
            <a:ext cx="3096344" cy="1077218"/>
          </a:xfrm>
          <a:prstGeom prst="rect">
            <a:avLst/>
          </a:prstGeom>
          <a:noFill/>
        </p:spPr>
        <p:txBody>
          <a:bodyPr wrap="square">
            <a:spAutoFit/>
          </a:bodyPr>
          <a:lstStyle/>
          <a:p>
            <a:r>
              <a:rPr lang="en-US" altLang="zh-CN" sz="3200" b="1" dirty="0">
                <a:effectLst/>
                <a:latin typeface="+mn-lt"/>
                <a:cs typeface="Arial" panose="020B0604020202020204" pitchFamily="34" charset="0"/>
              </a:rPr>
              <a:t>Select the target webpage</a:t>
            </a:r>
            <a:endParaRPr lang="zh-CN" altLang="en-US" sz="3200" b="1" dirty="0">
              <a:latin typeface="+mn-lt"/>
            </a:endParaRPr>
          </a:p>
        </p:txBody>
      </p:sp>
      <p:sp>
        <p:nvSpPr>
          <p:cNvPr id="9" name="文本框 8">
            <a:extLst>
              <a:ext uri="{FF2B5EF4-FFF2-40B4-BE49-F238E27FC236}">
                <a16:creationId xmlns:a16="http://schemas.microsoft.com/office/drawing/2014/main" id="{64D10B09-7506-D87D-CEE9-089578394E4F}"/>
              </a:ext>
            </a:extLst>
          </p:cNvPr>
          <p:cNvSpPr txBox="1"/>
          <p:nvPr/>
        </p:nvSpPr>
        <p:spPr>
          <a:xfrm>
            <a:off x="482163" y="2890390"/>
            <a:ext cx="3456384" cy="1077218"/>
          </a:xfrm>
          <a:prstGeom prst="rect">
            <a:avLst/>
          </a:prstGeom>
          <a:noFill/>
        </p:spPr>
        <p:txBody>
          <a:bodyPr wrap="square">
            <a:spAutoFit/>
          </a:bodyPr>
          <a:lstStyle/>
          <a:p>
            <a:r>
              <a:rPr lang="en-US" altLang="zh-CN" sz="3200" b="1" dirty="0">
                <a:latin typeface="+mn-lt"/>
                <a:cs typeface="Arial" panose="020B0604020202020204" pitchFamily="34" charset="0"/>
              </a:rPr>
              <a:t>R</a:t>
            </a:r>
            <a:r>
              <a:rPr lang="en-US" altLang="zh-CN" sz="3200" b="1" dirty="0">
                <a:effectLst/>
                <a:latin typeface="+mn-lt"/>
                <a:cs typeface="Arial" panose="020B0604020202020204" pitchFamily="34" charset="0"/>
              </a:rPr>
              <a:t>easonable download delay</a:t>
            </a:r>
            <a:endParaRPr lang="zh-CN" altLang="en-US" sz="3200" b="1" dirty="0">
              <a:latin typeface="+mn-lt"/>
            </a:endParaRPr>
          </a:p>
        </p:txBody>
      </p:sp>
      <p:sp>
        <p:nvSpPr>
          <p:cNvPr id="11" name="文本框 10">
            <a:extLst>
              <a:ext uri="{FF2B5EF4-FFF2-40B4-BE49-F238E27FC236}">
                <a16:creationId xmlns:a16="http://schemas.microsoft.com/office/drawing/2014/main" id="{E556B4D6-FDEA-6DFD-EA88-22CD859DD29B}"/>
              </a:ext>
            </a:extLst>
          </p:cNvPr>
          <p:cNvSpPr txBox="1"/>
          <p:nvPr/>
        </p:nvSpPr>
        <p:spPr>
          <a:xfrm>
            <a:off x="464190" y="4150529"/>
            <a:ext cx="2967318" cy="1077218"/>
          </a:xfrm>
          <a:prstGeom prst="rect">
            <a:avLst/>
          </a:prstGeom>
          <a:noFill/>
        </p:spPr>
        <p:txBody>
          <a:bodyPr wrap="square">
            <a:spAutoFit/>
          </a:bodyPr>
          <a:lstStyle/>
          <a:p>
            <a:r>
              <a:rPr lang="en-US" altLang="zh-CN" sz="3200" b="1" dirty="0">
                <a:effectLst/>
                <a:latin typeface="+mn-lt"/>
                <a:cs typeface="Arial" panose="020B0604020202020204" pitchFamily="34" charset="0"/>
              </a:rPr>
              <a:t>Selenium automation tool</a:t>
            </a:r>
            <a:endParaRPr lang="zh-CN" altLang="en-US" sz="3200" b="1" dirty="0">
              <a:latin typeface="+mn-lt"/>
            </a:endParaRPr>
          </a:p>
        </p:txBody>
      </p:sp>
      <p:sp>
        <p:nvSpPr>
          <p:cNvPr id="13" name="文本框 12">
            <a:extLst>
              <a:ext uri="{FF2B5EF4-FFF2-40B4-BE49-F238E27FC236}">
                <a16:creationId xmlns:a16="http://schemas.microsoft.com/office/drawing/2014/main" id="{E0BE3C68-979C-A377-C664-D3EB7BC9CABD}"/>
              </a:ext>
            </a:extLst>
          </p:cNvPr>
          <p:cNvSpPr txBox="1"/>
          <p:nvPr/>
        </p:nvSpPr>
        <p:spPr>
          <a:xfrm>
            <a:off x="494461" y="5410668"/>
            <a:ext cx="2293389" cy="584775"/>
          </a:xfrm>
          <a:prstGeom prst="rect">
            <a:avLst/>
          </a:prstGeom>
          <a:noFill/>
        </p:spPr>
        <p:txBody>
          <a:bodyPr wrap="square">
            <a:spAutoFit/>
          </a:bodyPr>
          <a:lstStyle/>
          <a:p>
            <a:r>
              <a:rPr lang="en-US" altLang="zh-CN" sz="3200" b="1" dirty="0">
                <a:effectLst/>
                <a:latin typeface="+mn-lt"/>
                <a:cs typeface="Arial" panose="020B0604020202020204" pitchFamily="34" charset="0"/>
              </a:rPr>
              <a:t>CSV format</a:t>
            </a:r>
            <a:endParaRPr lang="zh-CN" altLang="en-US" sz="3200" b="1"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9" name="標題 5">
            <a:extLst>
              <a:ext uri="{FF2B5EF4-FFF2-40B4-BE49-F238E27FC236}">
                <a16:creationId xmlns:a16="http://schemas.microsoft.com/office/drawing/2014/main" id="{BA463BCF-141F-7551-7517-A789E4E5847C}"/>
              </a:ext>
            </a:extLst>
          </p:cNvPr>
          <p:cNvSpPr txBox="1">
            <a:spLocks/>
          </p:cNvSpPr>
          <p:nvPr/>
        </p:nvSpPr>
        <p:spPr bwMode="auto">
          <a:xfrm>
            <a:off x="983432" y="548680"/>
            <a:ext cx="9144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1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3550" lvl="3" eaLnBrk="1" hangingPunct="1">
              <a:spcBef>
                <a:spcPts val="0"/>
              </a:spcBef>
              <a:spcAft>
                <a:spcPts val="1200"/>
              </a:spcAft>
              <a:buClr>
                <a:srgbClr val="FF0000"/>
              </a:buClr>
              <a:buFont typeface="Arial" charset="0"/>
              <a:buNone/>
              <a:defRPr/>
            </a:pPr>
            <a:r>
              <a:rPr lang="en-US" altLang="zh-HK" sz="4400" b="1" dirty="0">
                <a:cs typeface="Arial" charset="0"/>
              </a:rPr>
              <a:t>Data Cleaning</a:t>
            </a:r>
            <a:endParaRPr lang="en-US" altLang="zh-HK" sz="4400" dirty="0">
              <a:cs typeface="Arial" charset="0"/>
            </a:endParaRPr>
          </a:p>
        </p:txBody>
      </p:sp>
      <p:sp>
        <p:nvSpPr>
          <p:cNvPr id="3" name="文本框 2">
            <a:extLst>
              <a:ext uri="{FF2B5EF4-FFF2-40B4-BE49-F238E27FC236}">
                <a16:creationId xmlns:a16="http://schemas.microsoft.com/office/drawing/2014/main" id="{B1C01407-BB64-AFE0-6B12-831EE4AE97BB}"/>
              </a:ext>
            </a:extLst>
          </p:cNvPr>
          <p:cNvSpPr txBox="1"/>
          <p:nvPr/>
        </p:nvSpPr>
        <p:spPr>
          <a:xfrm>
            <a:off x="1127448" y="1310789"/>
            <a:ext cx="6093912" cy="584775"/>
          </a:xfrm>
          <a:prstGeom prst="rect">
            <a:avLst/>
          </a:prstGeom>
          <a:noFill/>
        </p:spPr>
        <p:txBody>
          <a:bodyPr wrap="square">
            <a:spAutoFit/>
          </a:bodyPr>
          <a:lstStyle/>
          <a:p>
            <a:r>
              <a:rPr lang="en-US" altLang="zh-CN" sz="3200" b="1" dirty="0">
                <a:effectLst/>
                <a:latin typeface="+mn-lt"/>
                <a:cs typeface="Arial" panose="020B0604020202020204" pitchFamily="34" charset="0"/>
              </a:rPr>
              <a:t> Remove missing values</a:t>
            </a:r>
            <a:endParaRPr lang="zh-CN" altLang="en-US" sz="3200" b="1" dirty="0">
              <a:latin typeface="+mn-lt"/>
            </a:endParaRPr>
          </a:p>
        </p:txBody>
      </p:sp>
      <p:sp>
        <p:nvSpPr>
          <p:cNvPr id="5" name="文本框 4">
            <a:extLst>
              <a:ext uri="{FF2B5EF4-FFF2-40B4-BE49-F238E27FC236}">
                <a16:creationId xmlns:a16="http://schemas.microsoft.com/office/drawing/2014/main" id="{4051F21F-C04F-F125-5CF6-EEB07F408D47}"/>
              </a:ext>
            </a:extLst>
          </p:cNvPr>
          <p:cNvSpPr txBox="1"/>
          <p:nvPr/>
        </p:nvSpPr>
        <p:spPr>
          <a:xfrm>
            <a:off x="1199456" y="2167136"/>
            <a:ext cx="6093912" cy="584775"/>
          </a:xfrm>
          <a:prstGeom prst="rect">
            <a:avLst/>
          </a:prstGeom>
          <a:noFill/>
        </p:spPr>
        <p:txBody>
          <a:bodyPr wrap="square">
            <a:spAutoFit/>
          </a:bodyPr>
          <a:lstStyle/>
          <a:p>
            <a:r>
              <a:rPr lang="en-US" altLang="zh-CN" sz="3200" b="1" dirty="0">
                <a:effectLst/>
                <a:latin typeface="+mn-lt"/>
                <a:cs typeface="Arial" panose="020B0604020202020204" pitchFamily="34" charset="0"/>
              </a:rPr>
              <a:t>Remove duplicate comments</a:t>
            </a:r>
            <a:endParaRPr lang="zh-CN" altLang="en-US" sz="3200" b="1" dirty="0">
              <a:latin typeface="+mn-lt"/>
            </a:endParaRPr>
          </a:p>
        </p:txBody>
      </p:sp>
      <p:sp>
        <p:nvSpPr>
          <p:cNvPr id="7" name="文本框 6">
            <a:extLst>
              <a:ext uri="{FF2B5EF4-FFF2-40B4-BE49-F238E27FC236}">
                <a16:creationId xmlns:a16="http://schemas.microsoft.com/office/drawing/2014/main" id="{6800CDA0-39AB-3E6A-51B9-94147F2F69F8}"/>
              </a:ext>
            </a:extLst>
          </p:cNvPr>
          <p:cNvSpPr txBox="1"/>
          <p:nvPr/>
        </p:nvSpPr>
        <p:spPr>
          <a:xfrm>
            <a:off x="1199456" y="3044298"/>
            <a:ext cx="6093912" cy="584775"/>
          </a:xfrm>
          <a:prstGeom prst="rect">
            <a:avLst/>
          </a:prstGeom>
          <a:noFill/>
        </p:spPr>
        <p:txBody>
          <a:bodyPr wrap="square">
            <a:spAutoFit/>
          </a:bodyPr>
          <a:lstStyle/>
          <a:p>
            <a:r>
              <a:rPr lang="en-US" altLang="zh-CN" sz="3200" b="1" dirty="0">
                <a:effectLst/>
                <a:latin typeface="+mn-lt"/>
                <a:cs typeface="Arial" panose="020B0604020202020204" pitchFamily="34" charset="0"/>
              </a:rPr>
              <a:t>Fill in the missing values of ratings</a:t>
            </a:r>
            <a:endParaRPr lang="zh-CN" altLang="en-US" sz="3200" b="1" dirty="0">
              <a:latin typeface="+mn-lt"/>
            </a:endParaRPr>
          </a:p>
        </p:txBody>
      </p:sp>
      <p:pic>
        <p:nvPicPr>
          <p:cNvPr id="10" name="图片 9">
            <a:extLst>
              <a:ext uri="{FF2B5EF4-FFF2-40B4-BE49-F238E27FC236}">
                <a16:creationId xmlns:a16="http://schemas.microsoft.com/office/drawing/2014/main" id="{BFC07596-6EC1-E6CC-219F-98CAB8978371}"/>
              </a:ext>
            </a:extLst>
          </p:cNvPr>
          <p:cNvPicPr>
            <a:picLocks noChangeAspect="1"/>
          </p:cNvPicPr>
          <p:nvPr/>
        </p:nvPicPr>
        <p:blipFill>
          <a:blip r:embed="rId4"/>
          <a:stretch>
            <a:fillRect/>
          </a:stretch>
        </p:blipFill>
        <p:spPr>
          <a:xfrm>
            <a:off x="1199456" y="3898402"/>
            <a:ext cx="6912768" cy="1814916"/>
          </a:xfrm>
          <a:prstGeom prst="rect">
            <a:avLst/>
          </a:prstGeom>
        </p:spPr>
      </p:pic>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ityU_PPT_Template_April_2020_16x9_draft4" id="{24AA9A37-94D4-4D14-A25A-C85E78FF4344}" vid="{DE662620-E344-4CB0-993C-777BB7D9A8E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CityU_PPT_Template_April_2020_16x9_draft4</Template>
  <TotalTime>39</TotalTime>
  <Words>258</Words>
  <Application>Microsoft Office PowerPoint</Application>
  <PresentationFormat>宽屏</PresentationFormat>
  <Paragraphs>24</Paragraphs>
  <Slides>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Calibri</vt:lpstr>
      <vt:lpstr>新細明體</vt:lpstr>
      <vt:lpstr>Arial</vt:lpstr>
      <vt:lpstr>宋体</vt:lpstr>
      <vt:lpstr>Times New Roman</vt:lpstr>
      <vt:lpstr>Office 佈景主題</vt:lpstr>
      <vt:lpstr>PowerPoint 演示文稿</vt:lpstr>
      <vt:lpstr>PowerPoint 演示文稿</vt:lpstr>
      <vt:lpstr>PowerPoint 演示文稿</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updated PowerPoint template has been prepared which provides three versions of title slide and content slide, respectively. Please choose one version from each and use it throughout the presentation.   April 2020</dc:title>
  <dc:creator>Mr. CHENG Yat Wing Derek</dc:creator>
  <cp:lastModifiedBy>腾宇 杨</cp:lastModifiedBy>
  <cp:revision>8</cp:revision>
  <cp:lastPrinted>2014-05-21T09:26:20Z</cp:lastPrinted>
  <dcterms:created xsi:type="dcterms:W3CDTF">2020-04-15T03:59:38Z</dcterms:created>
  <dcterms:modified xsi:type="dcterms:W3CDTF">2024-11-17T01:27:44Z</dcterms:modified>
</cp:coreProperties>
</file>