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4" r:id="rId17"/>
    <p:sldId id="277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5384-DF28-4D9E-8553-FACC7D9A6A8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F701-6CC5-4C00-9B17-7EB8E26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5384-DF28-4D9E-8553-FACC7D9A6A8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F701-6CC5-4C00-9B17-7EB8E26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5384-DF28-4D9E-8553-FACC7D9A6A8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F701-6CC5-4C00-9B17-7EB8E26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9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5384-DF28-4D9E-8553-FACC7D9A6A8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F701-6CC5-4C00-9B17-7EB8E26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5384-DF28-4D9E-8553-FACC7D9A6A8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F701-6CC5-4C00-9B17-7EB8E26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5384-DF28-4D9E-8553-FACC7D9A6A8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F701-6CC5-4C00-9B17-7EB8E26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3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5384-DF28-4D9E-8553-FACC7D9A6A8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F701-6CC5-4C00-9B17-7EB8E26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8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5384-DF28-4D9E-8553-FACC7D9A6A8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F701-6CC5-4C00-9B17-7EB8E26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4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5384-DF28-4D9E-8553-FACC7D9A6A8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F701-6CC5-4C00-9B17-7EB8E26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5384-DF28-4D9E-8553-FACC7D9A6A8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F701-6CC5-4C00-9B17-7EB8E26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9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5384-DF28-4D9E-8553-FACC7D9A6A8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F701-6CC5-4C00-9B17-7EB8E26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4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5384-DF28-4D9E-8553-FACC7D9A6A8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F701-6CC5-4C00-9B17-7EB8E26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4400" dirty="0"/>
            </a:br>
            <a:r>
              <a:rPr lang="en-US" sz="4400" dirty="0"/>
              <a:t>EE201A Course Project:</a:t>
            </a:r>
            <a:br>
              <a:rPr lang="en-US" sz="4400" dirty="0"/>
            </a:br>
            <a:r>
              <a:rPr lang="en-US" sz="4400" dirty="0"/>
              <a:t>Automated Inter-Chip Pin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Junhao Hua and Silei Ma</a:t>
            </a:r>
          </a:p>
          <a:p>
            <a:r>
              <a:rPr lang="en-US" dirty="0"/>
              <a:t>University of California, Los Angeles</a:t>
            </a:r>
          </a:p>
          <a:p>
            <a:r>
              <a:rPr lang="en-US" dirty="0"/>
              <a:t>UID: 304734647 &amp; 604741646</a:t>
            </a:r>
          </a:p>
          <a:p>
            <a:r>
              <a:rPr lang="fr-FR" dirty="0"/>
              <a:t>Email:{</a:t>
            </a:r>
            <a:r>
              <a:rPr lang="fr-FR" dirty="0" err="1"/>
              <a:t>neilair</a:t>
            </a:r>
            <a:r>
              <a:rPr lang="fr-FR" dirty="0"/>
              <a:t>, </a:t>
            </a:r>
            <a:r>
              <a:rPr lang="fr-FR" dirty="0" err="1"/>
              <a:t>pseuuuuu</a:t>
            </a:r>
            <a:r>
              <a:rPr lang="fr-FR" dirty="0"/>
              <a:t>}@g.ucla.edu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1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Constraints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Legal Aim Movement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Swap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386806"/>
            <a:ext cx="4286250" cy="322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39125" y="2108467"/>
            <a:ext cx="211961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</a:t>
            </a:r>
            <a:r>
              <a:rPr lang="en-US" altLang="zh-CN" dirty="0"/>
              <a:t>nitial</a:t>
            </a:r>
          </a:p>
          <a:p>
            <a:pPr>
              <a:lnSpc>
                <a:spcPct val="150000"/>
              </a:lnSpc>
            </a:pPr>
            <a:r>
              <a:rPr lang="en-US" dirty="0"/>
              <a:t>Final Legal Aim </a:t>
            </a:r>
          </a:p>
          <a:p>
            <a:pPr>
              <a:lnSpc>
                <a:spcPct val="150000"/>
              </a:lnSpc>
            </a:pPr>
            <a:r>
              <a:rPr lang="en-US" dirty="0"/>
              <a:t>Occupied  </a:t>
            </a:r>
          </a:p>
          <a:p>
            <a:pPr>
              <a:lnSpc>
                <a:spcPct val="150000"/>
              </a:lnSpc>
            </a:pPr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213444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Constraints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Legal Aim Movement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Swap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2396331"/>
            <a:ext cx="4171950" cy="3209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81975" y="2197362"/>
            <a:ext cx="21615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</a:t>
            </a:r>
            <a:r>
              <a:rPr lang="en-US" altLang="zh-CN" dirty="0"/>
              <a:t>nitial</a:t>
            </a:r>
          </a:p>
          <a:p>
            <a:pPr>
              <a:lnSpc>
                <a:spcPct val="150000"/>
              </a:lnSpc>
            </a:pPr>
            <a:r>
              <a:rPr lang="en-US" dirty="0"/>
              <a:t>Final Legal Aim </a:t>
            </a:r>
          </a:p>
          <a:p>
            <a:pPr>
              <a:lnSpc>
                <a:spcPct val="150000"/>
              </a:lnSpc>
            </a:pPr>
            <a:r>
              <a:rPr lang="en-US" dirty="0"/>
              <a:t>Proposed Legal Aim</a:t>
            </a:r>
          </a:p>
          <a:p>
            <a:pPr>
              <a:lnSpc>
                <a:spcPct val="150000"/>
              </a:lnSpc>
            </a:pPr>
            <a:r>
              <a:rPr lang="en-US" dirty="0"/>
              <a:t>Occupied  </a:t>
            </a:r>
          </a:p>
          <a:p>
            <a:pPr>
              <a:lnSpc>
                <a:spcPct val="150000"/>
              </a:lnSpc>
            </a:pPr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81891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Constraints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Legal Aim Movement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Swap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2420144"/>
            <a:ext cx="4181475" cy="3162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86737" y="2123836"/>
            <a:ext cx="2169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</a:t>
            </a:r>
            <a:r>
              <a:rPr lang="en-US" altLang="zh-CN" dirty="0"/>
              <a:t>nitial</a:t>
            </a:r>
          </a:p>
          <a:p>
            <a:pPr>
              <a:lnSpc>
                <a:spcPct val="150000"/>
              </a:lnSpc>
            </a:pPr>
            <a:r>
              <a:rPr lang="en-US" dirty="0"/>
              <a:t>Final Legal Aim </a:t>
            </a:r>
          </a:p>
          <a:p>
            <a:pPr>
              <a:lnSpc>
                <a:spcPct val="150000"/>
              </a:lnSpc>
            </a:pPr>
            <a:r>
              <a:rPr lang="en-US" dirty="0"/>
              <a:t>Proposed Legal Aim</a:t>
            </a:r>
          </a:p>
          <a:p>
            <a:pPr>
              <a:lnSpc>
                <a:spcPct val="150000"/>
              </a:lnSpc>
            </a:pPr>
            <a:r>
              <a:rPr lang="en-US" dirty="0"/>
              <a:t>Occupied  </a:t>
            </a:r>
          </a:p>
          <a:p>
            <a:pPr>
              <a:lnSpc>
                <a:spcPct val="150000"/>
              </a:lnSpc>
            </a:pPr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124163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Constraints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Legal Aim Movement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Swap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401094"/>
            <a:ext cx="4152900" cy="320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72450" y="2132225"/>
            <a:ext cx="26649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</a:t>
            </a:r>
            <a:r>
              <a:rPr lang="en-US" altLang="zh-CN" dirty="0"/>
              <a:t>nitial</a:t>
            </a:r>
          </a:p>
          <a:p>
            <a:pPr>
              <a:lnSpc>
                <a:spcPct val="150000"/>
              </a:lnSpc>
            </a:pPr>
            <a:r>
              <a:rPr lang="en-US" dirty="0"/>
              <a:t>Final Legal Aim </a:t>
            </a:r>
          </a:p>
          <a:p>
            <a:pPr>
              <a:lnSpc>
                <a:spcPct val="150000"/>
              </a:lnSpc>
            </a:pPr>
            <a:r>
              <a:rPr lang="en-US" dirty="0"/>
              <a:t>Proposed Legal Aim</a:t>
            </a:r>
          </a:p>
          <a:p>
            <a:pPr>
              <a:lnSpc>
                <a:spcPct val="150000"/>
              </a:lnSpc>
            </a:pPr>
            <a:r>
              <a:rPr lang="en-US" dirty="0"/>
              <a:t>Occupied  </a:t>
            </a:r>
          </a:p>
          <a:p>
            <a:r>
              <a:rPr lang="en-US" dirty="0"/>
              <a:t>Pitch</a:t>
            </a:r>
          </a:p>
          <a:p>
            <a:pPr>
              <a:lnSpc>
                <a:spcPct val="150000"/>
              </a:lnSpc>
            </a:pPr>
            <a:r>
              <a:rPr lang="en-US" dirty="0"/>
              <a:t>Perturbation</a:t>
            </a:r>
          </a:p>
        </p:txBody>
      </p:sp>
    </p:spTree>
    <p:extLst>
      <p:ext uri="{BB962C8B-B14F-4D97-AF65-F5344CB8AC3E}">
        <p14:creationId xmlns:p14="http://schemas.microsoft.com/office/powerpoint/2010/main" val="42525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Constraints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Legal Aim Movement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Swap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2382044"/>
            <a:ext cx="4162425" cy="3238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77212" y="2119561"/>
            <a:ext cx="22706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</a:t>
            </a:r>
            <a:r>
              <a:rPr lang="en-US" altLang="zh-CN" dirty="0"/>
              <a:t>nitial</a:t>
            </a:r>
          </a:p>
          <a:p>
            <a:pPr>
              <a:lnSpc>
                <a:spcPct val="150000"/>
              </a:lnSpc>
            </a:pPr>
            <a:r>
              <a:rPr lang="en-US" dirty="0"/>
              <a:t>Final Legal Aim </a:t>
            </a:r>
          </a:p>
          <a:p>
            <a:pPr>
              <a:lnSpc>
                <a:spcPct val="150000"/>
              </a:lnSpc>
            </a:pPr>
            <a:r>
              <a:rPr lang="en-US" dirty="0"/>
              <a:t>Proposed Legal Aim</a:t>
            </a:r>
          </a:p>
          <a:p>
            <a:pPr>
              <a:lnSpc>
                <a:spcPct val="150000"/>
              </a:lnSpc>
            </a:pPr>
            <a:r>
              <a:rPr lang="en-US" dirty="0"/>
              <a:t>Occupied  </a:t>
            </a:r>
          </a:p>
          <a:p>
            <a:r>
              <a:rPr lang="en-US" dirty="0"/>
              <a:t>Pitch</a:t>
            </a:r>
          </a:p>
          <a:p>
            <a:pPr>
              <a:lnSpc>
                <a:spcPct val="150000"/>
              </a:lnSpc>
            </a:pPr>
            <a:r>
              <a:rPr lang="en-US" dirty="0"/>
              <a:t>Perturbation</a:t>
            </a:r>
          </a:p>
        </p:txBody>
      </p:sp>
    </p:spTree>
    <p:extLst>
      <p:ext uri="{BB962C8B-B14F-4D97-AF65-F5344CB8AC3E}">
        <p14:creationId xmlns:p14="http://schemas.microsoft.com/office/powerpoint/2010/main" val="399081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Constraints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Legal Aim Movement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Swap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2405856"/>
            <a:ext cx="4181475" cy="3190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86737" y="2169895"/>
            <a:ext cx="27404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</a:t>
            </a:r>
            <a:r>
              <a:rPr lang="en-US" altLang="zh-CN" dirty="0"/>
              <a:t>nitial</a:t>
            </a:r>
          </a:p>
          <a:p>
            <a:pPr>
              <a:lnSpc>
                <a:spcPct val="150000"/>
              </a:lnSpc>
            </a:pPr>
            <a:r>
              <a:rPr lang="en-US" dirty="0"/>
              <a:t>Final Legal Aim </a:t>
            </a:r>
          </a:p>
          <a:p>
            <a:pPr>
              <a:lnSpc>
                <a:spcPct val="150000"/>
              </a:lnSpc>
            </a:pPr>
            <a:r>
              <a:rPr lang="en-US" dirty="0"/>
              <a:t>Proposed Legal Aim</a:t>
            </a:r>
          </a:p>
          <a:p>
            <a:pPr>
              <a:lnSpc>
                <a:spcPct val="150000"/>
              </a:lnSpc>
            </a:pPr>
            <a:r>
              <a:rPr lang="en-US" dirty="0"/>
              <a:t>Occupied  </a:t>
            </a:r>
          </a:p>
          <a:p>
            <a:r>
              <a:rPr lang="en-US" dirty="0"/>
              <a:t>Manhattan Distance</a:t>
            </a:r>
          </a:p>
        </p:txBody>
      </p:sp>
    </p:spTree>
    <p:extLst>
      <p:ext uri="{BB962C8B-B14F-4D97-AF65-F5344CB8AC3E}">
        <p14:creationId xmlns:p14="http://schemas.microsoft.com/office/powerpoint/2010/main" val="126476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Constraints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Legal Aim Movement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Swap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1 time swap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2 times swap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5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Introduction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</a:rPr>
              <a:t>  Port Algorithm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</a:rPr>
              <a:t>  Dealing with Constraints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Data Structure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Evaluation Results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3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29" y="1411967"/>
            <a:ext cx="10515600" cy="5163003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/>
              <a:t>Net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Pointer to each </a:t>
            </a:r>
            <a:r>
              <a:rPr lang="en-US" altLang="zh-CN" dirty="0" err="1"/>
              <a:t>oaInst</a:t>
            </a:r>
            <a:r>
              <a:rPr lang="en-US" altLang="zh-CN" dirty="0"/>
              <a:t> and </a:t>
            </a:r>
            <a:r>
              <a:rPr lang="en-US" altLang="zh-CN" dirty="0" err="1"/>
              <a:t>oaTerm</a:t>
            </a:r>
            <a:r>
              <a:rPr lang="en-US" altLang="zh-CN" dirty="0"/>
              <a:t> connected with this Net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Number of </a:t>
            </a:r>
            <a:r>
              <a:rPr lang="en-US" altLang="zh-CN" dirty="0" err="1"/>
              <a:t>oaInstTerm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Number of </a:t>
            </a:r>
            <a:r>
              <a:rPr lang="en-US" altLang="zh-CN" dirty="0" err="1"/>
              <a:t>oaInst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Pointer Reset Functions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Macro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4 Sides (Left, Right, Top, Bottom)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4 boundary </a:t>
            </a:r>
            <a:r>
              <a:rPr lang="en-US" altLang="zh-CN" dirty="0" err="1"/>
              <a:t>coord</a:t>
            </a:r>
            <a:r>
              <a:rPr lang="en-US" altLang="zh-CN" dirty="0"/>
              <a:t> (</a:t>
            </a:r>
            <a:r>
              <a:rPr lang="en-US" altLang="zh-CN" dirty="0" err="1"/>
              <a:t>xmin</a:t>
            </a:r>
            <a:r>
              <a:rPr lang="en-US" altLang="zh-CN" dirty="0"/>
              <a:t>, </a:t>
            </a:r>
            <a:r>
              <a:rPr lang="en-US" altLang="zh-CN" dirty="0" err="1"/>
              <a:t>xmax</a:t>
            </a:r>
            <a:r>
              <a:rPr lang="en-US" altLang="zh-CN" dirty="0"/>
              <a:t>, </a:t>
            </a:r>
            <a:r>
              <a:rPr lang="en-US" altLang="zh-CN" dirty="0" err="1"/>
              <a:t>ymin</a:t>
            </a:r>
            <a:r>
              <a:rPr lang="en-US" altLang="zh-CN" dirty="0"/>
              <a:t>, </a:t>
            </a:r>
            <a:r>
              <a:rPr lang="en-US" altLang="zh-CN" dirty="0" err="1"/>
              <a:t>ymax</a:t>
            </a:r>
            <a:r>
              <a:rPr lang="en-US" altLang="zh-CN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4 Legal point along each side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Sides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C++ STL Set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09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29" y="1411967"/>
            <a:ext cx="10515600" cy="5163003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Final Scores: 116.522/210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34889" y="1872346"/>
          <a:ext cx="10091054" cy="414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1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1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4010">
                <a:tc>
                  <a:txBody>
                    <a:bodyPr/>
                    <a:lstStyle/>
                    <a:p>
                      <a:r>
                        <a:rPr lang="en-US" dirty="0"/>
                        <a:t>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</a:t>
                      </a:r>
                      <a:r>
                        <a:rPr lang="en-US" baseline="0" dirty="0"/>
                        <a:t> Placement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Pin 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Perturbation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752">
                <a:tc>
                  <a:txBody>
                    <a:bodyPr/>
                    <a:lstStyle/>
                    <a:p>
                      <a:r>
                        <a:rPr lang="en-US" dirty="0"/>
                        <a:t>SBOX_X2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752">
                <a:tc>
                  <a:txBody>
                    <a:bodyPr/>
                    <a:lstStyle/>
                    <a:p>
                      <a:r>
                        <a:rPr lang="en-US" dirty="0"/>
                        <a:t>SBOX_X2_VERT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752">
                <a:tc>
                  <a:txBody>
                    <a:bodyPr/>
                    <a:lstStyle/>
                    <a:p>
                      <a:r>
                        <a:rPr lang="en-US" dirty="0"/>
                        <a:t>AES_TOP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52">
                <a:tc>
                  <a:txBody>
                    <a:bodyPr/>
                    <a:lstStyle/>
                    <a:p>
                      <a:r>
                        <a:rPr lang="en-US" dirty="0"/>
                        <a:t>DES3_PERF_OPT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752">
                <a:tc>
                  <a:txBody>
                    <a:bodyPr/>
                    <a:lstStyle/>
                    <a:p>
                      <a:r>
                        <a:rPr lang="en-US" dirty="0"/>
                        <a:t>ROCKETTILE_X2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752">
                <a:tc>
                  <a:txBody>
                    <a:bodyPr/>
                    <a:lstStyle/>
                    <a:p>
                      <a:r>
                        <a:rPr lang="en-US" dirty="0"/>
                        <a:t>SBOX_X4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violated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752">
                <a:tc>
                  <a:txBody>
                    <a:bodyPr/>
                    <a:lstStyle/>
                    <a:p>
                      <a:r>
                        <a:rPr lang="en-US" dirty="0"/>
                        <a:t>MIPS_ALU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</a:t>
                      </a:r>
                      <a:r>
                        <a:rPr lang="en-US" baseline="0" dirty="0"/>
                        <a:t> violated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3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Introduction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Port Algorithm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Dealing with Constraints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Data Structure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Evaluation Results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735016" cy="4351338"/>
          </a:xfrm>
        </p:spPr>
      </p:pic>
      <p:sp>
        <p:nvSpPr>
          <p:cNvPr id="7" name="TextBox 6"/>
          <p:cNvSpPr txBox="1"/>
          <p:nvPr/>
        </p:nvSpPr>
        <p:spPr>
          <a:xfrm>
            <a:off x="7573216" y="1876251"/>
            <a:ext cx="1376980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</a:t>
            </a:r>
          </a:p>
          <a:p>
            <a:pPr>
              <a:lnSpc>
                <a:spcPct val="150000"/>
              </a:lnSpc>
            </a:pPr>
            <a:r>
              <a:rPr lang="en-US" dirty="0"/>
              <a:t>Buoy</a:t>
            </a:r>
          </a:p>
          <a:p>
            <a:pPr>
              <a:lnSpc>
                <a:spcPct val="150000"/>
              </a:lnSpc>
            </a:pPr>
            <a:r>
              <a:rPr lang="en-US" dirty="0"/>
              <a:t>Port</a:t>
            </a:r>
          </a:p>
          <a:p>
            <a:pPr>
              <a:lnSpc>
                <a:spcPct val="150000"/>
              </a:lnSpc>
            </a:pPr>
            <a:r>
              <a:rPr lang="en-US" dirty="0"/>
              <a:t>Aim</a:t>
            </a:r>
          </a:p>
          <a:p>
            <a:pPr>
              <a:lnSpc>
                <a:spcPct val="150000"/>
              </a:lnSpc>
            </a:pPr>
            <a:r>
              <a:rPr lang="en-US" dirty="0"/>
              <a:t>Legal Aim</a:t>
            </a:r>
          </a:p>
          <a:p>
            <a:pPr>
              <a:lnSpc>
                <a:spcPct val="150000"/>
              </a:lnSpc>
            </a:pPr>
            <a:r>
              <a:rPr lang="en-US" dirty="0"/>
              <a:t>Perturbation</a:t>
            </a:r>
          </a:p>
        </p:txBody>
      </p:sp>
    </p:spTree>
    <p:extLst>
      <p:ext uri="{BB962C8B-B14F-4D97-AF65-F5344CB8AC3E}">
        <p14:creationId xmlns:p14="http://schemas.microsoft.com/office/powerpoint/2010/main" val="247085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Introduction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</a:rPr>
              <a:t>  Port Algorithm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Dealing with Constraints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 Data Structure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Evaluation Results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7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Constraints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System Pin Placement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  Get Reference Points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  Aim ---&gt; Legal Aim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Macro Pin Pitch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 Not Occupied: </a:t>
            </a:r>
            <a:r>
              <a:rPr lang="en-US" sz="1800" dirty="0" err="1"/>
              <a:t>list.find</a:t>
            </a:r>
            <a:r>
              <a:rPr lang="en-US" sz="1800" dirty="0"/>
              <a:t>()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 Check Neighbor (</a:t>
            </a:r>
            <a:r>
              <a:rPr lang="en-US" altLang="zh-CN" sz="1800" dirty="0"/>
              <a:t>±range</a:t>
            </a:r>
            <a:r>
              <a:rPr lang="en-US" sz="1800" dirty="0"/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Macro Pin Perturbation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 Check at ALL time </a:t>
            </a:r>
          </a:p>
        </p:txBody>
      </p:sp>
    </p:spTree>
    <p:extLst>
      <p:ext uri="{BB962C8B-B14F-4D97-AF65-F5344CB8AC3E}">
        <p14:creationId xmlns:p14="http://schemas.microsoft.com/office/powerpoint/2010/main" val="313249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Constraints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Legal Aim Movement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Swap</a:t>
            </a:r>
          </a:p>
        </p:txBody>
      </p:sp>
    </p:spTree>
    <p:extLst>
      <p:ext uri="{BB962C8B-B14F-4D97-AF65-F5344CB8AC3E}">
        <p14:creationId xmlns:p14="http://schemas.microsoft.com/office/powerpoint/2010/main" val="227597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Constraints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Legal Aim Movement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Swap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2320131"/>
            <a:ext cx="4362450" cy="3362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7225" y="2320131"/>
            <a:ext cx="20826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</a:t>
            </a:r>
            <a:r>
              <a:rPr lang="en-US" altLang="zh-CN" dirty="0"/>
              <a:t>nitial</a:t>
            </a:r>
          </a:p>
          <a:p>
            <a:pPr>
              <a:lnSpc>
                <a:spcPct val="150000"/>
              </a:lnSpc>
            </a:pPr>
            <a:r>
              <a:rPr lang="en-US" dirty="0"/>
              <a:t>Proposed Legal Aim </a:t>
            </a:r>
          </a:p>
          <a:p>
            <a:pPr>
              <a:lnSpc>
                <a:spcPct val="150000"/>
              </a:lnSpc>
            </a:pPr>
            <a:r>
              <a:rPr lang="en-US" dirty="0"/>
              <a:t>Occupied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1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Constraints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Legal Aim Movement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Swap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2310606"/>
            <a:ext cx="4381500" cy="33813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90452" y="2237331"/>
            <a:ext cx="228669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</a:t>
            </a:r>
            <a:r>
              <a:rPr lang="en-US" altLang="zh-CN" dirty="0"/>
              <a:t>nitial</a:t>
            </a:r>
          </a:p>
          <a:p>
            <a:pPr>
              <a:lnSpc>
                <a:spcPct val="150000"/>
              </a:lnSpc>
            </a:pPr>
            <a:r>
              <a:rPr lang="en-US" dirty="0"/>
              <a:t>Proposed Legal Aim </a:t>
            </a:r>
          </a:p>
          <a:p>
            <a:pPr>
              <a:lnSpc>
                <a:spcPct val="150000"/>
              </a:lnSpc>
            </a:pPr>
            <a:r>
              <a:rPr lang="en-US" dirty="0"/>
              <a:t>Occupied  </a:t>
            </a:r>
          </a:p>
          <a:p>
            <a:pPr>
              <a:lnSpc>
                <a:spcPct val="150000"/>
              </a:lnSpc>
            </a:pPr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403003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Constraints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Legal Aim Movement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Swap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2" y="2310606"/>
            <a:ext cx="4295775" cy="33813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43887" y="2175669"/>
            <a:ext cx="245544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</a:t>
            </a:r>
            <a:r>
              <a:rPr lang="en-US" altLang="zh-CN" dirty="0"/>
              <a:t>nitial</a:t>
            </a:r>
          </a:p>
          <a:p>
            <a:pPr>
              <a:lnSpc>
                <a:spcPct val="150000"/>
              </a:lnSpc>
            </a:pPr>
            <a:r>
              <a:rPr lang="en-US" dirty="0"/>
              <a:t>Proposed Legal Aim </a:t>
            </a:r>
          </a:p>
          <a:p>
            <a:pPr>
              <a:lnSpc>
                <a:spcPct val="150000"/>
              </a:lnSpc>
            </a:pPr>
            <a:r>
              <a:rPr lang="en-US" dirty="0"/>
              <a:t>Occupied  </a:t>
            </a:r>
          </a:p>
          <a:p>
            <a:pPr>
              <a:lnSpc>
                <a:spcPct val="150000"/>
              </a:lnSpc>
            </a:pPr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8576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475</Words>
  <Application>Microsoft Office PowerPoint</Application>
  <PresentationFormat>Widescreen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Wingdings</vt:lpstr>
      <vt:lpstr>Office Theme</vt:lpstr>
      <vt:lpstr> EE201A Course Project: Automated Inter-Chip Pin Assignment</vt:lpstr>
      <vt:lpstr>Outline</vt:lpstr>
      <vt:lpstr>Port Algorithm</vt:lpstr>
      <vt:lpstr>Outline</vt:lpstr>
      <vt:lpstr>Dealing with Constraints (1)</vt:lpstr>
      <vt:lpstr>Dealing with Constraints (2)</vt:lpstr>
      <vt:lpstr>Dealing with Constraints (2)</vt:lpstr>
      <vt:lpstr>Dealing with Constraints (2)</vt:lpstr>
      <vt:lpstr>Dealing with Constraints (2)</vt:lpstr>
      <vt:lpstr>Dealing with Constraints (2)</vt:lpstr>
      <vt:lpstr>Dealing with Constraints (2)</vt:lpstr>
      <vt:lpstr>Dealing with Constraints (2)</vt:lpstr>
      <vt:lpstr>Dealing with Constraints (2)</vt:lpstr>
      <vt:lpstr>Dealing with Constraints (2)</vt:lpstr>
      <vt:lpstr>Dealing with Constraints (2)</vt:lpstr>
      <vt:lpstr>Dealing with Constraints (3)</vt:lpstr>
      <vt:lpstr>Outline</vt:lpstr>
      <vt:lpstr>Data Structure 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EE201A Course Project: Automated Inter-Chip Pin Assignment</dc:title>
  <dc:creator>Silei Ma</dc:creator>
  <cp:lastModifiedBy>Silei Ma</cp:lastModifiedBy>
  <cp:revision>30</cp:revision>
  <dcterms:created xsi:type="dcterms:W3CDTF">2017-03-15T20:50:55Z</dcterms:created>
  <dcterms:modified xsi:type="dcterms:W3CDTF">2017-03-16T00:29:54Z</dcterms:modified>
</cp:coreProperties>
</file>