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6" r:id="rId10"/>
    <p:sldId id="263" r:id="rId11"/>
    <p:sldId id="264"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4C4D49-CF54-4B22-AFCD-75184641FA6D}" type="datetimeFigureOut">
              <a:rPr lang="ru-RU" smtClean="0"/>
              <a:t>18.06.2024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6013402-97B4-429E-A6E9-BE7BC11CB676}"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C4D49-CF54-4B22-AFCD-75184641FA6D}" type="datetimeFigureOut">
              <a:rPr lang="ru-RU" smtClean="0"/>
              <a:t>18.06.2024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6013402-97B4-429E-A6E9-BE7BC11CB676}"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C4D49-CF54-4B22-AFCD-75184641FA6D}" type="datetimeFigureOut">
              <a:rPr lang="ru-RU" smtClean="0"/>
              <a:t>18.06.2024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6013402-97B4-429E-A6E9-BE7BC11CB676}"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C4D49-CF54-4B22-AFCD-75184641FA6D}" type="datetimeFigureOut">
              <a:rPr lang="ru-RU" smtClean="0"/>
              <a:t>18.06.2024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6013402-97B4-429E-A6E9-BE7BC11CB676}"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4C4D49-CF54-4B22-AFCD-75184641FA6D}" type="datetimeFigureOut">
              <a:rPr lang="ru-RU" smtClean="0"/>
              <a:t>18.06.2024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6013402-97B4-429E-A6E9-BE7BC11CB676}"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4C4D49-CF54-4B22-AFCD-75184641FA6D}" type="datetimeFigureOut">
              <a:rPr lang="ru-RU" smtClean="0"/>
              <a:t>18.06.2024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6013402-97B4-429E-A6E9-BE7BC11CB676}"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4C4D49-CF54-4B22-AFCD-75184641FA6D}" type="datetimeFigureOut">
              <a:rPr lang="ru-RU" smtClean="0"/>
              <a:t>18.06.2024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6013402-97B4-429E-A6E9-BE7BC11CB676}"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4C4D49-CF54-4B22-AFCD-75184641FA6D}" type="datetimeFigureOut">
              <a:rPr lang="ru-RU" smtClean="0"/>
              <a:t>18.06.2024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6013402-97B4-429E-A6E9-BE7BC11CB676}"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C4D49-CF54-4B22-AFCD-75184641FA6D}" type="datetimeFigureOut">
              <a:rPr lang="ru-RU" smtClean="0"/>
              <a:t>18.06.2024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6013402-97B4-429E-A6E9-BE7BC11CB676}"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C4D49-CF54-4B22-AFCD-75184641FA6D}" type="datetimeFigureOut">
              <a:rPr lang="ru-RU" smtClean="0"/>
              <a:t>18.06.2024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6013402-97B4-429E-A6E9-BE7BC11CB676}" type="slidenum">
              <a:rPr lang="ru-RU" smtClean="0"/>
              <a:t>‹#›</a:t>
            </a:fld>
            <a:endParaRPr lang="ru-RU"/>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14C4D49-CF54-4B22-AFCD-75184641FA6D}" type="datetimeFigureOut">
              <a:rPr lang="ru-RU" smtClean="0"/>
              <a:t>18.06.2024</a:t>
            </a:fld>
            <a:endParaRPr lang="ru-RU"/>
          </a:p>
        </p:txBody>
      </p:sp>
      <p:sp>
        <p:nvSpPr>
          <p:cNvPr id="9" name="Slide Number Placeholder 8"/>
          <p:cNvSpPr>
            <a:spLocks noGrp="1"/>
          </p:cNvSpPr>
          <p:nvPr>
            <p:ph type="sldNum" sz="quarter" idx="11"/>
          </p:nvPr>
        </p:nvSpPr>
        <p:spPr/>
        <p:txBody>
          <a:bodyPr/>
          <a:lstStyle/>
          <a:p>
            <a:fld id="{B6013402-97B4-429E-A6E9-BE7BC11CB676}" type="slidenum">
              <a:rPr lang="ru-RU" smtClean="0"/>
              <a:t>‹#›</a:t>
            </a:fld>
            <a:endParaRPr lang="ru-RU"/>
          </a:p>
        </p:txBody>
      </p:sp>
      <p:sp>
        <p:nvSpPr>
          <p:cNvPr id="10" name="Footer Placeholder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013402-97B4-429E-A6E9-BE7BC11CB676}" type="slidenum">
              <a:rPr lang="ru-RU" smtClean="0"/>
              <a:t>‹#›</a:t>
            </a:fld>
            <a:endParaRPr lang="ru-R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ru-R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14C4D49-CF54-4B22-AFCD-75184641FA6D}" type="datetimeFigureOut">
              <a:rPr lang="ru-RU" smtClean="0"/>
              <a:t>18.06.2024</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019944"/>
          </a:xfrm>
        </p:spPr>
        <p:txBody>
          <a:bodyPr/>
          <a:lstStyle/>
          <a:p>
            <a:pPr algn="ctr"/>
            <a:r>
              <a:rPr lang="en-GB" dirty="0" smtClean="0"/>
              <a:t>Teste</a:t>
            </a:r>
            <a:r>
              <a:rPr lang="lv-LV" dirty="0" err="1" smtClean="0"/>
              <a:t>šanas</a:t>
            </a:r>
            <a:r>
              <a:rPr lang="lv-LV" dirty="0" smtClean="0"/>
              <a:t> </a:t>
            </a:r>
            <a:r>
              <a:rPr lang="lv-LV" dirty="0" err="1" smtClean="0"/>
              <a:t>sistema</a:t>
            </a:r>
            <a:r>
              <a:rPr lang="lv-LV" dirty="0" smtClean="0"/>
              <a:t> </a:t>
            </a:r>
            <a:endParaRPr lang="ru-RU" dirty="0"/>
          </a:p>
        </p:txBody>
      </p:sp>
      <p:sp>
        <p:nvSpPr>
          <p:cNvPr id="3" name="Subtitle 2"/>
          <p:cNvSpPr>
            <a:spLocks noGrp="1"/>
          </p:cNvSpPr>
          <p:nvPr>
            <p:ph type="subTitle" idx="1"/>
          </p:nvPr>
        </p:nvSpPr>
        <p:spPr>
          <a:xfrm>
            <a:off x="5580112" y="6453336"/>
            <a:ext cx="2808312" cy="337592"/>
          </a:xfrm>
        </p:spPr>
        <p:txBody>
          <a:bodyPr>
            <a:normAutofit fontScale="92500" lnSpcReduction="20000"/>
          </a:bodyPr>
          <a:lstStyle/>
          <a:p>
            <a:r>
              <a:rPr lang="en-GB" dirty="0" smtClean="0"/>
              <a:t>Jablonskis </a:t>
            </a:r>
            <a:r>
              <a:rPr lang="en-GB" dirty="0" err="1" smtClean="0"/>
              <a:t>Vladislavs</a:t>
            </a:r>
            <a:r>
              <a:rPr lang="en-GB" dirty="0" smtClean="0"/>
              <a:t> PR-21</a:t>
            </a:r>
            <a:endParaRPr lang="ru-RU" dirty="0"/>
          </a:p>
        </p:txBody>
      </p:sp>
    </p:spTree>
    <p:extLst>
      <p:ext uri="{BB962C8B-B14F-4D97-AF65-F5344CB8AC3E}">
        <p14:creationId xmlns:p14="http://schemas.microsoft.com/office/powerpoint/2010/main" val="3779630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Secinājumi</a:t>
            </a:r>
            <a:r>
              <a:rPr lang="en-GB" dirty="0"/>
              <a:t> </a:t>
            </a:r>
            <a:endParaRPr lang="ru-RU" dirty="0"/>
          </a:p>
        </p:txBody>
      </p:sp>
      <p:sp>
        <p:nvSpPr>
          <p:cNvPr id="3" name="Content Placeholder 2"/>
          <p:cNvSpPr>
            <a:spLocks noGrp="1"/>
          </p:cNvSpPr>
          <p:nvPr>
            <p:ph idx="1"/>
          </p:nvPr>
        </p:nvSpPr>
        <p:spPr/>
        <p:txBody>
          <a:bodyPr/>
          <a:lstStyle/>
          <a:p>
            <a:r>
              <a:rPr lang="lv-LV" dirty="0"/>
              <a:t>Tika izstrādāts projekts «Testēšanas sistēma» </a:t>
            </a:r>
            <a:r>
              <a:rPr lang="lv-LV" dirty="0" err="1"/>
              <a:t>NetBeans</a:t>
            </a:r>
            <a:r>
              <a:rPr lang="lv-LV" dirty="0"/>
              <a:t> vidē. Tika izpildītas visas programmas bāzes prasības. Projekta izpildīšanas laikā radās dažādas problēmas, kas neļāva veikt sākotnējo vēlamu rezultātu, bet tajā pašā laikā bija interesanti uzzināt jaunu informāciju, kas noderēs turpmāk. Piemēram, darbs ar JDBC (</a:t>
            </a:r>
            <a:r>
              <a:rPr lang="lv-LV" dirty="0" err="1"/>
              <a:t>the</a:t>
            </a:r>
            <a:r>
              <a:rPr lang="lv-LV" dirty="0"/>
              <a:t> Java </a:t>
            </a:r>
            <a:r>
              <a:rPr lang="lv-LV" dirty="0" err="1"/>
              <a:t>Database</a:t>
            </a:r>
            <a:r>
              <a:rPr lang="lv-LV" dirty="0"/>
              <a:t> </a:t>
            </a:r>
            <a:r>
              <a:rPr lang="lv-LV" dirty="0" err="1"/>
              <a:t>Connectivity</a:t>
            </a:r>
            <a:r>
              <a:rPr lang="lv-LV" dirty="0"/>
              <a:t>) un jaunas darba izpildes metodes. Tā bija mana pirmā pieredze, izstrādājot projektu. Diemžēl ir palikušas nerealizētas idejas, kas varētu izveidot manu projektu labāk, bet galvenais, ka ir realizētas galvenās prasības un viss strādā. </a:t>
            </a:r>
            <a:r>
              <a:rPr lang="lv-LV"/>
              <a:t>Ceru, jo tālāk, jo labāk!</a:t>
            </a:r>
            <a:endParaRPr lang="ru-RU"/>
          </a:p>
        </p:txBody>
      </p:sp>
    </p:spTree>
    <p:extLst>
      <p:ext uri="{BB962C8B-B14F-4D97-AF65-F5344CB8AC3E}">
        <p14:creationId xmlns:p14="http://schemas.microsoft.com/office/powerpoint/2010/main" val="362251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0928"/>
            <a:ext cx="7620000" cy="1143000"/>
          </a:xfrm>
        </p:spPr>
        <p:txBody>
          <a:bodyPr/>
          <a:lstStyle/>
          <a:p>
            <a:pPr algn="ctr"/>
            <a:r>
              <a:rPr lang="en-GB" dirty="0"/>
              <a:t>“</a:t>
            </a:r>
            <a:r>
              <a:rPr lang="en-GB" dirty="0" err="1"/>
              <a:t>Paldies</a:t>
            </a:r>
            <a:r>
              <a:rPr lang="en-GB" dirty="0"/>
              <a:t> par </a:t>
            </a:r>
            <a:r>
              <a:rPr lang="en-GB" dirty="0" err="1"/>
              <a:t>uzmanību</a:t>
            </a:r>
            <a:r>
              <a:rPr lang="en-GB" dirty="0"/>
              <a:t>!</a:t>
            </a:r>
            <a:endParaRPr lang="ru-RU" dirty="0"/>
          </a:p>
        </p:txBody>
      </p:sp>
    </p:spTree>
    <p:extLst>
      <p:ext uri="{BB962C8B-B14F-4D97-AF65-F5344CB8AC3E}">
        <p14:creationId xmlns:p14="http://schemas.microsoft.com/office/powerpoint/2010/main" val="2943978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Uzdevuma</a:t>
            </a:r>
            <a:r>
              <a:rPr lang="en-GB" dirty="0"/>
              <a:t> </a:t>
            </a:r>
            <a:r>
              <a:rPr lang="en-GB" dirty="0" err="1"/>
              <a:t>formulējums</a:t>
            </a:r>
            <a:endParaRPr lang="ru-RU" dirty="0"/>
          </a:p>
        </p:txBody>
      </p:sp>
      <p:sp>
        <p:nvSpPr>
          <p:cNvPr id="3" name="Content Placeholder 2"/>
          <p:cNvSpPr>
            <a:spLocks noGrp="1"/>
          </p:cNvSpPr>
          <p:nvPr>
            <p:ph idx="1"/>
          </p:nvPr>
        </p:nvSpPr>
        <p:spPr/>
        <p:txBody>
          <a:bodyPr/>
          <a:lstStyle/>
          <a:p>
            <a:r>
              <a:rPr lang="en-GB" dirty="0"/>
              <a:t>Mans </a:t>
            </a:r>
            <a:r>
              <a:rPr lang="en-GB" dirty="0" err="1"/>
              <a:t>uzdevums</a:t>
            </a:r>
            <a:r>
              <a:rPr lang="en-GB" dirty="0"/>
              <a:t> </a:t>
            </a:r>
            <a:r>
              <a:rPr lang="en-GB" dirty="0" err="1"/>
              <a:t>bija</a:t>
            </a:r>
            <a:r>
              <a:rPr lang="en-GB" dirty="0"/>
              <a:t> </a:t>
            </a:r>
            <a:r>
              <a:rPr lang="en-GB" dirty="0" err="1"/>
              <a:t>izveidot</a:t>
            </a:r>
            <a:r>
              <a:rPr lang="en-GB" dirty="0"/>
              <a:t> </a:t>
            </a:r>
            <a:r>
              <a:rPr lang="en-GB" dirty="0" err="1"/>
              <a:t>projektu</a:t>
            </a:r>
            <a:r>
              <a:rPr lang="en-GB" dirty="0"/>
              <a:t> </a:t>
            </a:r>
            <a:r>
              <a:rPr lang="en-GB" dirty="0" err="1"/>
              <a:t>lietotājam</a:t>
            </a:r>
            <a:r>
              <a:rPr lang="en-GB" dirty="0"/>
              <a:t> un </a:t>
            </a:r>
            <a:r>
              <a:rPr lang="en-GB" dirty="0" err="1"/>
              <a:t>administratoram</a:t>
            </a:r>
            <a:r>
              <a:rPr lang="en-GB" dirty="0"/>
              <a:t>. </a:t>
            </a:r>
            <a:r>
              <a:rPr lang="en-GB" dirty="0" err="1"/>
              <a:t>Lietotāja</a:t>
            </a:r>
            <a:r>
              <a:rPr lang="en-GB" dirty="0"/>
              <a:t> </a:t>
            </a:r>
            <a:r>
              <a:rPr lang="en-GB" dirty="0" err="1"/>
              <a:t>uzdevums</a:t>
            </a:r>
            <a:r>
              <a:rPr lang="en-GB" dirty="0"/>
              <a:t> </a:t>
            </a:r>
            <a:r>
              <a:rPr lang="en-GB" dirty="0" err="1"/>
              <a:t>bija</a:t>
            </a:r>
            <a:r>
              <a:rPr lang="en-GB" dirty="0"/>
              <a:t> </a:t>
            </a:r>
            <a:r>
              <a:rPr lang="en-GB" dirty="0" err="1"/>
              <a:t>nokārtot</a:t>
            </a:r>
            <a:r>
              <a:rPr lang="en-GB" dirty="0"/>
              <a:t> </a:t>
            </a:r>
            <a:r>
              <a:rPr lang="en-GB" dirty="0" err="1"/>
              <a:t>administratora</a:t>
            </a:r>
            <a:r>
              <a:rPr lang="en-GB" dirty="0"/>
              <a:t> </a:t>
            </a:r>
            <a:r>
              <a:rPr lang="en-GB" dirty="0" err="1"/>
              <a:t>izveidotos</a:t>
            </a:r>
            <a:r>
              <a:rPr lang="en-GB" dirty="0"/>
              <a:t> </a:t>
            </a:r>
            <a:r>
              <a:rPr lang="en-GB" dirty="0" err="1"/>
              <a:t>testus</a:t>
            </a:r>
            <a:r>
              <a:rPr lang="en-GB" dirty="0"/>
              <a:t>. </a:t>
            </a:r>
            <a:r>
              <a:rPr lang="en-GB" dirty="0" err="1"/>
              <a:t>Tāpat</a:t>
            </a:r>
            <a:r>
              <a:rPr lang="en-GB" dirty="0"/>
              <a:t> </a:t>
            </a:r>
            <a:r>
              <a:rPr lang="en-GB" dirty="0" err="1"/>
              <a:t>lietotājs</a:t>
            </a:r>
            <a:r>
              <a:rPr lang="en-GB" dirty="0"/>
              <a:t> </a:t>
            </a:r>
            <a:r>
              <a:rPr lang="en-GB" dirty="0" err="1"/>
              <a:t>var</a:t>
            </a:r>
            <a:r>
              <a:rPr lang="en-GB" dirty="0"/>
              <a:t> </a:t>
            </a:r>
            <a:r>
              <a:rPr lang="en-GB" dirty="0" err="1"/>
              <a:t>redzēt</a:t>
            </a:r>
            <a:r>
              <a:rPr lang="en-GB" dirty="0"/>
              <a:t> </a:t>
            </a:r>
            <a:r>
              <a:rPr lang="en-GB" dirty="0" err="1"/>
              <a:t>savu</a:t>
            </a:r>
            <a:r>
              <a:rPr lang="en-GB" dirty="0"/>
              <a:t> </a:t>
            </a:r>
            <a:r>
              <a:rPr lang="en-GB" dirty="0" err="1"/>
              <a:t>rezultātu</a:t>
            </a:r>
            <a:r>
              <a:rPr lang="en-GB" dirty="0"/>
              <a:t> </a:t>
            </a:r>
            <a:r>
              <a:rPr lang="en-GB" dirty="0" err="1"/>
              <a:t>dažādās</a:t>
            </a:r>
            <a:r>
              <a:rPr lang="en-GB" dirty="0"/>
              <a:t> </a:t>
            </a:r>
            <a:r>
              <a:rPr lang="en-GB" dirty="0" err="1"/>
              <a:t>mērvienībās</a:t>
            </a:r>
            <a:r>
              <a:rPr lang="en-GB" dirty="0"/>
              <a:t> (</a:t>
            </a:r>
            <a:r>
              <a:rPr lang="en-GB" dirty="0" err="1"/>
              <a:t>rezultāts</a:t>
            </a:r>
            <a:r>
              <a:rPr lang="en-GB" dirty="0"/>
              <a:t>, </a:t>
            </a:r>
            <a:r>
              <a:rPr lang="en-GB" dirty="0" err="1"/>
              <a:t>procenti</a:t>
            </a:r>
            <a:r>
              <a:rPr lang="en-GB" dirty="0"/>
              <a:t>, </a:t>
            </a:r>
            <a:r>
              <a:rPr lang="en-GB" dirty="0" err="1"/>
              <a:t>punkti</a:t>
            </a:r>
            <a:r>
              <a:rPr lang="en-GB" dirty="0"/>
              <a:t>). </a:t>
            </a:r>
            <a:r>
              <a:rPr lang="en-GB" dirty="0" err="1"/>
              <a:t>Laikus</a:t>
            </a:r>
            <a:r>
              <a:rPr lang="en-GB" dirty="0"/>
              <a:t> admin </a:t>
            </a:r>
            <a:r>
              <a:rPr lang="en-GB" dirty="0" err="1"/>
              <a:t>var</a:t>
            </a:r>
            <a:r>
              <a:rPr lang="en-GB" dirty="0"/>
              <a:t> </a:t>
            </a:r>
            <a:r>
              <a:rPr lang="en-GB" dirty="0" err="1"/>
              <a:t>apskatīt</a:t>
            </a:r>
            <a:r>
              <a:rPr lang="en-GB" dirty="0"/>
              <a:t> </a:t>
            </a:r>
            <a:r>
              <a:rPr lang="en-GB" dirty="0" err="1"/>
              <a:t>lietotāju</a:t>
            </a:r>
            <a:r>
              <a:rPr lang="en-GB" dirty="0"/>
              <a:t> </a:t>
            </a:r>
            <a:r>
              <a:rPr lang="en-GB" dirty="0" err="1"/>
              <a:t>sarakstu</a:t>
            </a:r>
            <a:r>
              <a:rPr lang="en-GB" dirty="0"/>
              <a:t>, </a:t>
            </a:r>
            <a:r>
              <a:rPr lang="en-GB" dirty="0" err="1"/>
              <a:t>pievienot</a:t>
            </a:r>
            <a:r>
              <a:rPr lang="en-GB" dirty="0"/>
              <a:t> un </a:t>
            </a:r>
            <a:r>
              <a:rPr lang="en-GB" dirty="0" err="1"/>
              <a:t>dzēst</a:t>
            </a:r>
            <a:r>
              <a:rPr lang="en-GB" dirty="0"/>
              <a:t> </a:t>
            </a:r>
            <a:r>
              <a:rPr lang="en-GB" dirty="0" err="1"/>
              <a:t>tos</a:t>
            </a:r>
            <a:r>
              <a:rPr lang="en-GB" dirty="0"/>
              <a:t>. </a:t>
            </a:r>
            <a:r>
              <a:rPr lang="en-GB" dirty="0" err="1"/>
              <a:t>arī</a:t>
            </a:r>
            <a:r>
              <a:rPr lang="en-GB" dirty="0"/>
              <a:t> admin </a:t>
            </a:r>
            <a:r>
              <a:rPr lang="en-GB" dirty="0" err="1"/>
              <a:t>var</a:t>
            </a:r>
            <a:r>
              <a:rPr lang="en-GB" dirty="0"/>
              <a:t> </a:t>
            </a:r>
            <a:r>
              <a:rPr lang="en-GB" dirty="0" err="1"/>
              <a:t>pievienot</a:t>
            </a:r>
            <a:r>
              <a:rPr lang="en-GB" dirty="0"/>
              <a:t> </a:t>
            </a:r>
            <a:r>
              <a:rPr lang="en-GB" dirty="0" err="1"/>
              <a:t>jaunus</a:t>
            </a:r>
            <a:r>
              <a:rPr lang="en-GB" dirty="0"/>
              <a:t> </a:t>
            </a:r>
            <a:r>
              <a:rPr lang="en-GB" dirty="0" err="1"/>
              <a:t>testus</a:t>
            </a:r>
            <a:r>
              <a:rPr lang="en-GB" dirty="0"/>
              <a:t> </a:t>
            </a:r>
            <a:r>
              <a:rPr lang="en-GB" dirty="0" err="1"/>
              <a:t>datu</a:t>
            </a:r>
            <a:r>
              <a:rPr lang="en-GB" dirty="0"/>
              <a:t> </a:t>
            </a:r>
            <a:r>
              <a:rPr lang="en-GB" dirty="0" err="1"/>
              <a:t>bāzei</a:t>
            </a:r>
            <a:r>
              <a:rPr lang="en-GB" dirty="0"/>
              <a:t>. </a:t>
            </a:r>
            <a:r>
              <a:rPr lang="en-GB" dirty="0" err="1"/>
              <a:t>Pēc</a:t>
            </a:r>
            <a:r>
              <a:rPr lang="en-GB" dirty="0"/>
              <a:t> </a:t>
            </a:r>
            <a:r>
              <a:rPr lang="en-GB" dirty="0" err="1"/>
              <a:t>visu</a:t>
            </a:r>
            <a:r>
              <a:rPr lang="en-GB" dirty="0"/>
              <a:t> </a:t>
            </a:r>
            <a:r>
              <a:rPr lang="en-GB" dirty="0" err="1"/>
              <a:t>darbību</a:t>
            </a:r>
            <a:r>
              <a:rPr lang="en-GB" dirty="0"/>
              <a:t> </a:t>
            </a:r>
            <a:r>
              <a:rPr lang="en-GB" dirty="0" err="1"/>
              <a:t>veikšanas</a:t>
            </a:r>
            <a:r>
              <a:rPr lang="en-GB" dirty="0"/>
              <a:t> </a:t>
            </a:r>
            <a:r>
              <a:rPr lang="en-GB" dirty="0" err="1"/>
              <a:t>atkarībā</a:t>
            </a:r>
            <a:r>
              <a:rPr lang="en-GB" dirty="0"/>
              <a:t> no </a:t>
            </a:r>
            <a:r>
              <a:rPr lang="en-GB" dirty="0" err="1"/>
              <a:t>uzdevuma</a:t>
            </a:r>
            <a:r>
              <a:rPr lang="en-GB" dirty="0"/>
              <a:t> </a:t>
            </a:r>
            <a:r>
              <a:rPr lang="en-GB" dirty="0" err="1"/>
              <a:t>tiek</a:t>
            </a:r>
            <a:r>
              <a:rPr lang="en-GB" dirty="0"/>
              <a:t> </a:t>
            </a:r>
            <a:r>
              <a:rPr lang="en-GB" dirty="0" err="1"/>
              <a:t>aizpildīta</a:t>
            </a:r>
            <a:r>
              <a:rPr lang="en-GB" dirty="0"/>
              <a:t> </a:t>
            </a:r>
            <a:r>
              <a:rPr lang="en-GB" dirty="0" err="1"/>
              <a:t>vai</a:t>
            </a:r>
            <a:r>
              <a:rPr lang="en-GB" dirty="0"/>
              <a:t> </a:t>
            </a:r>
            <a:r>
              <a:rPr lang="en-GB" dirty="0" err="1"/>
              <a:t>samazināta</a:t>
            </a:r>
            <a:r>
              <a:rPr lang="en-GB" dirty="0"/>
              <a:t> </a:t>
            </a:r>
            <a:r>
              <a:rPr lang="en-GB" dirty="0" err="1"/>
              <a:t>viena</a:t>
            </a:r>
            <a:r>
              <a:rPr lang="en-GB" dirty="0"/>
              <a:t> no </a:t>
            </a:r>
            <a:r>
              <a:rPr lang="en-GB" dirty="0" err="1"/>
              <a:t>datubāzēm</a:t>
            </a:r>
            <a:r>
              <a:rPr lang="en-GB" dirty="0"/>
              <a:t>.</a:t>
            </a:r>
          </a:p>
          <a:p>
            <a:pPr marL="114300" indent="0">
              <a:buNone/>
            </a:pPr>
            <a:endParaRPr lang="en-GB" dirty="0"/>
          </a:p>
        </p:txBody>
      </p:sp>
    </p:spTree>
    <p:extLst>
      <p:ext uri="{BB962C8B-B14F-4D97-AF65-F5344CB8AC3E}">
        <p14:creationId xmlns:p14="http://schemas.microsoft.com/office/powerpoint/2010/main" val="386471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Sistēmas</a:t>
            </a:r>
            <a:r>
              <a:rPr lang="en-GB" dirty="0" smtClean="0"/>
              <a:t> </a:t>
            </a:r>
            <a:r>
              <a:rPr lang="en-GB" dirty="0" err="1"/>
              <a:t>funkcionālās</a:t>
            </a:r>
            <a:r>
              <a:rPr lang="en-GB" dirty="0"/>
              <a:t> </a:t>
            </a:r>
            <a:r>
              <a:rPr lang="en-GB" dirty="0" err="1" smtClean="0"/>
              <a:t>prasības</a:t>
            </a:r>
            <a:r>
              <a:rPr lang="en-GB" dirty="0" smtClean="0"/>
              <a:t> </a:t>
            </a:r>
            <a:endParaRPr lang="ru-RU" dirty="0"/>
          </a:p>
        </p:txBody>
      </p:sp>
      <p:sp>
        <p:nvSpPr>
          <p:cNvPr id="3" name="Content Placeholder 2"/>
          <p:cNvSpPr>
            <a:spLocks noGrp="1"/>
          </p:cNvSpPr>
          <p:nvPr>
            <p:ph idx="1"/>
          </p:nvPr>
        </p:nvSpPr>
        <p:spPr/>
        <p:txBody>
          <a:bodyPr/>
          <a:lstStyle/>
          <a:p>
            <a:pPr marL="114300" indent="0" algn="ctr">
              <a:buNone/>
            </a:pPr>
            <a:r>
              <a:rPr lang="en-GB" dirty="0" smtClean="0"/>
              <a:t>Mana </a:t>
            </a:r>
            <a:r>
              <a:rPr lang="en-GB" dirty="0" err="1" smtClean="0"/>
              <a:t>projekta</a:t>
            </a:r>
            <a:r>
              <a:rPr lang="en-GB" dirty="0" smtClean="0"/>
              <a:t> </a:t>
            </a:r>
            <a:r>
              <a:rPr lang="en-GB" b="1" dirty="0" err="1" smtClean="0"/>
              <a:t>funkcion</a:t>
            </a:r>
            <a:r>
              <a:rPr lang="lv-LV" b="1" dirty="0" err="1" smtClean="0"/>
              <a:t>ālās</a:t>
            </a:r>
            <a:r>
              <a:rPr lang="lv-LV" b="1" dirty="0" smtClean="0"/>
              <a:t> prasības</a:t>
            </a:r>
            <a:r>
              <a:rPr lang="lv-LV" dirty="0" smtClean="0"/>
              <a:t> </a:t>
            </a:r>
            <a:r>
              <a:rPr lang="lv-LV" dirty="0" err="1" smtClean="0"/>
              <a:t>is</a:t>
            </a:r>
            <a:r>
              <a:rPr lang="lv-LV" dirty="0" smtClean="0"/>
              <a:t> </a:t>
            </a:r>
            <a:r>
              <a:rPr lang="lv-LV" dirty="0" err="1" smtClean="0"/>
              <a:t>šadas</a:t>
            </a:r>
            <a:endParaRPr lang="ru-RU" dirty="0"/>
          </a:p>
        </p:txBody>
      </p:sp>
      <p:cxnSp>
        <p:nvCxnSpPr>
          <p:cNvPr id="5" name="Straight Arrow Connector 4"/>
          <p:cNvCxnSpPr/>
          <p:nvPr/>
        </p:nvCxnSpPr>
        <p:spPr>
          <a:xfrm>
            <a:off x="8964488" y="1844824"/>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95536" y="3284984"/>
            <a:ext cx="3168352"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lv-LV" dirty="0" smtClean="0"/>
              <a:t>Lietotājām ir pieejams logs ar reģistrāciju un ielāgošanu</a:t>
            </a:r>
          </a:p>
          <a:p>
            <a:pPr marL="285750" indent="-285750">
              <a:buFont typeface="Arial" panose="020B0604020202020204" pitchFamily="34" charset="0"/>
              <a:buChar char="•"/>
            </a:pPr>
            <a:r>
              <a:rPr lang="lv-LV" dirty="0" smtClean="0"/>
              <a:t>Lietotājām ir pieejams testu saraksts </a:t>
            </a:r>
          </a:p>
          <a:p>
            <a:pPr marL="285750" indent="-285750">
              <a:buFont typeface="Arial" panose="020B0604020202020204" pitchFamily="34" charset="0"/>
              <a:buChar char="•"/>
            </a:pPr>
            <a:r>
              <a:rPr lang="lv-LV" dirty="0" smtClean="0"/>
              <a:t>Lietotāji var redzēt savu atzīmi par testu</a:t>
            </a:r>
          </a:p>
          <a:p>
            <a:pPr marL="285750" indent="-285750">
              <a:buFont typeface="Arial" panose="020B0604020202020204" pitchFamily="34" charset="0"/>
              <a:buChar char="•"/>
            </a:pPr>
            <a:r>
              <a:rPr lang="lv-LV" dirty="0" smtClean="0"/>
              <a:t>Lietotājām ir pieejams līsts ar visu testu nosaukumiem un viņas atzīmes</a:t>
            </a:r>
            <a:endParaRPr lang="ru-RU" dirty="0"/>
          </a:p>
        </p:txBody>
      </p:sp>
      <p:sp>
        <p:nvSpPr>
          <p:cNvPr id="7" name="Rectangle 6"/>
          <p:cNvSpPr/>
          <p:nvPr/>
        </p:nvSpPr>
        <p:spPr>
          <a:xfrm>
            <a:off x="4744678" y="3356992"/>
            <a:ext cx="3168352"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lv-LV" dirty="0" smtClean="0"/>
              <a:t>Ādmiņiem ir pieejams logs ar reģistrāciju un ielāgošanu</a:t>
            </a:r>
          </a:p>
          <a:p>
            <a:pPr marL="285750" indent="-285750">
              <a:buFont typeface="Arial" panose="020B0604020202020204" pitchFamily="34" charset="0"/>
              <a:buChar char="•"/>
            </a:pPr>
            <a:r>
              <a:rPr lang="lv-LV" dirty="0" smtClean="0"/>
              <a:t>Ādmiņiem ir pieejams logs ar studentu mainišanu(pievienošanu, nodzēšanu)</a:t>
            </a:r>
            <a:r>
              <a:rPr lang="lv-LV" dirty="0" smtClean="0"/>
              <a:t> </a:t>
            </a:r>
          </a:p>
          <a:p>
            <a:pPr marL="285750" indent="-285750">
              <a:buFont typeface="Arial" panose="020B0604020202020204" pitchFamily="34" charset="0"/>
              <a:buChar char="•"/>
            </a:pPr>
            <a:r>
              <a:rPr lang="lv-LV" dirty="0" smtClean="0"/>
              <a:t>Ādmiņiem ir pieejams logs ar testu pievienošanu Datu </a:t>
            </a:r>
            <a:r>
              <a:rPr lang="lv-LV" dirty="0" err="1" smtClean="0"/>
              <a:t>bazei</a:t>
            </a:r>
            <a:endParaRPr lang="ru-RU" dirty="0"/>
          </a:p>
        </p:txBody>
      </p:sp>
      <p:sp>
        <p:nvSpPr>
          <p:cNvPr id="8" name="TextBox 7"/>
          <p:cNvSpPr txBox="1"/>
          <p:nvPr/>
        </p:nvSpPr>
        <p:spPr>
          <a:xfrm>
            <a:off x="1492174" y="2915652"/>
            <a:ext cx="975075" cy="369332"/>
          </a:xfrm>
          <a:prstGeom prst="rect">
            <a:avLst/>
          </a:prstGeom>
          <a:noFill/>
        </p:spPr>
        <p:txBody>
          <a:bodyPr wrap="none" rtlCol="0">
            <a:spAutoFit/>
          </a:bodyPr>
          <a:lstStyle/>
          <a:p>
            <a:r>
              <a:rPr lang="lv-LV" dirty="0" err="1" smtClean="0"/>
              <a:t>Lietotajs</a:t>
            </a:r>
            <a:endParaRPr lang="ru-RU" dirty="0"/>
          </a:p>
        </p:txBody>
      </p:sp>
      <p:sp>
        <p:nvSpPr>
          <p:cNvPr id="9" name="TextBox 8"/>
          <p:cNvSpPr txBox="1"/>
          <p:nvPr/>
        </p:nvSpPr>
        <p:spPr>
          <a:xfrm>
            <a:off x="5884662" y="2917663"/>
            <a:ext cx="888385" cy="369332"/>
          </a:xfrm>
          <a:prstGeom prst="rect">
            <a:avLst/>
          </a:prstGeom>
          <a:noFill/>
        </p:spPr>
        <p:txBody>
          <a:bodyPr wrap="none" rtlCol="0">
            <a:spAutoFit/>
          </a:bodyPr>
          <a:lstStyle/>
          <a:p>
            <a:r>
              <a:rPr lang="lv-LV" dirty="0" err="1" smtClean="0"/>
              <a:t>Admins</a:t>
            </a:r>
            <a:endParaRPr lang="ru-RU" dirty="0"/>
          </a:p>
        </p:txBody>
      </p:sp>
    </p:spTree>
    <p:extLst>
      <p:ext uri="{BB962C8B-B14F-4D97-AF65-F5344CB8AC3E}">
        <p14:creationId xmlns:p14="http://schemas.microsoft.com/office/powerpoint/2010/main" val="332425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Sistēmas</a:t>
            </a:r>
            <a:r>
              <a:rPr lang="en-GB" dirty="0"/>
              <a:t> </a:t>
            </a:r>
            <a:r>
              <a:rPr lang="lv-LV" dirty="0" smtClean="0"/>
              <a:t> </a:t>
            </a:r>
            <a:r>
              <a:rPr lang="en-GB" dirty="0" err="1" smtClean="0"/>
              <a:t>nefunkcionālās</a:t>
            </a:r>
            <a:r>
              <a:rPr lang="en-GB" dirty="0" smtClean="0"/>
              <a:t> </a:t>
            </a:r>
            <a:r>
              <a:rPr lang="en-GB" dirty="0" err="1"/>
              <a:t>prasības</a:t>
            </a:r>
            <a:endParaRPr lang="ru-RU" dirty="0"/>
          </a:p>
        </p:txBody>
      </p:sp>
      <p:sp>
        <p:nvSpPr>
          <p:cNvPr id="3" name="Content Placeholder 2"/>
          <p:cNvSpPr>
            <a:spLocks noGrp="1"/>
          </p:cNvSpPr>
          <p:nvPr>
            <p:ph idx="1"/>
          </p:nvPr>
        </p:nvSpPr>
        <p:spPr/>
        <p:txBody>
          <a:bodyPr/>
          <a:lstStyle/>
          <a:p>
            <a:r>
              <a:rPr lang="lv-LV" dirty="0"/>
              <a:t>Prasības produktam: </a:t>
            </a:r>
            <a:endParaRPr lang="lv-LV" dirty="0" smtClean="0"/>
          </a:p>
          <a:p>
            <a:r>
              <a:rPr lang="lv-LV" dirty="0" smtClean="0"/>
              <a:t>1.1</a:t>
            </a:r>
            <a:r>
              <a:rPr lang="lv-LV" dirty="0"/>
              <a:t>. Lietotāju saskarne ar sistēmu notiek latviešu valodā</a:t>
            </a:r>
            <a:r>
              <a:rPr lang="lv-LV" dirty="0" smtClean="0"/>
              <a:t>.</a:t>
            </a:r>
          </a:p>
          <a:p>
            <a:r>
              <a:rPr lang="lv-LV" dirty="0" smtClean="0"/>
              <a:t>1.2</a:t>
            </a:r>
            <a:r>
              <a:rPr lang="lv-LV" dirty="0"/>
              <a:t>. Produktam nav paredzētas vairākas sastāvdaļas. Produktam ir trīs ārējās saskarnes: reģistrēšanai sistēmā, ielogošanai sistēmā, testa pildīšanai. </a:t>
            </a:r>
            <a:endParaRPr lang="lv-LV" dirty="0" smtClean="0"/>
          </a:p>
          <a:p>
            <a:r>
              <a:rPr lang="lv-LV" dirty="0" smtClean="0"/>
              <a:t>1.3</a:t>
            </a:r>
            <a:r>
              <a:rPr lang="lv-LV" dirty="0"/>
              <a:t>. Programma ir paredzēta vienam lietotājam, kurš saprot latviešu valodu. Lietotāja vecuma vai izglītības ierobežojumi nav paredzēti. </a:t>
            </a:r>
            <a:endParaRPr lang="lv-LV" dirty="0" smtClean="0"/>
          </a:p>
          <a:p>
            <a:r>
              <a:rPr lang="lv-LV" dirty="0" smtClean="0"/>
              <a:t>Ārējās </a:t>
            </a:r>
            <a:r>
              <a:rPr lang="lv-LV" dirty="0"/>
              <a:t>saskarnes prasības </a:t>
            </a:r>
            <a:endParaRPr lang="lv-LV" dirty="0" smtClean="0"/>
          </a:p>
          <a:p>
            <a:r>
              <a:rPr lang="lv-LV" dirty="0" smtClean="0"/>
              <a:t>2.1</a:t>
            </a:r>
            <a:r>
              <a:rPr lang="lv-LV" dirty="0"/>
              <a:t>. Lietotāja saskarne: produkts paredz vienotu lietotāja saskarni.</a:t>
            </a:r>
            <a:endParaRPr lang="ru-RU" dirty="0"/>
          </a:p>
        </p:txBody>
      </p:sp>
    </p:spTree>
    <p:extLst>
      <p:ext uri="{BB962C8B-B14F-4D97-AF65-F5344CB8AC3E}">
        <p14:creationId xmlns:p14="http://schemas.microsoft.com/office/powerpoint/2010/main" val="397295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Klašu</a:t>
            </a:r>
            <a:r>
              <a:rPr lang="en-GB" dirty="0"/>
              <a:t> </a:t>
            </a:r>
            <a:r>
              <a:rPr lang="en-GB" dirty="0" err="1"/>
              <a:t>diagramma</a:t>
            </a:r>
            <a:endParaRPr lang="ru-RU" dirty="0"/>
          </a:p>
        </p:txBody>
      </p:sp>
      <p:sp>
        <p:nvSpPr>
          <p:cNvPr id="3" name="Content Placeholder 2"/>
          <p:cNvSpPr>
            <a:spLocks noGrp="1"/>
          </p:cNvSpPr>
          <p:nvPr>
            <p:ph idx="1"/>
          </p:nvPr>
        </p:nvSpPr>
        <p:spPr/>
        <p:txBody>
          <a:bodyPr/>
          <a:lstStyle/>
          <a:p>
            <a:pPr algn="ctr"/>
            <a:r>
              <a:rPr lang="lv-LV" dirty="0" smtClean="0"/>
              <a:t>Tas ir k</a:t>
            </a:r>
            <a:r>
              <a:rPr lang="en-GB" dirty="0" err="1" smtClean="0"/>
              <a:t>lašu</a:t>
            </a:r>
            <a:r>
              <a:rPr lang="en-GB" dirty="0" smtClean="0"/>
              <a:t> </a:t>
            </a:r>
            <a:r>
              <a:rPr lang="en-GB" dirty="0" err="1" smtClean="0"/>
              <a:t>diagramma</a:t>
            </a:r>
            <a:r>
              <a:rPr lang="lv-LV" dirty="0" smtClean="0"/>
              <a:t> manam projektam </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318" y="1970594"/>
            <a:ext cx="5400600" cy="4631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808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Galveno</a:t>
            </a:r>
            <a:r>
              <a:rPr lang="en-GB" dirty="0"/>
              <a:t> </a:t>
            </a:r>
            <a:r>
              <a:rPr lang="en-GB" dirty="0" err="1"/>
              <a:t>metožu</a:t>
            </a:r>
            <a:r>
              <a:rPr lang="en-GB" dirty="0"/>
              <a:t> </a:t>
            </a:r>
            <a:r>
              <a:rPr lang="en-GB" dirty="0" err="1"/>
              <a:t>algoritmu</a:t>
            </a:r>
            <a:r>
              <a:rPr lang="en-GB" dirty="0"/>
              <a:t> </a:t>
            </a:r>
            <a:r>
              <a:rPr lang="en-GB" dirty="0" err="1"/>
              <a:t>apraksts</a:t>
            </a:r>
            <a:r>
              <a:rPr lang="en-GB" dirty="0"/>
              <a:t> (</a:t>
            </a:r>
            <a:r>
              <a:rPr lang="en-GB" dirty="0" err="1"/>
              <a:t>blokshēmas</a:t>
            </a:r>
            <a:r>
              <a:rPr lang="en-GB" dirty="0"/>
              <a:t>) </a:t>
            </a:r>
            <a:endParaRPr lang="ru-RU" dirty="0"/>
          </a:p>
        </p:txBody>
      </p:sp>
      <p:sp>
        <p:nvSpPr>
          <p:cNvPr id="4" name="Rounded Rectangle 3"/>
          <p:cNvSpPr/>
          <p:nvPr/>
        </p:nvSpPr>
        <p:spPr>
          <a:xfrm>
            <a:off x="3131840" y="1628800"/>
            <a:ext cx="151216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dirty="0" smtClean="0"/>
              <a:t>Sākums</a:t>
            </a:r>
          </a:p>
        </p:txBody>
      </p:sp>
      <p:sp>
        <p:nvSpPr>
          <p:cNvPr id="5" name="Flowchart: Data 4"/>
          <p:cNvSpPr/>
          <p:nvPr/>
        </p:nvSpPr>
        <p:spPr>
          <a:xfrm>
            <a:off x="3131840" y="2489439"/>
            <a:ext cx="1512168" cy="43550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1050" dirty="0" smtClean="0"/>
              <a:t>Lietotājvārdu ievadīšana</a:t>
            </a:r>
            <a:endParaRPr lang="ru-RU" sz="1050" dirty="0"/>
          </a:p>
        </p:txBody>
      </p:sp>
      <p:sp>
        <p:nvSpPr>
          <p:cNvPr id="6" name="Flowchart: Data 5"/>
          <p:cNvSpPr/>
          <p:nvPr/>
        </p:nvSpPr>
        <p:spPr>
          <a:xfrm>
            <a:off x="3131840" y="3345340"/>
            <a:ext cx="1512168" cy="4437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1050" dirty="0" smtClean="0"/>
              <a:t>Paroles ievadīšana</a:t>
            </a:r>
            <a:endParaRPr lang="ru-RU" sz="1050" dirty="0"/>
          </a:p>
        </p:txBody>
      </p:sp>
      <p:cxnSp>
        <p:nvCxnSpPr>
          <p:cNvPr id="8" name="Straight Arrow Connector 7"/>
          <p:cNvCxnSpPr>
            <a:stCxn id="4" idx="2"/>
            <a:endCxn id="5" idx="1"/>
          </p:cNvCxnSpPr>
          <p:nvPr/>
        </p:nvCxnSpPr>
        <p:spPr>
          <a:xfrm>
            <a:off x="3887924" y="1988840"/>
            <a:ext cx="0" cy="5005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4"/>
            <a:endCxn id="6" idx="1"/>
          </p:cNvCxnSpPr>
          <p:nvPr/>
        </p:nvCxnSpPr>
        <p:spPr>
          <a:xfrm>
            <a:off x="3887924" y="2924945"/>
            <a:ext cx="0" cy="4203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Flowchart: Data 22"/>
          <p:cNvSpPr/>
          <p:nvPr/>
        </p:nvSpPr>
        <p:spPr>
          <a:xfrm>
            <a:off x="3127893" y="4077072"/>
            <a:ext cx="1512168" cy="4437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1050" dirty="0" smtClean="0"/>
              <a:t>Pabeigt </a:t>
            </a:r>
            <a:r>
              <a:rPr lang="lv-LV" sz="1050" dirty="0" err="1" smtClean="0"/>
              <a:t>autorizaciju</a:t>
            </a:r>
            <a:endParaRPr lang="ru-RU" sz="1050" dirty="0"/>
          </a:p>
        </p:txBody>
      </p:sp>
      <p:cxnSp>
        <p:nvCxnSpPr>
          <p:cNvPr id="24" name="Straight Arrow Connector 23"/>
          <p:cNvCxnSpPr>
            <a:stCxn id="6" idx="4"/>
            <a:endCxn id="23" idx="1"/>
          </p:cNvCxnSpPr>
          <p:nvPr/>
        </p:nvCxnSpPr>
        <p:spPr>
          <a:xfrm flipH="1">
            <a:off x="3883977" y="3789040"/>
            <a:ext cx="3947"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Flowchart: Decision 26"/>
          <p:cNvSpPr/>
          <p:nvPr/>
        </p:nvSpPr>
        <p:spPr>
          <a:xfrm>
            <a:off x="2663788" y="4797152"/>
            <a:ext cx="2448272" cy="13681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1000" dirty="0" err="1" smtClean="0"/>
              <a:t>If</a:t>
            </a:r>
            <a:r>
              <a:rPr lang="lv-LV" sz="1000" dirty="0" smtClean="0"/>
              <a:t> </a:t>
            </a:r>
            <a:r>
              <a:rPr lang="lv-LV" sz="1000" dirty="0" err="1" smtClean="0"/>
              <a:t>username</a:t>
            </a:r>
            <a:r>
              <a:rPr lang="lv-LV" sz="1000" dirty="0" smtClean="0"/>
              <a:t> (</a:t>
            </a:r>
            <a:r>
              <a:rPr lang="lv-LV" sz="1000" dirty="0" err="1" smtClean="0"/>
              <a:t>textField</a:t>
            </a:r>
            <a:r>
              <a:rPr lang="lv-LV" sz="1000" dirty="0" smtClean="0"/>
              <a:t>)= </a:t>
            </a:r>
            <a:r>
              <a:rPr lang="lv-LV" sz="1000" dirty="0" err="1" smtClean="0"/>
              <a:t>username(DB</a:t>
            </a:r>
            <a:r>
              <a:rPr lang="lv-LV" sz="1000" dirty="0" smtClean="0"/>
              <a:t>)</a:t>
            </a:r>
          </a:p>
          <a:p>
            <a:pPr algn="ctr"/>
            <a:r>
              <a:rPr lang="lv-LV" sz="1000" dirty="0" err="1" smtClean="0"/>
              <a:t>If</a:t>
            </a:r>
            <a:r>
              <a:rPr lang="lv-LV" sz="1000" dirty="0" smtClean="0"/>
              <a:t> </a:t>
            </a:r>
            <a:r>
              <a:rPr lang="lv-LV" sz="1000" dirty="0" err="1" smtClean="0"/>
              <a:t>password(textField</a:t>
            </a:r>
            <a:r>
              <a:rPr lang="lv-LV" sz="1000" dirty="0" smtClean="0"/>
              <a:t>)= </a:t>
            </a:r>
            <a:r>
              <a:rPr lang="lv-LV" sz="1000" dirty="0" err="1" smtClean="0"/>
              <a:t>password(DB</a:t>
            </a:r>
            <a:r>
              <a:rPr lang="lv-LV" sz="1000" dirty="0" smtClean="0"/>
              <a:t>)</a:t>
            </a:r>
            <a:endParaRPr lang="ru-RU" sz="1000" dirty="0"/>
          </a:p>
        </p:txBody>
      </p:sp>
      <p:cxnSp>
        <p:nvCxnSpPr>
          <p:cNvPr id="28" name="Straight Arrow Connector 27"/>
          <p:cNvCxnSpPr>
            <a:stCxn id="23" idx="4"/>
            <a:endCxn id="27" idx="0"/>
          </p:cNvCxnSpPr>
          <p:nvPr/>
        </p:nvCxnSpPr>
        <p:spPr>
          <a:xfrm>
            <a:off x="3883977" y="4520772"/>
            <a:ext cx="3947" cy="276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7" idx="1"/>
            <a:endCxn id="38" idx="5"/>
          </p:cNvCxnSpPr>
          <p:nvPr/>
        </p:nvCxnSpPr>
        <p:spPr>
          <a:xfrm flipH="1">
            <a:off x="1900503" y="5481228"/>
            <a:ext cx="76328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Flowchart: Data 37"/>
          <p:cNvSpPr/>
          <p:nvPr/>
        </p:nvSpPr>
        <p:spPr>
          <a:xfrm>
            <a:off x="539552" y="5263475"/>
            <a:ext cx="1512168" cy="43550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1050" dirty="0" smtClean="0"/>
              <a:t>Reģistrācijas logs atveras</a:t>
            </a:r>
            <a:endParaRPr lang="ru-RU" sz="1050" dirty="0"/>
          </a:p>
        </p:txBody>
      </p:sp>
      <p:cxnSp>
        <p:nvCxnSpPr>
          <p:cNvPr id="40" name="Straight Arrow Connector 39"/>
          <p:cNvCxnSpPr>
            <a:stCxn id="38" idx="1"/>
            <a:endCxn id="45" idx="4"/>
          </p:cNvCxnSpPr>
          <p:nvPr/>
        </p:nvCxnSpPr>
        <p:spPr>
          <a:xfrm flipV="1">
            <a:off x="1295636" y="4520772"/>
            <a:ext cx="27003" cy="7427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Flowchart: Data 44"/>
          <p:cNvSpPr/>
          <p:nvPr/>
        </p:nvSpPr>
        <p:spPr>
          <a:xfrm>
            <a:off x="566555" y="4077072"/>
            <a:ext cx="1512168" cy="4437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1050" dirty="0" smtClean="0"/>
              <a:t>Pabeigt reģistrāciju</a:t>
            </a:r>
            <a:endParaRPr lang="ru-RU" sz="1050" dirty="0"/>
          </a:p>
        </p:txBody>
      </p:sp>
      <p:cxnSp>
        <p:nvCxnSpPr>
          <p:cNvPr id="48" name="Straight Connector 47"/>
          <p:cNvCxnSpPr>
            <a:stCxn id="45" idx="1"/>
          </p:cNvCxnSpPr>
          <p:nvPr/>
        </p:nvCxnSpPr>
        <p:spPr>
          <a:xfrm flipV="1">
            <a:off x="1322639" y="2348880"/>
            <a:ext cx="0" cy="1728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1322639" y="2348880"/>
            <a:ext cx="256528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endCxn id="27" idx="3"/>
          </p:cNvCxnSpPr>
          <p:nvPr/>
        </p:nvCxnSpPr>
        <p:spPr>
          <a:xfrm flipH="1">
            <a:off x="5112060" y="5481228"/>
            <a:ext cx="1476164" cy="0"/>
          </a:xfrm>
          <a:prstGeom prst="line">
            <a:avLst/>
          </a:prstGeom>
        </p:spPr>
        <p:style>
          <a:lnRef idx="2">
            <a:schemeClr val="accent1"/>
          </a:lnRef>
          <a:fillRef idx="0">
            <a:schemeClr val="accent1"/>
          </a:fillRef>
          <a:effectRef idx="1">
            <a:schemeClr val="accent1"/>
          </a:effectRef>
          <a:fontRef idx="minor">
            <a:schemeClr val="tx1"/>
          </a:fontRef>
        </p:style>
      </p:cxnSp>
      <p:sp>
        <p:nvSpPr>
          <p:cNvPr id="56" name="Rounded Rectangle 55"/>
          <p:cNvSpPr/>
          <p:nvPr/>
        </p:nvSpPr>
        <p:spPr>
          <a:xfrm>
            <a:off x="5850142" y="6397367"/>
            <a:ext cx="151216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dirty="0" smtClean="0"/>
              <a:t>Beigums</a:t>
            </a:r>
          </a:p>
        </p:txBody>
      </p:sp>
      <p:cxnSp>
        <p:nvCxnSpPr>
          <p:cNvPr id="57" name="Straight Arrow Connector 56"/>
          <p:cNvCxnSpPr>
            <a:endCxn id="56" idx="0"/>
          </p:cNvCxnSpPr>
          <p:nvPr/>
        </p:nvCxnSpPr>
        <p:spPr>
          <a:xfrm>
            <a:off x="6588224" y="5481228"/>
            <a:ext cx="18002" cy="9161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557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Lietotāja</a:t>
            </a:r>
            <a:r>
              <a:rPr lang="en-GB" dirty="0"/>
              <a:t> </a:t>
            </a:r>
            <a:r>
              <a:rPr lang="en-GB" dirty="0" err="1"/>
              <a:t>ekspluatācijas</a:t>
            </a:r>
            <a:r>
              <a:rPr lang="en-GB" dirty="0"/>
              <a:t> </a:t>
            </a:r>
            <a:r>
              <a:rPr lang="en-GB" dirty="0" err="1" smtClean="0"/>
              <a:t>instrukcija</a:t>
            </a:r>
            <a:r>
              <a:rPr lang="lv-LV" dirty="0" smtClean="0"/>
              <a:t> (Autorizācija/ </a:t>
            </a:r>
            <a:r>
              <a:rPr lang="lv-LV" dirty="0" err="1" smtClean="0"/>
              <a:t>Reģistŗēšana</a:t>
            </a:r>
            <a:r>
              <a:rPr lang="lv-LV" dirty="0" smtClean="0"/>
              <a:t>)</a:t>
            </a:r>
            <a:r>
              <a:rPr lang="en-GB" dirty="0" smtClean="0"/>
              <a:t> </a:t>
            </a:r>
            <a:endParaRPr lang="ru-RU" dirty="0"/>
          </a:p>
        </p:txBody>
      </p:sp>
      <p:sp>
        <p:nvSpPr>
          <p:cNvPr id="3" name="Content Placeholder 2"/>
          <p:cNvSpPr>
            <a:spLocks noGrp="1"/>
          </p:cNvSpPr>
          <p:nvPr>
            <p:ph idx="1"/>
          </p:nvPr>
        </p:nvSpPr>
        <p:spPr>
          <a:xfrm>
            <a:off x="457200" y="1916832"/>
            <a:ext cx="7620000" cy="2088232"/>
          </a:xfrm>
        </p:spPr>
        <p:txBody>
          <a:bodyPr>
            <a:normAutofit/>
          </a:bodyPr>
          <a:lstStyle/>
          <a:p>
            <a:r>
              <a:rPr lang="lv-LV" dirty="0"/>
              <a:t>1. Lietotājs palaiž programmu. </a:t>
            </a:r>
            <a:endParaRPr lang="lv-LV" dirty="0" smtClean="0"/>
          </a:p>
          <a:p>
            <a:r>
              <a:rPr lang="lv-LV" dirty="0" smtClean="0"/>
              <a:t>2</a:t>
            </a:r>
            <a:r>
              <a:rPr lang="lv-LV" dirty="0"/>
              <a:t>. Piesakās sistēmā, izmantojot savu lietotājvārdu un paroli, ja lietotājam nav sava konta, tad viņš var reģistrēt to. </a:t>
            </a:r>
            <a:endParaRPr lang="lv-LV" dirty="0" smtClean="0"/>
          </a:p>
          <a:p>
            <a:r>
              <a:rPr lang="lv-LV" dirty="0" smtClean="0"/>
              <a:t>2.1</a:t>
            </a:r>
            <a:r>
              <a:rPr lang="lv-LV" dirty="0"/>
              <a:t>. Reģistrācijas logā lietotājs aizpilda visus nepieciešamus datus un noklikšķina uz pogas Reģistrēties</a:t>
            </a:r>
            <a:r>
              <a:rPr lang="lv-LV" dirty="0" smtClean="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03" y="4005064"/>
            <a:ext cx="3456384" cy="2665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005064"/>
            <a:ext cx="3384376" cy="264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721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Lietotāja</a:t>
            </a:r>
            <a:r>
              <a:rPr lang="en-GB" dirty="0"/>
              <a:t> </a:t>
            </a:r>
            <a:r>
              <a:rPr lang="en-GB" dirty="0" err="1"/>
              <a:t>ekspluatācijas</a:t>
            </a:r>
            <a:r>
              <a:rPr lang="en-GB" dirty="0"/>
              <a:t> </a:t>
            </a:r>
            <a:r>
              <a:rPr lang="en-GB" dirty="0" err="1"/>
              <a:t>instrukcija</a:t>
            </a:r>
            <a:r>
              <a:rPr lang="lv-LV" dirty="0"/>
              <a:t> </a:t>
            </a:r>
            <a:r>
              <a:rPr lang="lv-LV" dirty="0" smtClean="0"/>
              <a:t>(</a:t>
            </a:r>
            <a:r>
              <a:rPr lang="lv-LV" dirty="0" err="1" smtClean="0"/>
              <a:t>Lietotajs</a:t>
            </a:r>
            <a:r>
              <a:rPr lang="lv-LV" dirty="0" smtClean="0"/>
              <a:t>)</a:t>
            </a:r>
            <a:endParaRPr lang="ru-RU" dirty="0"/>
          </a:p>
        </p:txBody>
      </p:sp>
      <p:sp>
        <p:nvSpPr>
          <p:cNvPr id="3" name="Content Placeholder 2"/>
          <p:cNvSpPr>
            <a:spLocks noGrp="1"/>
          </p:cNvSpPr>
          <p:nvPr>
            <p:ph idx="1"/>
          </p:nvPr>
        </p:nvSpPr>
        <p:spPr/>
        <p:txBody>
          <a:bodyPr/>
          <a:lstStyle/>
          <a:p>
            <a:r>
              <a:rPr lang="lv-LV" sz="1800" dirty="0"/>
              <a:t>3. Lietotāja izvēlnē ir 2 pogas.</a:t>
            </a:r>
          </a:p>
          <a:p>
            <a:r>
              <a:rPr lang="lv-LV" sz="1800" dirty="0"/>
              <a:t>3.1. Poga «Pildīt testu» ļauj sākt pildīt testu</a:t>
            </a:r>
            <a:r>
              <a:rPr lang="lv-LV" sz="1800" dirty="0" smtClean="0"/>
              <a:t>.</a:t>
            </a:r>
          </a:p>
          <a:p>
            <a:r>
              <a:rPr lang="lv-LV" sz="1800" dirty="0" smtClean="0"/>
              <a:t>3.2 Poga «Paradīt testa sarakstu» ļauj paradīt visu testu sarakstu </a:t>
            </a:r>
            <a:endParaRPr lang="lv-LV" sz="1800" dirty="0"/>
          </a:p>
          <a:p>
            <a:r>
              <a:rPr lang="lv-LV" sz="1800" dirty="0"/>
              <a:t>3.1.1. Pēc testa izpildīšanas tiek paradīts testa izpildes rezultāti. </a:t>
            </a:r>
          </a:p>
          <a:p>
            <a:r>
              <a:rPr lang="lv-LV" sz="1800" dirty="0"/>
              <a:t>3.2. Poga </a:t>
            </a:r>
            <a:r>
              <a:rPr lang="lv-LV" sz="1800" dirty="0" smtClean="0"/>
              <a:t>«Paradīt atzīmes» parada lietotāja atzīmi un testa nosaukumu.</a:t>
            </a:r>
            <a:endParaRPr lang="lv-LV" sz="1800" dirty="0"/>
          </a:p>
          <a:p>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717032"/>
            <a:ext cx="3638298" cy="274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761354"/>
            <a:ext cx="3526135" cy="270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756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Lietotāja</a:t>
            </a:r>
            <a:r>
              <a:rPr lang="en-GB" dirty="0"/>
              <a:t> </a:t>
            </a:r>
            <a:r>
              <a:rPr lang="en-GB" dirty="0" err="1"/>
              <a:t>ekspluatācijas</a:t>
            </a:r>
            <a:r>
              <a:rPr lang="en-GB" dirty="0"/>
              <a:t> </a:t>
            </a:r>
            <a:r>
              <a:rPr lang="en-GB" dirty="0" err="1"/>
              <a:t>instrukcija</a:t>
            </a:r>
            <a:r>
              <a:rPr lang="lv-LV" dirty="0"/>
              <a:t> </a:t>
            </a:r>
            <a:r>
              <a:rPr lang="lv-LV" dirty="0" smtClean="0"/>
              <a:t>(</a:t>
            </a:r>
            <a:r>
              <a:rPr lang="lv-LV" dirty="0" err="1" smtClean="0"/>
              <a:t>Admins</a:t>
            </a:r>
            <a:r>
              <a:rPr lang="lv-LV" dirty="0" smtClean="0"/>
              <a:t>)</a:t>
            </a:r>
            <a:endParaRPr lang="ru-RU" dirty="0"/>
          </a:p>
        </p:txBody>
      </p:sp>
      <p:sp>
        <p:nvSpPr>
          <p:cNvPr id="3" name="Content Placeholder 2"/>
          <p:cNvSpPr>
            <a:spLocks noGrp="1"/>
          </p:cNvSpPr>
          <p:nvPr>
            <p:ph idx="1"/>
          </p:nvPr>
        </p:nvSpPr>
        <p:spPr/>
        <p:txBody>
          <a:bodyPr/>
          <a:lstStyle/>
          <a:p>
            <a:r>
              <a:rPr lang="lv-LV" sz="1000" dirty="0"/>
              <a:t>4. Administratora izvēlnē ir </a:t>
            </a:r>
            <a:r>
              <a:rPr lang="lv-LV" sz="1000" dirty="0" smtClean="0"/>
              <a:t>4 </a:t>
            </a:r>
            <a:r>
              <a:rPr lang="lv-LV" sz="1000" dirty="0"/>
              <a:t>pogas. </a:t>
            </a:r>
          </a:p>
          <a:p>
            <a:r>
              <a:rPr lang="lv-LV" sz="1000" dirty="0"/>
              <a:t>4.1. Poga </a:t>
            </a:r>
            <a:r>
              <a:rPr lang="lv-LV" sz="1000" dirty="0" smtClean="0"/>
              <a:t>«Izvadīt tabulu» Izvada tabulu no «</a:t>
            </a:r>
            <a:r>
              <a:rPr lang="lv-LV" sz="1000" dirty="0" err="1" smtClean="0"/>
              <a:t>atzimes</a:t>
            </a:r>
            <a:r>
              <a:rPr lang="lv-LV" sz="1000" dirty="0" smtClean="0"/>
              <a:t>» DB ar «</a:t>
            </a:r>
            <a:r>
              <a:rPr lang="lv-LV" sz="1000" dirty="0" err="1" smtClean="0"/>
              <a:t>username</a:t>
            </a:r>
            <a:r>
              <a:rPr lang="lv-LV" sz="1000" dirty="0" smtClean="0"/>
              <a:t>», «</a:t>
            </a:r>
            <a:r>
              <a:rPr lang="lv-LV" sz="1000" dirty="0" err="1" smtClean="0"/>
              <a:t>testnosaukums</a:t>
            </a:r>
            <a:r>
              <a:rPr lang="lv-LV" sz="1000" dirty="0" smtClean="0"/>
              <a:t>» un «</a:t>
            </a:r>
            <a:r>
              <a:rPr lang="lv-LV" sz="1000" dirty="0" err="1" smtClean="0"/>
              <a:t>atzime</a:t>
            </a:r>
            <a:r>
              <a:rPr lang="lv-LV" sz="1000" dirty="0" smtClean="0"/>
              <a:t>». </a:t>
            </a:r>
            <a:endParaRPr lang="lv-LV" sz="1000" dirty="0"/>
          </a:p>
          <a:p>
            <a:r>
              <a:rPr lang="lv-LV" sz="1000" dirty="0"/>
              <a:t>4.2. Poga </a:t>
            </a:r>
            <a:r>
              <a:rPr lang="lv-LV" sz="1000" dirty="0" smtClean="0"/>
              <a:t>«</a:t>
            </a:r>
            <a:r>
              <a:rPr lang="lv-LV" sz="1000" dirty="0" err="1" smtClean="0"/>
              <a:t>Nodzest</a:t>
            </a:r>
            <a:r>
              <a:rPr lang="lv-LV" sz="1000" dirty="0" smtClean="0"/>
              <a:t> </a:t>
            </a:r>
            <a:r>
              <a:rPr lang="lv-LV" sz="1000" dirty="0" err="1" smtClean="0"/>
              <a:t>lietotaju</a:t>
            </a:r>
            <a:r>
              <a:rPr lang="lv-LV" sz="1000" dirty="0" smtClean="0"/>
              <a:t>» </a:t>
            </a:r>
            <a:r>
              <a:rPr lang="lv-LV" sz="1000" dirty="0"/>
              <a:t>ļauj </a:t>
            </a:r>
            <a:r>
              <a:rPr lang="lv-LV" sz="1000" dirty="0" err="1" smtClean="0"/>
              <a:t>nodzest</a:t>
            </a:r>
            <a:r>
              <a:rPr lang="lv-LV" sz="1000" dirty="0" smtClean="0"/>
              <a:t> </a:t>
            </a:r>
            <a:r>
              <a:rPr lang="lv-LV" sz="1000" dirty="0" err="1" smtClean="0"/>
              <a:t>lietotaju</a:t>
            </a:r>
            <a:r>
              <a:rPr lang="lv-LV" sz="1000" dirty="0" smtClean="0"/>
              <a:t> no </a:t>
            </a:r>
            <a:r>
              <a:rPr lang="lv-LV" sz="1000" dirty="0"/>
              <a:t>«</a:t>
            </a:r>
            <a:r>
              <a:rPr lang="lv-LV" sz="1000" dirty="0" err="1"/>
              <a:t>atzimes</a:t>
            </a:r>
            <a:r>
              <a:rPr lang="lv-LV" sz="1000" dirty="0"/>
              <a:t>» </a:t>
            </a:r>
            <a:r>
              <a:rPr lang="lv-LV" sz="1000" dirty="0" smtClean="0"/>
              <a:t>DB» un «</a:t>
            </a:r>
            <a:r>
              <a:rPr lang="lv-LV" sz="1000" dirty="0" err="1" smtClean="0"/>
              <a:t>user</a:t>
            </a:r>
            <a:r>
              <a:rPr lang="lv-LV" sz="1000" dirty="0" smtClean="0"/>
              <a:t>» </a:t>
            </a:r>
            <a:r>
              <a:rPr lang="lv-LV" sz="1000" dirty="0"/>
              <a:t>DB </a:t>
            </a:r>
          </a:p>
          <a:p>
            <a:r>
              <a:rPr lang="lv-LV" sz="1000" dirty="0"/>
              <a:t>4.3. Poga </a:t>
            </a:r>
            <a:r>
              <a:rPr lang="lv-LV" sz="1000" dirty="0" smtClean="0"/>
              <a:t>«Pievienot </a:t>
            </a:r>
            <a:r>
              <a:rPr lang="lv-LV" sz="1000" dirty="0" err="1" smtClean="0"/>
              <a:t>Lietotaju</a:t>
            </a:r>
            <a:r>
              <a:rPr lang="lv-LV" sz="1000" dirty="0"/>
              <a:t>» ļauj </a:t>
            </a:r>
            <a:r>
              <a:rPr lang="lv-LV" sz="1000" dirty="0" smtClean="0"/>
              <a:t>pievienot </a:t>
            </a:r>
            <a:r>
              <a:rPr lang="lv-LV" sz="1000" dirty="0" err="1" smtClean="0"/>
              <a:t>lietotaju</a:t>
            </a:r>
            <a:r>
              <a:rPr lang="lv-LV" sz="1000" dirty="0" smtClean="0"/>
              <a:t> uz «</a:t>
            </a:r>
            <a:r>
              <a:rPr lang="lv-LV" sz="1000" dirty="0" err="1" smtClean="0"/>
              <a:t>atzimes</a:t>
            </a:r>
            <a:r>
              <a:rPr lang="lv-LV" sz="1000" dirty="0"/>
              <a:t>» DB» un «</a:t>
            </a:r>
            <a:r>
              <a:rPr lang="lv-LV" sz="1000" dirty="0" err="1"/>
              <a:t>user</a:t>
            </a:r>
            <a:r>
              <a:rPr lang="lv-LV" sz="1000" dirty="0"/>
              <a:t>» DB </a:t>
            </a:r>
            <a:endParaRPr lang="lv-LV" sz="1000" dirty="0" smtClean="0"/>
          </a:p>
          <a:p>
            <a:r>
              <a:rPr lang="lv-LV" sz="1000" dirty="0" smtClean="0"/>
              <a:t>4.4. Poga «</a:t>
            </a:r>
            <a:r>
              <a:rPr lang="lv-LV" sz="1000" dirty="0" err="1" smtClean="0"/>
              <a:t>Saglabat</a:t>
            </a:r>
            <a:r>
              <a:rPr lang="lv-LV" sz="1000" dirty="0" smtClean="0"/>
              <a:t>» </a:t>
            </a:r>
            <a:r>
              <a:rPr lang="lv-LV" sz="1000" dirty="0" err="1" smtClean="0"/>
              <a:t>saglaba</a:t>
            </a:r>
            <a:r>
              <a:rPr lang="lv-LV" sz="1000" dirty="0" smtClean="0"/>
              <a:t> jaunu testu «</a:t>
            </a:r>
            <a:r>
              <a:rPr lang="lv-LV" sz="1000" dirty="0" err="1" smtClean="0"/>
              <a:t>test</a:t>
            </a:r>
            <a:r>
              <a:rPr lang="lv-LV" sz="1000" dirty="0" smtClean="0"/>
              <a:t>» DB un ļauj lietotajam </a:t>
            </a:r>
            <a:r>
              <a:rPr lang="lv-LV" sz="1000" dirty="0" err="1" smtClean="0"/>
              <a:t>pildit</a:t>
            </a:r>
            <a:r>
              <a:rPr lang="lv-LV" sz="1000" dirty="0" smtClean="0"/>
              <a:t> jaunu testu</a:t>
            </a:r>
            <a:endParaRPr lang="lv-LV" sz="1000" dirty="0"/>
          </a:p>
          <a:p>
            <a:pPr marL="114300" indent="0">
              <a:buNone/>
            </a:pP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93" y="2597215"/>
            <a:ext cx="3798675" cy="267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2996952"/>
            <a:ext cx="2562705" cy="289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381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65</TotalTime>
  <Words>586</Words>
  <Application>Microsoft Office PowerPoint</Application>
  <PresentationFormat>On-screen Show (4:3)</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Testešanas sistema </vt:lpstr>
      <vt:lpstr>Uzdevuma formulējums</vt:lpstr>
      <vt:lpstr>Sistēmas funkcionālās prasības </vt:lpstr>
      <vt:lpstr>Sistēmas  nefunkcionālās prasības</vt:lpstr>
      <vt:lpstr>Klašu diagramma</vt:lpstr>
      <vt:lpstr>Galveno metožu algoritmu apraksts (blokshēmas) </vt:lpstr>
      <vt:lpstr>Lietotāja ekspluatācijas instrukcija (Autorizācija/ Reģistŗēšana) </vt:lpstr>
      <vt:lpstr>Lietotāja ekspluatācijas instrukcija (Lietotajs)</vt:lpstr>
      <vt:lpstr>Lietotāja ekspluatācijas instrukcija (Admins)</vt:lpstr>
      <vt:lpstr>Secinājumi </vt:lpstr>
      <vt:lpstr>“Paldies par uzmanību!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Testešanas sistema</dc:title>
  <dc:creator>All Users</dc:creator>
  <cp:lastModifiedBy>All Users</cp:lastModifiedBy>
  <cp:revision>7</cp:revision>
  <dcterms:created xsi:type="dcterms:W3CDTF">2024-06-18T05:28:04Z</dcterms:created>
  <dcterms:modified xsi:type="dcterms:W3CDTF">2024-06-18T06:33:32Z</dcterms:modified>
</cp:coreProperties>
</file>