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840-56C1-44A1-AC03-C39F78838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13AC5-6CAA-4977-A2FB-C37E7771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955" y="4627161"/>
            <a:ext cx="8825658" cy="861420"/>
          </a:xfrm>
        </p:spPr>
        <p:txBody>
          <a:bodyPr/>
          <a:lstStyle/>
          <a:p>
            <a:r>
              <a:rPr lang="en-US" dirty="0"/>
              <a:t>IMPORTANT FEATURES OF JAVA 8</a:t>
            </a:r>
          </a:p>
        </p:txBody>
      </p:sp>
    </p:spTree>
    <p:extLst>
      <p:ext uri="{BB962C8B-B14F-4D97-AF65-F5344CB8AC3E}">
        <p14:creationId xmlns:p14="http://schemas.microsoft.com/office/powerpoint/2010/main" val="365857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2BE7-524A-4D9E-96A9-9BCAEA1E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98E8-BA99-486D-B325-237C84FD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872C-376C-466B-AFC9-626DDB02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8E9F-2414-4485-852C-306F7904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9907588" cy="48812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Default and static methods in Interfaces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Functional Interfaces and Lambda Expressions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Java Stream API for Bulk Data Operations on Collections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Java Time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Collection API improvements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Concurrency API improvements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Java IO improvements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Miscellaneous Core API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0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47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Java 8 Features</vt:lpstr>
      <vt:lpstr>PowerPoint Presentation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Features</dc:title>
  <dc:creator>Paulo</dc:creator>
  <cp:lastModifiedBy>Paulo</cp:lastModifiedBy>
  <cp:revision>2</cp:revision>
  <dcterms:created xsi:type="dcterms:W3CDTF">2018-10-23T04:13:55Z</dcterms:created>
  <dcterms:modified xsi:type="dcterms:W3CDTF">2018-10-23T04:29:10Z</dcterms:modified>
</cp:coreProperties>
</file>