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260-4582-4DE6-A24E-815E6AFBD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Kickstarter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9C61-E450-4E2A-A176-E883B985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397624"/>
            <a:ext cx="8045373" cy="1323852"/>
          </a:xfrm>
        </p:spPr>
        <p:txBody>
          <a:bodyPr>
            <a:normAutofit/>
          </a:bodyPr>
          <a:lstStyle/>
          <a:p>
            <a:r>
              <a:rPr lang="en-US" dirty="0"/>
              <a:t>Understanding Successful Projects</a:t>
            </a:r>
          </a:p>
          <a:p>
            <a:endParaRPr lang="en-US" dirty="0"/>
          </a:p>
          <a:p>
            <a:r>
              <a:rPr lang="en-US" dirty="0"/>
              <a:t>Patrick Georgi</a:t>
            </a:r>
          </a:p>
        </p:txBody>
      </p:sp>
    </p:spTree>
    <p:extLst>
      <p:ext uri="{BB962C8B-B14F-4D97-AF65-F5344CB8AC3E}">
        <p14:creationId xmlns:p14="http://schemas.microsoft.com/office/powerpoint/2010/main" val="84282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FCA-4464-4C57-8A64-9627286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0214-4F3A-43D4-AEF2-34121730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79" y="1602420"/>
            <a:ext cx="10178322" cy="5255579"/>
          </a:xfrm>
        </p:spPr>
        <p:txBody>
          <a:bodyPr>
            <a:normAutofit/>
          </a:bodyPr>
          <a:lstStyle/>
          <a:p>
            <a:r>
              <a:rPr lang="en-US" dirty="0"/>
              <a:t>There are definitely omitted variables related to a Kickstarter’s success.  These could include how often a project is providing updates on their page, general media presence (social media as well as blogs/publications reporting on a project), and even a project founder’s previous successful projects</a:t>
            </a:r>
          </a:p>
          <a:p>
            <a:r>
              <a:rPr lang="en-US" dirty="0"/>
              <a:t> Would like to do more work with location, possibly attempt to predict a certain project category does better overall in certain locations.</a:t>
            </a:r>
          </a:p>
          <a:p>
            <a:r>
              <a:rPr lang="en-US" dirty="0"/>
              <a:t>Create more classification models with the data using the other categorical data that wasn’t used in the regression</a:t>
            </a:r>
          </a:p>
          <a:p>
            <a:r>
              <a:rPr lang="en-US" dirty="0"/>
              <a:t>Some NLP using the project’s pitch, see if any specific words or phrases are tied to higher funding levels</a:t>
            </a:r>
          </a:p>
          <a:p>
            <a:r>
              <a:rPr lang="en-US" dirty="0"/>
              <a:t>In terms of the price discrimination, I think it would be interesting to compare what the average pledge price is during the campaign to what the product ultimately sells for</a:t>
            </a:r>
          </a:p>
        </p:txBody>
      </p:sp>
    </p:spTree>
    <p:extLst>
      <p:ext uri="{BB962C8B-B14F-4D97-AF65-F5344CB8AC3E}">
        <p14:creationId xmlns:p14="http://schemas.microsoft.com/office/powerpoint/2010/main" val="233242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909-7DE6-4BA7-8C61-768EB4DD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442-3C9E-4501-995A-FBE54859F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8451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279-7C75-4D9A-B1F6-8D6FB5F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B8F7-C7D1-4D66-8269-D63D5339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probably knows about Kickstarter by now, as it has become one of the largest crowdfunding platforms, raising over $2 billion since its launch in 2009</a:t>
            </a:r>
          </a:p>
          <a:p>
            <a:r>
              <a:rPr lang="en-US" dirty="0"/>
              <a:t>Matching the theory of crowdfunding with the reach and accessibility of the internet has led to many websites that aim to raise money for various types of projects</a:t>
            </a:r>
          </a:p>
          <a:p>
            <a:r>
              <a:rPr lang="en-US" dirty="0"/>
              <a:t>As opposed to more charity based crowdfunding (Kiva, </a:t>
            </a:r>
            <a:r>
              <a:rPr lang="en-US" dirty="0" err="1"/>
              <a:t>DonorsChoose</a:t>
            </a:r>
            <a:r>
              <a:rPr lang="en-US" dirty="0"/>
              <a:t>, etc.), Kickstarter is mainly product based and therefore I’ve always thought that makes it better suited to understanding it’s consumer’s behavior</a:t>
            </a:r>
          </a:p>
          <a:p>
            <a:r>
              <a:rPr lang="en-US" dirty="0"/>
              <a:t>One aspect of Kickstarter that has really interested me, is that it seems to be a non-deceitful way to price-discriminate </a:t>
            </a:r>
          </a:p>
        </p:txBody>
      </p:sp>
    </p:spTree>
    <p:extLst>
      <p:ext uri="{BB962C8B-B14F-4D97-AF65-F5344CB8AC3E}">
        <p14:creationId xmlns:p14="http://schemas.microsoft.com/office/powerpoint/2010/main" val="28608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C761-88DF-4255-8253-B173A072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F52-6773-4E7F-B3D6-03905868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was to explore the data to understand characteristics of very successful projects</a:t>
            </a:r>
          </a:p>
          <a:p>
            <a:r>
              <a:rPr lang="en-US" dirty="0"/>
              <a:t>Seeing what impact the location of project’s has on the campaign</a:t>
            </a:r>
          </a:p>
          <a:p>
            <a:r>
              <a:rPr lang="en-US" dirty="0"/>
              <a:t>Exploring if there is any evidence in the data to suggest price-discrimination </a:t>
            </a:r>
          </a:p>
          <a:p>
            <a:r>
              <a:rPr lang="en-US" dirty="0"/>
              <a:t>Finally, creating a model to predict how much funding a project will receive based on certain features</a:t>
            </a:r>
          </a:p>
          <a:p>
            <a:r>
              <a:rPr lang="en-US" dirty="0"/>
              <a:t>What are the limitations of the model, and where can I go from here?</a:t>
            </a:r>
          </a:p>
        </p:txBody>
      </p:sp>
    </p:spTree>
    <p:extLst>
      <p:ext uri="{BB962C8B-B14F-4D97-AF65-F5344CB8AC3E}">
        <p14:creationId xmlns:p14="http://schemas.microsoft.com/office/powerpoint/2010/main" val="7686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1B18-D095-43E7-A2AF-89A5DB9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DB64-487D-44FF-890D-55A036A5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57" y="1362724"/>
            <a:ext cx="10178322" cy="2428042"/>
          </a:xfrm>
        </p:spPr>
        <p:txBody>
          <a:bodyPr>
            <a:normAutofit/>
          </a:bodyPr>
          <a:lstStyle/>
          <a:p>
            <a:r>
              <a:rPr lang="en-US" dirty="0"/>
              <a:t>The data was scraped from Kickstarter’s website (I used someone else’s scraped data, but would like to scrape my own in the future)</a:t>
            </a:r>
          </a:p>
          <a:p>
            <a:r>
              <a:rPr lang="en-US" dirty="0"/>
              <a:t>Data was pretty clean in terms of null values, however many of the variables that looked like there were numeric were strings, so required a lot of format adjusting</a:t>
            </a:r>
          </a:p>
          <a:p>
            <a:r>
              <a:rPr lang="en-US" dirty="0"/>
              <a:t>Includes the top 4000 most backed projects that were funded on Kickstarter</a:t>
            </a:r>
          </a:p>
          <a:p>
            <a:r>
              <a:rPr lang="en-US" dirty="0"/>
              <a:t>Original variables include: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41C35-1DD0-4F4D-B59C-BD13A03AB5B8}"/>
              </a:ext>
            </a:extLst>
          </p:cNvPr>
          <p:cNvSpPr txBox="1"/>
          <p:nvPr/>
        </p:nvSpPr>
        <p:spPr>
          <a:xfrm>
            <a:off x="1251678" y="3790766"/>
            <a:ext cx="5255654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 pledged	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Project’s pitch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Project’s founder (person, group of people, or company name)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category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pledge goal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D018C-F4AF-4A49-AE6D-39FAD5AD7974}"/>
              </a:ext>
            </a:extLst>
          </p:cNvPr>
          <p:cNvSpPr txBox="1"/>
          <p:nvPr/>
        </p:nvSpPr>
        <p:spPr>
          <a:xfrm>
            <a:off x="6269818" y="3790766"/>
            <a:ext cx="5273336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backers 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Pledge tiers in USD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backers corresponding to the pledge amount in pledge tier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title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235-ABFC-4C14-9E53-8328BDC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Successful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6625-E262-4D3B-AFF1-CCEA5DA5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11771" cy="4571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My project was pretty heavy on EDA/pandas to learn about various attributes of successful campaigns</a:t>
            </a:r>
          </a:p>
          <a:p>
            <a:r>
              <a:rPr lang="en-US" dirty="0"/>
              <a:t>Product Design was the most common project in the dataset, with 772 projects, followed closely by Tabletop Games (741) and Videogames (524), and next highest was Hardware (182)</a:t>
            </a:r>
          </a:p>
          <a:p>
            <a:r>
              <a:rPr lang="en-US" dirty="0"/>
              <a:t>Video games attracted the highest number of overall backers, with product design coming in second (however if you took away the Pebble Smartwatch products, the category would represent a significantly lower portion of the dataset)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1DCDC-1DAD-4BC0-8FA9-93089A75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49" y="2552700"/>
            <a:ext cx="5776126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9F6867-E984-481E-B29E-B660698D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0" y="134151"/>
            <a:ext cx="5621349" cy="3194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FEC18-0A67-4F16-AA09-A96653E0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9" y="3395186"/>
            <a:ext cx="5621349" cy="3365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D4A08-26C7-4874-95BC-A60B8A6D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82" y="3400825"/>
            <a:ext cx="5929915" cy="3457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8F41BD-00A0-4A91-8D54-356C48D73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282" y="134152"/>
            <a:ext cx="5929915" cy="31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9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D829-06F9-4CF8-8124-30E266ED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 Tiers: Do they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1CF2-4876-4C5D-BC8F-BB1B7630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0651"/>
            <a:ext cx="10178322" cy="1638299"/>
          </a:xfrm>
        </p:spPr>
        <p:txBody>
          <a:bodyPr/>
          <a:lstStyle/>
          <a:p>
            <a:r>
              <a:rPr lang="en-US" dirty="0"/>
              <a:t>I wanted to explore whether the number of pledge tiers (and their respective pledge amounts) for a given project had an impact on its funding</a:t>
            </a:r>
          </a:p>
          <a:p>
            <a:r>
              <a:rPr lang="en-US" dirty="0"/>
              <a:t>Created a new variable the showed the number of tiers, as well as a variable that calculated the percent of the project’s total funding by pledge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6EF5A-7C3F-479B-9A2C-DD89DF79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3174492"/>
            <a:ext cx="6922814" cy="361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35A9E-D6E1-47CB-8A67-33E60F07EA07}"/>
              </a:ext>
            </a:extLst>
          </p:cNvPr>
          <p:cNvSpPr txBox="1"/>
          <p:nvPr/>
        </p:nvSpPr>
        <p:spPr>
          <a:xfrm>
            <a:off x="1251678" y="3066125"/>
            <a:ext cx="3800475" cy="151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buClr>
                <a:srgbClr val="171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Most projects have between 5-15 tiers, with the most popular is around 10</a:t>
            </a:r>
          </a:p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buClr>
                <a:srgbClr val="17131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BA55-DE71-49F3-AE6D-AA87519F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216" y="387035"/>
            <a:ext cx="5726171" cy="691813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Highest Contributing Tiers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3E8C1-A80B-47D6-BD5F-C1D3C340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47" y="941033"/>
            <a:ext cx="10146559" cy="474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F44E9-45B8-4AC0-BC37-2ADFF7E220C7}"/>
              </a:ext>
            </a:extLst>
          </p:cNvPr>
          <p:cNvSpPr txBox="1"/>
          <p:nvPr/>
        </p:nvSpPr>
        <p:spPr>
          <a:xfrm>
            <a:off x="1181348" y="5779363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= Tier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8193E-BA38-4327-AFDE-7AD14F0CEA6B}"/>
              </a:ext>
            </a:extLst>
          </p:cNvPr>
          <p:cNvSpPr txBox="1"/>
          <p:nvPr/>
        </p:nvSpPr>
        <p:spPr>
          <a:xfrm>
            <a:off x="3560216" y="5779363"/>
            <a:ext cx="776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that the highest contributing tiers are most often around the median for each project, suggesting that for these products that might not have a comparable </a:t>
            </a:r>
            <a:r>
              <a:rPr lang="en-US" dirty="0" err="1"/>
              <a:t>prouct</a:t>
            </a:r>
            <a:r>
              <a:rPr lang="en-US" dirty="0"/>
              <a:t>, people might default to the median price offered by the project </a:t>
            </a:r>
          </a:p>
        </p:txBody>
      </p:sp>
    </p:spTree>
    <p:extLst>
      <p:ext uri="{BB962C8B-B14F-4D97-AF65-F5344CB8AC3E}">
        <p14:creationId xmlns:p14="http://schemas.microsoft.com/office/powerpoint/2010/main" val="5943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85B-E3A5-4658-A159-5881F00A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4CD5-4CC9-4B23-A037-FB5B89A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12" y="1461825"/>
            <a:ext cx="3952463" cy="491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Regression: Predicting how much money a project will get based on features</a:t>
            </a:r>
          </a:p>
          <a:p>
            <a:r>
              <a:rPr lang="en-US" dirty="0"/>
              <a:t>Dependent Variable: Total amount pledged</a:t>
            </a:r>
          </a:p>
          <a:p>
            <a:r>
              <a:rPr lang="en-US" dirty="0"/>
              <a:t>Independent Variables: Project funding goal, number of backers, number of pledge tiers</a:t>
            </a:r>
          </a:p>
          <a:p>
            <a:r>
              <a:rPr lang="en-US" dirty="0"/>
              <a:t>RMSE = $487,367</a:t>
            </a:r>
          </a:p>
          <a:p>
            <a:r>
              <a:rPr lang="en-US" dirty="0"/>
              <a:t>Mean = $290,072</a:t>
            </a:r>
          </a:p>
          <a:p>
            <a:r>
              <a:rPr lang="en-US" dirty="0"/>
              <a:t>So linear regression was not great</a:t>
            </a:r>
          </a:p>
          <a:p>
            <a:r>
              <a:rPr lang="en-US" dirty="0"/>
              <a:t>K-folds with 5 folds did not improve model very much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AE40-CE2C-4AC0-8432-7A9DEBE5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461826"/>
            <a:ext cx="7026190" cy="49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59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1087</TotalTime>
  <Words>735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Impact</vt:lpstr>
      <vt:lpstr>Wingdings</vt:lpstr>
      <vt:lpstr>Badge</vt:lpstr>
      <vt:lpstr>Kickstarter</vt:lpstr>
      <vt:lpstr>What and Why?</vt:lpstr>
      <vt:lpstr>Steps of the project</vt:lpstr>
      <vt:lpstr>The data</vt:lpstr>
      <vt:lpstr>Learning about Successful Projects</vt:lpstr>
      <vt:lpstr>PowerPoint Presentation</vt:lpstr>
      <vt:lpstr>Pledge Tiers: Do they matter?</vt:lpstr>
      <vt:lpstr>Highest Contributing Tiers</vt:lpstr>
      <vt:lpstr>It’s all about the money</vt:lpstr>
      <vt:lpstr>Limitations and Future Work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</dc:title>
  <dc:creator>Pat Georgi</dc:creator>
  <cp:lastModifiedBy>Pat Georgi</cp:lastModifiedBy>
  <cp:revision>59</cp:revision>
  <dcterms:created xsi:type="dcterms:W3CDTF">2018-05-31T02:30:11Z</dcterms:created>
  <dcterms:modified xsi:type="dcterms:W3CDTF">2018-05-31T21:50:03Z</dcterms:modified>
</cp:coreProperties>
</file>