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DF497-956C-7F10-6DD3-C449390DF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0A1016-EFB1-2344-3419-1427577D7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CE8B5B-8860-A204-0819-A3D83414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E8237-F058-732B-B17D-4AADB93E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8081DD-60B8-7D12-B84F-056D392D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34EC9-459A-7A20-93E5-1FE80A5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4ED567-B2A1-9796-AF98-23F1FB83A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17525A-E5DC-EAB7-E77A-77E2E04A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4F953A-A7AC-2F81-6272-D331A761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98769-E45F-92DE-AC5A-E431EC92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7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5C2D6-A287-7170-7C55-4452842C2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ADA836-1A3E-AF59-4C72-0DD83406E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6CBE10-08E3-5B8E-C540-3A57DE32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FBD83-CA83-95EB-E9B3-40440589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6318D3-3AD9-91DB-6B3A-6D8A676A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5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7EE02-398B-61B3-525B-D2B334E5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B5793E-223C-0A1A-689C-C8C2DF7E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35408-7BFF-042A-769F-5C8C5D91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DEC0F-D84F-B575-3F5D-03F2BD5B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BDA51-F801-FDF6-E018-0FC8A2D5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3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690EC-78E6-6B01-71BA-552B012F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5257A0-2896-437C-AC04-F6604539B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9EF11C-3EB6-7F62-32CA-9FE1F21B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D7E827-2A97-AF78-DA5C-057BDB2E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B2B367-D315-D727-CCF0-14EBB8BA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1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03C27-DFEB-AF03-FFDD-F01C4A53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1BE18F-067C-8710-9C50-953369F09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29CDB7-EED4-84E6-A20D-A929C8AC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A7D362-B5B6-9E0D-5E07-8223DA33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15A552-B466-BADE-B679-55C6ED3D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C23EAF-F436-57C9-455D-9B5540AD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272FC-CC57-3708-109C-085DAACA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979AC6-3AC7-3840-55DD-B99D23A7E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E689E-5004-02D9-FEC0-2617A4602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3DA520-3F1C-04E2-E761-A32EAE204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8E9A7D-497D-3645-B169-D44EFF0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842B8C-6532-9DAD-A21C-6171C900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780730-DF76-561C-E581-FB95F268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B5B049-6BE7-831F-D708-4122F05A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96F43-C079-1630-9BCE-EF7A5591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FE7EDF-3DCE-FD8D-FE05-84D614CD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5583A0-BCB4-8FFE-84A0-1219DCC5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E84EF7-5D1F-E90A-7E81-FABA150A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19892C-9E4E-EEB0-26A5-23AF9F3A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01BD46-B6CB-F035-1450-90B4FB36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1D805B-638C-8336-783C-A56197F2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8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F4F08-965C-9225-C089-67CAE528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C9D58-0543-9597-EE0E-1CE0698C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D34182-FCAE-B643-DA04-EFAC0704E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5548F8-C7FB-E3CC-1CA8-00C8C5DC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42E75A-E41E-7EF3-1ED8-F5753408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7A40AD-B482-103D-A700-46EF9436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5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5EEB2-6DF0-B570-A811-01501B6B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37AFE5-75DA-A274-2D93-BAB4EC3DA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84BC6E-1EB4-24E2-EF2A-CDE87FA81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D67610-6A8B-B448-B242-897C678C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495333-FBF1-86D2-2EAD-5E30C304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F19B3C-09FF-506A-4526-E2ED4384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1F6E26-1E11-9655-10D1-22DF6A04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694C04-79FF-D079-E2C4-C86D6009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3304E-C3B5-9E9E-5FF2-4261ADAB0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E3FC8B-124C-DC0A-A689-09B3E3661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B9F641-94CE-0248-AC4B-2455F49A2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Armaturenbrett eines Auto">
            <a:extLst>
              <a:ext uri="{FF2B5EF4-FFF2-40B4-BE49-F238E27FC236}">
                <a16:creationId xmlns:a16="http://schemas.microsoft.com/office/drawing/2014/main" id="{D4AEC7FD-C0E2-C6AE-BFA2-797CD84E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-1" y="10"/>
            <a:ext cx="12191981" cy="685799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A09363-49D6-9F79-5DD1-998D72277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de-DE" sz="6600">
                <a:solidFill>
                  <a:schemeClr val="bg1"/>
                </a:solidFill>
              </a:rPr>
              <a:t>Liefertreue in Automobilindustrie</a:t>
            </a:r>
          </a:p>
        </p:txBody>
      </p:sp>
      <p:sp>
        <p:nvSpPr>
          <p:cNvPr id="67" name="Rectangle: Rounded Corners 6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77637F-3E4A-556C-39F7-9E7E2003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de-DE" sz="1700" dirty="0">
                <a:solidFill>
                  <a:schemeClr val="bg1"/>
                </a:solidFill>
              </a:rPr>
              <a:t>Priscila Strömsdörfer</a:t>
            </a:r>
            <a:br>
              <a:rPr lang="de-DE" sz="1700" dirty="0">
                <a:solidFill>
                  <a:schemeClr val="bg1"/>
                </a:solidFill>
              </a:rPr>
            </a:br>
            <a:r>
              <a:rPr lang="de-DE" sz="1700" dirty="0">
                <a:solidFill>
                  <a:schemeClr val="bg1"/>
                </a:solidFill>
              </a:rPr>
              <a:t>ps178 </a:t>
            </a:r>
          </a:p>
        </p:txBody>
      </p:sp>
    </p:spTree>
    <p:extLst>
      <p:ext uri="{BB962C8B-B14F-4D97-AF65-F5344CB8AC3E}">
        <p14:creationId xmlns:p14="http://schemas.microsoft.com/office/powerpoint/2010/main" val="252645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26" descr="Einen Termin in einen Papierkalender eintragen">
            <a:extLst>
              <a:ext uri="{FF2B5EF4-FFF2-40B4-BE49-F238E27FC236}">
                <a16:creationId xmlns:a16="http://schemas.microsoft.com/office/drawing/2014/main" id="{E5276290-2E3A-5AFF-A91C-750679E361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13859B-BD65-C0BF-DDC9-5FB48162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5453849E-34FF-E1EE-569B-5F03F48A7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9311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88C196-5038-7A73-445B-780DC5774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E97CD0-8A9A-EA59-7D93-5AC73C46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4000" kern="1200" dirty="0">
                <a:latin typeface="+mj-lt"/>
                <a:ea typeface="+mj-ea"/>
                <a:cs typeface="+mj-cs"/>
              </a:rPr>
              <a:t>Motivation &amp; Fragenstellung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9A3A90-5FF6-3FB5-A78D-03EE706AD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321912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A65B68-57A0-FE15-98D1-89F56FB78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5E088F4-B70B-4293-2ACF-3E82D7AA6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F446806-763A-11F3-C931-B0D2AB11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C6E627B-5D8C-75C7-98F2-A3EC800BC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E7E76-9952-F6B1-7C01-4066B82C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4000" kern="1200" dirty="0">
                <a:latin typeface="+mj-lt"/>
                <a:ea typeface="+mj-ea"/>
                <a:cs typeface="+mj-cs"/>
              </a:rPr>
              <a:t>Datenanalyse (Betrachtung Datensätze)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35DAB07-7538-26A4-9EDA-AB27C74E2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FEF110-2B57-5554-A21A-BEEF84FB7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125818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BA6015-DD1C-0B68-B398-248077C69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0485E5F-B6BF-DB78-4AE7-F54F5658B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193C566-07A2-E8DB-B2D8-9A48FB21C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D41D5EB-490E-9BFE-E907-42AEBCBE3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6AEB7C-1044-B4B2-F89C-E2D70582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 err="1">
                <a:latin typeface="+mj-lt"/>
                <a:ea typeface="+mj-ea"/>
                <a:cs typeface="+mj-cs"/>
              </a:rPr>
              <a:t>Datenanalyse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C616CE-E3A8-ED7D-2EDA-9519E8A9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B48AB8-BDA6-3851-0111-38BCC5D5A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269685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513496-8BC1-8A03-C43B-8B88C029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4270588" cy="5576770"/>
          </a:xfrm>
        </p:spPr>
        <p:txBody>
          <a:bodyPr anchor="t">
            <a:normAutofit/>
          </a:bodyPr>
          <a:lstStyle/>
          <a:p>
            <a:r>
              <a:rPr lang="de-DE" sz="4600">
                <a:solidFill>
                  <a:schemeClr val="bg1"/>
                </a:solidFill>
              </a:rPr>
              <a:t>Motivation &amp; Forschungsfrage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3776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905DE7-3E87-D38B-8EAE-A5BF6A3AA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48" y="841904"/>
            <a:ext cx="4310700" cy="5335059"/>
          </a:xfrm>
        </p:spPr>
        <p:txBody>
          <a:bodyPr>
            <a:normAutofit/>
          </a:bodyPr>
          <a:lstStyle/>
          <a:p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87466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</Words>
  <Application>Microsoft Macintosh PowerPoint</Application>
  <PresentationFormat>Breitbild</PresentationFormat>
  <Paragraphs>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</vt:lpstr>
      <vt:lpstr>Liefertreue in Automobilindustrie</vt:lpstr>
      <vt:lpstr>Agenda</vt:lpstr>
      <vt:lpstr>Motivation &amp; Fragenstellung</vt:lpstr>
      <vt:lpstr>Datenanalyse (Betrachtung Datensätze) </vt:lpstr>
      <vt:lpstr>Datenanalyse </vt:lpstr>
      <vt:lpstr>Motivation &amp; Forschungsfrage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Priscila Strömsdörfer</dc:creator>
  <cp:lastModifiedBy>Priscila Strömsdörfer</cp:lastModifiedBy>
  <cp:revision>2</cp:revision>
  <dcterms:created xsi:type="dcterms:W3CDTF">2025-01-07T17:54:58Z</dcterms:created>
  <dcterms:modified xsi:type="dcterms:W3CDTF">2025-01-08T08:30:12Z</dcterms:modified>
</cp:coreProperties>
</file>