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A118-9695-4DE9-A934-E7D54F437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25A8-9688-4770-B0CD-4F1A235F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0078-2A0A-436F-B7F4-9247B34B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D02C-FB7E-4D45-8A8D-21D1ECF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4DD3-8F11-4F39-AA42-74420940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EC27-588C-49D3-AB55-33685920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9ECD-49D6-43BF-AE22-814382291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7EF5A-5D0A-4E06-901A-1FB3337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5A90-A253-40ED-821C-BA5118A2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D0B6-0937-4892-A176-FD375500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8B680-7977-4EF7-9EE7-59D24B67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79C59-9420-427F-9F33-5AF433A5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452F1-F289-441E-88A8-E9B8FE48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D66F-0F2B-40C6-B68C-A0516E0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B6A69-F735-4C3E-9FDF-7EE84602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798F-49D1-4679-A848-2C9D3BF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1FED-9456-4A1F-AB1C-7C3629A7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906E-1B3A-4758-AA7D-12CC6810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D987-A389-4161-92D9-06DC04DE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A49B-D57A-4B99-947D-280C2F7F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9EEE-CC51-4914-9FC4-8EC9B963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7C1C-8394-42B0-A67D-71CE2D92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FCBC-7EDD-46A6-B659-5504E02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8591-C3CA-4ACA-926A-339D9E0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ED93-27FF-4CDD-851A-261990C9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40FA-7F7C-40EB-9159-2598B24F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F6A-7E9D-4B82-A622-B248C7C7C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0A1B0-C5F7-4B72-8E90-0ABDFB2FE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DFF9-D54F-4E1D-908C-1EB03FF2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33DD3-917E-4586-8009-9333CAB1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F69B-6792-4C39-99FA-5371B738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E13D-7575-4584-9E9A-A5B528C3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E7FF-4C9F-4CD3-8A13-67FF17CE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8BF55-832E-4835-AB89-C16C1E39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6AB2F-E73D-4D77-9332-77F9CDC54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56AD2-C474-46CE-ABD0-A5B4A3C5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B3B8D-9750-40E5-858D-795C3B8A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E9D57-C0B5-42E9-B243-BD2A9358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BC0DC-1D7D-47EB-B448-B7C46725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649E-BEE9-454B-897F-B5782209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A5945-2F5C-49FB-952D-B5576B46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A281A-6CA7-4497-A577-CFB5A7FB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90C53-308D-4236-9F6C-076B2A35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18A90-DADC-462D-A295-A487B603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1B43A-700E-4039-91F4-50ED822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22C1A-B96D-40CE-8113-6CD1751C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292C-FE3D-4205-B5E8-5A4D5A6D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23B0-D6CF-446F-8426-99AB4F96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B13F0-E55C-45FF-BD0E-FE9F144E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34F94-97DB-4541-BFF8-683E6BB8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BB166-524B-425B-A467-43F17033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93C36-78FF-4C88-8382-BCAEBDE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5336-34F8-45B5-8176-E4A39B07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8A06F-C818-4D05-820E-EE41C2F6A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FBC89-5140-4BB6-98D8-B60BB13A4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E165A-2585-4B67-824D-3D50663C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AB94A-DB29-410D-B2BF-CB1D1BCF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911D-B3C2-4B06-BCFA-0E34F67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EADA2-7992-4137-9F8F-B72A697E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826A-0DD4-46EA-A8FE-D84F1FBA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F6C8-B43E-408F-AEFA-0548E7F60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1F70-135B-40C1-999E-458B9B5F9F0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2C43-14CC-4E4B-B7EB-E8386363F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DCB5-956B-4A40-89AF-864F93730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7460-D45F-42A4-86AC-42932CBC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4E18-7D5C-4EB0-8E71-2324FB323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Тренажер устного счета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F061-3232-412C-9CB0-BAA81E9E1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Проект </a:t>
            </a:r>
          </a:p>
          <a:p>
            <a:r>
              <a:rPr lang="ru-RU" dirty="0"/>
              <a:t>1-я четверть</a:t>
            </a:r>
          </a:p>
          <a:p>
            <a:r>
              <a:rPr lang="ru-RU" dirty="0"/>
              <a:t>Горелов Павел</a:t>
            </a:r>
          </a:p>
          <a:p>
            <a:r>
              <a:rPr lang="ru-RU" dirty="0"/>
              <a:t>9 класс</a:t>
            </a:r>
          </a:p>
        </p:txBody>
      </p:sp>
    </p:spTree>
    <p:extLst>
      <p:ext uri="{BB962C8B-B14F-4D97-AF65-F5344CB8AC3E}">
        <p14:creationId xmlns:p14="http://schemas.microsoft.com/office/powerpoint/2010/main" val="22042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4C90-D179-441B-8C21-19C089DA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B981-65D1-46FB-8625-632CF2C6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Сделать консольное приложения для отработки навыков устного счета с разными типами примеров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D271-E6ED-4E50-B3D0-0AE0CC9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примеров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797C-8A88-454C-BDD4-5DBB93A8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операции (+, -, *, </a:t>
            </a:r>
            <a:r>
              <a:rPr lang="en-US" dirty="0"/>
              <a:t>/</a:t>
            </a:r>
            <a:r>
              <a:rPr lang="ru-RU" dirty="0"/>
              <a:t>) в одно действие</a:t>
            </a:r>
          </a:p>
          <a:p>
            <a:r>
              <a:rPr lang="ru-RU" dirty="0"/>
              <a:t>Стандартные операции (</a:t>
            </a:r>
            <a:r>
              <a:rPr lang="en-US" dirty="0"/>
              <a:t>+, -,*, /)</a:t>
            </a:r>
            <a:r>
              <a:rPr lang="ru-RU" dirty="0"/>
              <a:t> в 2 действия</a:t>
            </a:r>
            <a:endParaRPr lang="en-US" dirty="0"/>
          </a:p>
          <a:p>
            <a:r>
              <a:rPr lang="ru-RU" dirty="0"/>
              <a:t>Пример типа </a:t>
            </a:r>
            <a:r>
              <a:rPr lang="en-US" dirty="0"/>
              <a:t>x </a:t>
            </a:r>
            <a:r>
              <a:rPr lang="ru-RU" dirty="0"/>
              <a:t>-</a:t>
            </a:r>
            <a:r>
              <a:rPr lang="en-US" dirty="0"/>
              <a:t> ( a - x ) </a:t>
            </a:r>
          </a:p>
          <a:p>
            <a:r>
              <a:rPr lang="ru-RU" dirty="0"/>
              <a:t>Умножение числа на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B075-6198-4389-9629-F7471EB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60"/>
            <a:ext cx="10515600" cy="1325563"/>
          </a:xfrm>
        </p:spPr>
        <p:txBody>
          <a:bodyPr/>
          <a:lstStyle/>
          <a:p>
            <a:r>
              <a:rPr lang="ru-RU" dirty="0"/>
              <a:t>Как пользоваться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A940-C3FC-4D26-8ADD-3B06659C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523"/>
            <a:ext cx="10515600" cy="49142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Стандартные операции в одно действие</a:t>
            </a:r>
            <a:r>
              <a:rPr lang="en-US" dirty="0"/>
              <a:t> (main):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Функции передается несколько параметров (</a:t>
            </a:r>
            <a:r>
              <a:rPr lang="pt-BR" dirty="0"/>
              <a:t>n1, n2, n3, n4, amount, mestake, action</a:t>
            </a:r>
            <a:r>
              <a:rPr lang="ru-RU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n1 </a:t>
            </a:r>
            <a:r>
              <a:rPr lang="ru-RU" dirty="0"/>
              <a:t>и </a:t>
            </a:r>
            <a:r>
              <a:rPr lang="en-US" dirty="0"/>
              <a:t>n2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границы первого числа</a:t>
            </a:r>
          </a:p>
          <a:p>
            <a:pPr marL="0" indent="0">
              <a:buNone/>
            </a:pPr>
            <a:r>
              <a:rPr lang="en-US" dirty="0"/>
              <a:t>n3 </a:t>
            </a:r>
            <a:r>
              <a:rPr lang="ru-RU" dirty="0"/>
              <a:t>и </a:t>
            </a:r>
            <a:r>
              <a:rPr lang="en-US" dirty="0"/>
              <a:t>n4 – </a:t>
            </a:r>
            <a:r>
              <a:rPr lang="ru-RU" dirty="0"/>
              <a:t>границы второго числа</a:t>
            </a:r>
          </a:p>
          <a:p>
            <a:pPr marL="0" indent="0">
              <a:buNone/>
            </a:pPr>
            <a:r>
              <a:rPr lang="en-US" dirty="0"/>
              <a:t>amount –</a:t>
            </a:r>
            <a:r>
              <a:rPr lang="ru-RU" dirty="0"/>
              <a:t>действие</a:t>
            </a:r>
          </a:p>
          <a:p>
            <a:pPr marL="0" indent="0">
              <a:buNone/>
            </a:pPr>
            <a:r>
              <a:rPr lang="en-US" dirty="0" err="1"/>
              <a:t>mestake</a:t>
            </a:r>
            <a:r>
              <a:rPr lang="ru-RU" dirty="0"/>
              <a:t> – сколько примеров добавляется за ошибку</a:t>
            </a:r>
          </a:p>
          <a:p>
            <a:pPr marL="0" indent="0">
              <a:buNone/>
            </a:pPr>
            <a:r>
              <a:rPr lang="en-US" dirty="0"/>
              <a:t>action - </a:t>
            </a:r>
            <a:r>
              <a:rPr lang="ru-RU" dirty="0"/>
              <a:t>действие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Например</a:t>
            </a:r>
            <a:r>
              <a:rPr lang="en-US" dirty="0"/>
              <a:t>: </a:t>
            </a:r>
            <a:r>
              <a:rPr lang="ru-RU" dirty="0"/>
              <a:t>100, 999, 100, 999, </a:t>
            </a:r>
            <a:r>
              <a:rPr lang="en-US" dirty="0"/>
              <a:t>‘+’, 10, 50</a:t>
            </a:r>
          </a:p>
          <a:p>
            <a:pPr marL="0" indent="0">
              <a:buNone/>
            </a:pPr>
            <a:r>
              <a:rPr lang="ru-RU" dirty="0"/>
              <a:t>Вывод</a:t>
            </a:r>
            <a:r>
              <a:rPr lang="en-US" dirty="0"/>
              <a:t>: 255 + 343</a:t>
            </a:r>
          </a:p>
        </p:txBody>
      </p:sp>
    </p:spTree>
    <p:extLst>
      <p:ext uri="{BB962C8B-B14F-4D97-AF65-F5344CB8AC3E}">
        <p14:creationId xmlns:p14="http://schemas.microsoft.com/office/powerpoint/2010/main" val="308708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C8FA-5F6C-4FF3-99F4-17B55AE2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E9F1-6A8C-484F-9817-F5CA96A8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Стандартные операции в 2 действия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manyactions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ru-RU" dirty="0"/>
              <a:t>Функции передается несколько парметров</a:t>
            </a:r>
            <a:r>
              <a:rPr lang="en-US" dirty="0"/>
              <a:t>(n1, n2, action1, action2, amount, </a:t>
            </a:r>
            <a:r>
              <a:rPr lang="en-US" dirty="0" err="1"/>
              <a:t>mestake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n1 </a:t>
            </a:r>
            <a:r>
              <a:rPr lang="ru-RU" dirty="0"/>
              <a:t>и </a:t>
            </a:r>
            <a:r>
              <a:rPr lang="en-US" dirty="0"/>
              <a:t>n2 – </a:t>
            </a:r>
            <a:r>
              <a:rPr lang="ru-RU" dirty="0"/>
              <a:t>границы чисел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action1 – </a:t>
            </a:r>
            <a:r>
              <a:rPr lang="ru-RU" dirty="0"/>
              <a:t>действие 1</a:t>
            </a:r>
          </a:p>
          <a:p>
            <a:pPr marL="0" indent="0">
              <a:buNone/>
            </a:pPr>
            <a:r>
              <a:rPr lang="en-US" dirty="0"/>
              <a:t>action2</a:t>
            </a:r>
            <a:r>
              <a:rPr lang="ru-RU" dirty="0"/>
              <a:t> – действие 2</a:t>
            </a:r>
          </a:p>
          <a:p>
            <a:pPr marL="0" indent="0">
              <a:buNone/>
            </a:pPr>
            <a:r>
              <a:rPr lang="en-US" dirty="0"/>
              <a:t>amount – </a:t>
            </a:r>
            <a:r>
              <a:rPr lang="ru-RU" dirty="0"/>
              <a:t>количество примеров</a:t>
            </a:r>
          </a:p>
          <a:p>
            <a:pPr marL="0" indent="0">
              <a:buNone/>
            </a:pPr>
            <a:r>
              <a:rPr lang="en-US" dirty="0" err="1"/>
              <a:t>mestake</a:t>
            </a:r>
            <a:r>
              <a:rPr lang="en-US" dirty="0"/>
              <a:t> – </a:t>
            </a:r>
            <a:r>
              <a:rPr lang="ru-RU" dirty="0"/>
              <a:t>сколько примеров добавлять за ошибку</a:t>
            </a:r>
          </a:p>
          <a:p>
            <a:pPr marL="0" indent="0">
              <a:buNone/>
            </a:pPr>
            <a:r>
              <a:rPr lang="ru-RU" dirty="0"/>
              <a:t>Например (100, </a:t>
            </a:r>
            <a:r>
              <a:rPr lang="en-US" dirty="0"/>
              <a:t>999, ‘+’, ‘-’, 50, 5)</a:t>
            </a:r>
          </a:p>
          <a:p>
            <a:pPr marL="0" indent="0">
              <a:buNone/>
            </a:pPr>
            <a:r>
              <a:rPr lang="ru-RU" dirty="0"/>
              <a:t>Вывод</a:t>
            </a:r>
            <a:r>
              <a:rPr lang="en-US" dirty="0"/>
              <a:t>: 765 + 423 - 936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0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6F70-2C41-4E84-B33D-C41F6458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B25B-815F-4663-B462-55DD424A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Пример типа </a:t>
            </a:r>
            <a:r>
              <a:rPr lang="en-US" dirty="0"/>
              <a:t>x – (a – x) (a1000a):</a:t>
            </a:r>
          </a:p>
          <a:p>
            <a:pPr marL="0" indent="0">
              <a:buNone/>
            </a:pPr>
            <a:r>
              <a:rPr lang="ru-RU" dirty="0"/>
              <a:t>Функции передается несколько параметров (</a:t>
            </a:r>
            <a:r>
              <a:rPr lang="pt-BR" dirty="0"/>
              <a:t>n1, n2, n3, mestake, amount)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n1 </a:t>
            </a:r>
            <a:r>
              <a:rPr lang="ru-RU" dirty="0"/>
              <a:t>и </a:t>
            </a:r>
            <a:r>
              <a:rPr lang="en-US" dirty="0"/>
              <a:t>n2 </a:t>
            </a:r>
            <a:r>
              <a:rPr lang="ru-RU" dirty="0"/>
              <a:t>– границы </a:t>
            </a:r>
            <a:r>
              <a:rPr lang="en-US" dirty="0"/>
              <a:t> </a:t>
            </a:r>
            <a:r>
              <a:rPr lang="ru-RU" dirty="0"/>
              <a:t>числа </a:t>
            </a:r>
            <a:r>
              <a:rPr lang="en-US" dirty="0"/>
              <a:t>x</a:t>
            </a:r>
          </a:p>
          <a:p>
            <a:pPr marL="0" indent="0">
              <a:buNone/>
            </a:pPr>
            <a:r>
              <a:rPr lang="en-US" dirty="0"/>
              <a:t>n3 – </a:t>
            </a:r>
            <a:r>
              <a:rPr lang="ru-RU" dirty="0"/>
              <a:t>число </a:t>
            </a: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 err="1"/>
              <a:t>mestake</a:t>
            </a:r>
            <a:r>
              <a:rPr lang="en-US" dirty="0"/>
              <a:t> – </a:t>
            </a:r>
            <a:r>
              <a:rPr lang="ru-RU" dirty="0"/>
              <a:t>сколько примеров добалять за ошибку</a:t>
            </a:r>
          </a:p>
          <a:p>
            <a:pPr marL="0" indent="0">
              <a:buNone/>
            </a:pPr>
            <a:r>
              <a:rPr lang="en-US" dirty="0"/>
              <a:t>amount – </a:t>
            </a:r>
            <a:r>
              <a:rPr lang="ru-RU" dirty="0"/>
              <a:t>количество примеров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Например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a1000a(100, 999, 1000, 10, 50)</a:t>
            </a:r>
          </a:p>
          <a:p>
            <a:pPr marL="0" indent="0">
              <a:buNone/>
            </a:pPr>
            <a:r>
              <a:rPr lang="ru-RU" dirty="0"/>
              <a:t>Вывод</a:t>
            </a:r>
            <a:r>
              <a:rPr lang="en-US" dirty="0"/>
              <a:t>: 487 – ( 1000 – 487)</a:t>
            </a:r>
          </a:p>
        </p:txBody>
      </p:sp>
    </p:spTree>
    <p:extLst>
      <p:ext uri="{BB962C8B-B14F-4D97-AF65-F5344CB8AC3E}">
        <p14:creationId xmlns:p14="http://schemas.microsoft.com/office/powerpoint/2010/main" val="424388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633-D858-41AB-B36C-F26AA5BA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A626-66F5-4C2D-A1F7-5D548A4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Умножение числа на определенное число (</a:t>
            </a:r>
            <a:r>
              <a:rPr lang="en-US" dirty="0" err="1"/>
              <a:t>multX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ru-RU" dirty="0"/>
              <a:t>Функция принимает несколько параметров </a:t>
            </a:r>
            <a:r>
              <a:rPr lang="en-US" dirty="0" err="1"/>
              <a:t>multX</a:t>
            </a:r>
            <a:r>
              <a:rPr lang="en-US" dirty="0"/>
              <a:t>(</a:t>
            </a:r>
            <a:r>
              <a:rPr lang="pt-BR" dirty="0"/>
              <a:t>n1, n2, mestake, amount, x)</a:t>
            </a:r>
          </a:p>
          <a:p>
            <a:pPr marL="0" indent="0">
              <a:buNone/>
            </a:pPr>
            <a:r>
              <a:rPr lang="pt-BR" dirty="0"/>
              <a:t>n1 </a:t>
            </a:r>
            <a:r>
              <a:rPr lang="ru-RU" dirty="0"/>
              <a:t>и </a:t>
            </a:r>
            <a:r>
              <a:rPr lang="en-US" dirty="0"/>
              <a:t>n2 – </a:t>
            </a:r>
            <a:r>
              <a:rPr lang="ru-RU" dirty="0"/>
              <a:t>границы числа</a:t>
            </a:r>
          </a:p>
          <a:p>
            <a:pPr marL="0" indent="0">
              <a:buNone/>
            </a:pPr>
            <a:r>
              <a:rPr lang="en-US" dirty="0" err="1"/>
              <a:t>mestake</a:t>
            </a:r>
            <a:r>
              <a:rPr lang="en-US" dirty="0"/>
              <a:t> – </a:t>
            </a:r>
            <a:r>
              <a:rPr lang="ru-RU" dirty="0"/>
              <a:t>сколько добавлять за ошибку</a:t>
            </a:r>
          </a:p>
          <a:p>
            <a:pPr marL="0" indent="0">
              <a:buNone/>
            </a:pPr>
            <a:r>
              <a:rPr lang="en-US" dirty="0"/>
              <a:t>amount – </a:t>
            </a:r>
            <a:r>
              <a:rPr lang="ru-RU" dirty="0"/>
              <a:t>количество примеров</a:t>
            </a:r>
          </a:p>
          <a:p>
            <a:pPr marL="0" indent="0">
              <a:buNone/>
            </a:pPr>
            <a:r>
              <a:rPr lang="en-US" dirty="0"/>
              <a:t>X – </a:t>
            </a:r>
            <a:r>
              <a:rPr lang="ru-RU" dirty="0"/>
              <a:t>на какое число умножать</a:t>
            </a:r>
          </a:p>
          <a:p>
            <a:pPr marL="0" indent="0">
              <a:buNone/>
            </a:pPr>
            <a:r>
              <a:rPr lang="ru-RU" dirty="0"/>
              <a:t>Например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multX</a:t>
            </a:r>
            <a:r>
              <a:rPr lang="en-US" dirty="0"/>
              <a:t>(100, 999, 10, 50, 5)</a:t>
            </a:r>
          </a:p>
          <a:p>
            <a:pPr marL="0" indent="0">
              <a:buNone/>
            </a:pPr>
            <a:r>
              <a:rPr lang="ru-RU" dirty="0"/>
              <a:t>Вывод</a:t>
            </a:r>
            <a:r>
              <a:rPr lang="en-US" dirty="0"/>
              <a:t>: 456 * 5</a:t>
            </a:r>
          </a:p>
        </p:txBody>
      </p:sp>
    </p:spTree>
    <p:extLst>
      <p:ext uri="{BB962C8B-B14F-4D97-AF65-F5344CB8AC3E}">
        <p14:creationId xmlns:p14="http://schemas.microsoft.com/office/powerpoint/2010/main" val="340330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32C4-D296-4590-A687-50DAF392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97C-C357-4ECA-8537-CBA57EDB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виде статистики в конце работы каждой функции выводится таблица в виде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Пример с правильным ответом</a:t>
            </a:r>
            <a:r>
              <a:rPr lang="en-US" dirty="0"/>
              <a:t>, </a:t>
            </a:r>
            <a:r>
              <a:rPr lang="ru-RU" dirty="0"/>
              <a:t>введеный ответ</a:t>
            </a:r>
            <a:r>
              <a:rPr lang="en-US" dirty="0"/>
              <a:t>, </a:t>
            </a:r>
            <a:r>
              <a:rPr lang="ru-RU" dirty="0"/>
              <a:t>время решения, ответ правильный</a:t>
            </a:r>
            <a:r>
              <a:rPr lang="en-US" dirty="0"/>
              <a:t>/</a:t>
            </a:r>
            <a:r>
              <a:rPr lang="ru-RU" dirty="0"/>
              <a:t>неправильный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Выводится строка с средним временем решения примера и количетсвом допущенных ошибок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7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Тренажер устного счета</vt:lpstr>
      <vt:lpstr>Задача</vt:lpstr>
      <vt:lpstr>Типы примеров</vt:lpstr>
      <vt:lpstr>Как пользоваться</vt:lpstr>
      <vt:lpstr>Как пользоваться </vt:lpstr>
      <vt:lpstr>Как пользоваться</vt:lpstr>
      <vt:lpstr>Как пользоваться</vt:lpstr>
      <vt:lpstr>Статистика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устного счета</dc:title>
  <dc:creator>gorelovps@outlook.com</dc:creator>
  <cp:lastModifiedBy>gorelovps@outlook.com</cp:lastModifiedBy>
  <cp:revision>8</cp:revision>
  <dcterms:created xsi:type="dcterms:W3CDTF">2019-11-13T11:17:58Z</dcterms:created>
  <dcterms:modified xsi:type="dcterms:W3CDTF">2019-11-13T12:19:03Z</dcterms:modified>
</cp:coreProperties>
</file>