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77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71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46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12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607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7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83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69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4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37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4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5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2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88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96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45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999FAD-AB05-43D3-A76B-BC146A7A863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351843-57EE-4B30-ADED-8C6CC2E2C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23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  <a:ea typeface="ＭＳ Ｐゴシック"/>
              </a:rPr>
              <a:t>Java研修成果発表会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～苦難の道のりをこえて～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6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>
                <a:latin typeface="ＭＳ Ｐゴシック"/>
                <a:ea typeface="ＭＳ Ｐゴシック"/>
              </a:rPr>
              <a:t>目次</a:t>
            </a:r>
            <a:endParaRPr kumimoji="1" lang="ja-JP" altLang="en-US" sz="72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sz="3200">
                <a:solidFill>
                  <a:srgbClr val="262626"/>
                </a:solidFill>
                <a:latin typeface="Meiryo"/>
                <a:ea typeface="Meiryo"/>
                <a:cs typeface="Gautami"/>
              </a:rPr>
              <a:t>研修の成果</a:t>
            </a:r>
            <a:endParaRPr lang="ja-JP" sz="3200">
              <a:latin typeface="ＭＳ Ｐ明朝"/>
              <a:ea typeface="ＭＳ Ｐ明朝"/>
            </a:endParaRPr>
          </a:p>
          <a:p>
            <a:r>
              <a:rPr lang="ja-JP" altLang="en-US" sz="3200">
                <a:solidFill>
                  <a:srgbClr val="262626"/>
                </a:solidFill>
                <a:latin typeface="Meiryo"/>
                <a:ea typeface="Meiryo"/>
              </a:rPr>
              <a:t>研修で苦労したこと</a:t>
            </a:r>
          </a:p>
          <a:p>
            <a:r>
              <a:rPr lang="ja-JP" altLang="en-US" sz="3200">
                <a:solidFill>
                  <a:srgbClr val="262626"/>
                </a:solidFill>
                <a:latin typeface="Meiryo"/>
                <a:ea typeface="Meiryo"/>
              </a:rPr>
              <a:t>今後研修する人たちへのアドバイス</a:t>
            </a:r>
          </a:p>
          <a:p>
            <a:r>
              <a:rPr lang="ja-JP" altLang="en-US" sz="3200">
                <a:solidFill>
                  <a:srgbClr val="262626"/>
                </a:solidFill>
                <a:latin typeface="Meiryo"/>
                <a:ea typeface="Meiryo"/>
              </a:rPr>
              <a:t>講師へのアドバイス</a:t>
            </a:r>
          </a:p>
          <a:p>
            <a:r>
              <a:rPr lang="ja-JP" altLang="en-US" sz="3200">
                <a:solidFill>
                  <a:srgbClr val="262626"/>
                </a:solidFill>
                <a:latin typeface="Meiryo"/>
                <a:ea typeface="Meiryo"/>
              </a:rPr>
              <a:t>研修成果の今後への活用</a:t>
            </a:r>
            <a:endParaRPr lang="ja-JP" altLang="en-US" sz="3200" dirty="0">
              <a:solidFill>
                <a:srgbClr val="262626"/>
              </a:solidFill>
              <a:latin typeface="Meiryo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1057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038909"/>
          </a:xfrm>
        </p:spPr>
        <p:txBody>
          <a:bodyPr/>
          <a:lstStyle/>
          <a:p>
            <a:r>
              <a:rPr lang="ja-JP" altLang="en-US">
                <a:latin typeface="ＭＳ Ｐゴシック"/>
                <a:ea typeface="ＭＳ Ｐゴシック"/>
              </a:rPr>
              <a:t>研修成果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2517921"/>
            <a:ext cx="9601200" cy="3357417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3200">
                <a:latin typeface="Meiryo"/>
                <a:ea typeface="Meiryo"/>
              </a:rPr>
              <a:t>Javaプログラミングの言語仕様</a:t>
            </a:r>
          </a:p>
          <a:p>
            <a:pPr lvl="1"/>
            <a:r>
              <a:rPr lang="ja-JP" altLang="en-US" sz="2800">
                <a:latin typeface="Meiryo"/>
                <a:ea typeface="Meiryo"/>
              </a:rPr>
              <a:t>スレッドとジェネリックスはまだまだ</a:t>
            </a:r>
          </a:p>
          <a:p>
            <a:r>
              <a:rPr lang="ja-JP" altLang="en-US" sz="3200">
                <a:latin typeface="Meiryo"/>
                <a:ea typeface="Meiryo"/>
              </a:rPr>
              <a:t>Java８の一部機能</a:t>
            </a:r>
          </a:p>
          <a:p>
            <a:pPr lvl="1"/>
            <a:r>
              <a:rPr lang="ja-JP" altLang="en-US" sz="2800">
                <a:latin typeface="Meiryo"/>
                <a:ea typeface="Meiryo"/>
              </a:rPr>
              <a:t>ラムダ式とストリーム</a:t>
            </a:r>
          </a:p>
          <a:p>
            <a:r>
              <a:rPr lang="ja-JP" altLang="en-US" sz="3200">
                <a:latin typeface="Meiryo"/>
                <a:ea typeface="Meiryo"/>
              </a:rPr>
              <a:t>プログラミングの楽しさ、つらさ</a:t>
            </a:r>
          </a:p>
          <a:p>
            <a:pPr lvl="1"/>
            <a:r>
              <a:rPr lang="ja-JP" altLang="en-US" sz="2800">
                <a:latin typeface="Meiryo"/>
                <a:ea typeface="Meiryo"/>
              </a:rPr>
              <a:t>どちらも味わえて非常に満足</a:t>
            </a:r>
            <a:endParaRPr lang="ja-JP" altLang="en-US" sz="2800" dirty="0">
              <a:latin typeface="Meiryo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81220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  <a:ea typeface="ＭＳ Ｐゴシック"/>
              </a:rPr>
              <a:t>研修で苦労したこと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67982" y="3152775"/>
            <a:ext cx="6847658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9600">
                <a:latin typeface="Meiryo"/>
                <a:ea typeface="Meiryo"/>
              </a:rPr>
              <a:t>予習　演習</a:t>
            </a:r>
            <a:endParaRPr lang="ja-JP" altLang="en-US" sz="9600" dirty="0">
              <a:latin typeface="Meiryo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9205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  <a:ea typeface="ＭＳ Ｐゴシック"/>
              </a:rPr>
              <a:t>今後研修する人たちへのアドバイス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35275" y="2609850"/>
            <a:ext cx="6818313" cy="682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sz="3600">
                <a:latin typeface="Meiryo"/>
                <a:ea typeface="Meiryo"/>
              </a:rPr>
              <a:t>学んだ、で終わりにしてはダメ</a:t>
            </a:r>
            <a:endParaRPr lang="ja-JP" altLang="en-US" sz="3600">
              <a:latin typeface="Meiryo"/>
              <a:ea typeface="Meiryo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5615" y="4705350"/>
            <a:ext cx="811475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sz="3600">
                <a:latin typeface="Meiryo"/>
                <a:ea typeface="Meiryo"/>
              </a:rPr>
              <a:t>仕事のアウトプットに反映しましょう</a:t>
            </a:r>
            <a:endParaRPr lang="ja-JP">
              <a:latin typeface="Meiryo"/>
              <a:ea typeface="Meiryo"/>
            </a:endParaRPr>
          </a:p>
        </p:txBody>
      </p:sp>
      <p:sp>
        <p:nvSpPr>
          <p:cNvPr id="6" name="矢印: 下 5"/>
          <p:cNvSpPr/>
          <p:nvPr/>
        </p:nvSpPr>
        <p:spPr>
          <a:xfrm>
            <a:off x="5854329" y="353377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0826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latin typeface="ＭＳ Ｐゴシック"/>
                <a:ea typeface="ＭＳ Ｐゴシック"/>
              </a:rPr>
              <a:t>講師へのアドバイス</a:t>
            </a:r>
            <a:endParaRPr lang="ja-JP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85644" y="3105150"/>
            <a:ext cx="5613763" cy="20936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en-US" sz="9600">
                <a:latin typeface="Meiryo"/>
                <a:ea typeface="Meiryo"/>
              </a:rPr>
              <a:t>ありません</a:t>
            </a:r>
          </a:p>
        </p:txBody>
      </p:sp>
    </p:spTree>
    <p:extLst>
      <p:ext uri="{BB962C8B-B14F-4D97-AF65-F5344CB8AC3E}">
        <p14:creationId xmlns:p14="http://schemas.microsoft.com/office/powerpoint/2010/main" val="147689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25" y="4533900"/>
            <a:ext cx="4027071" cy="95606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  <a:ea typeface="ＭＳ Ｐゴシック"/>
              </a:rPr>
              <a:t>研修成果の今後への活用</a:t>
            </a:r>
            <a:endParaRPr kumimoji="1" lang="ja-JP" altLang="en-US"/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793" y="2428875"/>
            <a:ext cx="4545874" cy="2286989"/>
          </a:xfrm>
          <a:prstGeom prst="rect">
            <a:avLst/>
          </a:prstGeom>
        </p:spPr>
      </p:pic>
      <p:pic>
        <p:nvPicPr>
          <p:cNvPr id="6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599" y="5267324"/>
            <a:ext cx="7837714" cy="976311"/>
          </a:xfrm>
          <a:prstGeom prst="rect">
            <a:avLst/>
          </a:prstGeom>
        </p:spPr>
      </p:pic>
      <p:pic>
        <p:nvPicPr>
          <p:cNvPr id="8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906" y="4708687"/>
            <a:ext cx="933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82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オーガニック</vt:lpstr>
      <vt:lpstr>Java研修成果発表会</vt:lpstr>
      <vt:lpstr>目次</vt:lpstr>
      <vt:lpstr>研修成果</vt:lpstr>
      <vt:lpstr>研修で苦労したこと</vt:lpstr>
      <vt:lpstr>今後研修する人たちへのアドバイス</vt:lpstr>
      <vt:lpstr>講師へのアドバイス</vt:lpstr>
      <vt:lpstr>研修成果の今後への活用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Chalalai Sarakor</dc:creator>
  <cp:lastModifiedBy>Chalalai Sarakor</cp:lastModifiedBy>
  <cp:revision>4</cp:revision>
  <dcterms:created xsi:type="dcterms:W3CDTF">2013-07-30T09:55:18Z</dcterms:created>
  <dcterms:modified xsi:type="dcterms:W3CDTF">2017-09-07T10:51:19Z</dcterms:modified>
</cp:coreProperties>
</file>