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06" r:id="rId4"/>
    <p:sldId id="356" r:id="rId5"/>
    <p:sldId id="357" r:id="rId6"/>
    <p:sldId id="351" r:id="rId7"/>
    <p:sldId id="358" r:id="rId8"/>
    <p:sldId id="35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E5571-8D19-E490-86EB-67A87C79153F}" v="120" dt="2021-01-14T00:14:48.315"/>
    <p1510:client id="{0D094367-5419-C683-9F31-8A7AEC65B49C}" v="50" dt="2021-01-13T10:02:03.689"/>
    <p1510:client id="{25A33598-FC1C-2447-6AEE-EEFBDBB1E4CA}" v="476" dt="2021-01-13T01:29:06.999"/>
    <p1510:client id="{3595173D-B589-C8DA-03B3-7B2632BB47B7}" v="146" dt="2021-01-13T05:08:54.471"/>
    <p1510:client id="{43220D29-5D98-41BC-AC00-3A2D3BF212AB}" v="404" dt="2021-01-13T09:41:30.974"/>
    <p1510:client id="{4945FB5E-D105-00C3-36E6-5E530A908147}" v="127" dt="2021-01-13T00:28:34.012"/>
    <p1510:client id="{54396F33-75EA-F773-79AC-636C67879AAC}" v="39" dt="2021-01-13T01:54:46.322"/>
    <p1510:client id="{744B30F1-108B-AA87-9CF5-67946FDA186D}" v="26" dt="2021-01-25T06:18:57.382"/>
    <p1510:client id="{8705921E-B2C5-BD28-D678-2A8D70948665}" v="66" dt="2021-01-13T07:34:34.568"/>
    <p1510:client id="{8BFE4D9B-14AA-F3CF-CE7C-3754EEB8A527}" v="561" dt="2021-01-13T12:38:17.612"/>
    <p1510:client id="{91A95781-5E97-4555-9359-D6A02FADEBB9}" v="100" dt="2021-01-15T05:35:50.152"/>
    <p1510:client id="{99F95D90-4743-0A9A-9433-57ED5ADAB686}" v="755" dt="2021-01-12T18:28:48.892"/>
    <p1510:client id="{A15AD583-A05B-D3F5-5F08-9B55159A4D97}" v="1424" dt="2021-01-12T18:12:13.649"/>
    <p1510:client id="{AF4C7D7C-12C5-9413-99FE-427A4D4A6EC3}" v="49" dt="2021-01-13T15:20:23.642"/>
    <p1510:client id="{B5C9C185-32F4-2A0E-C715-EABFCB604FAE}" v="605" dt="2021-01-14T08:47:46.588"/>
    <p1510:client id="{C607B1DB-230E-25D6-96CF-B2464AC029E2}" v="69" dt="2021-01-13T09:45:11.201"/>
    <p1510:client id="{C6FFEEFC-A2AB-0EE8-FF78-E7918072C1E7}" v="61" dt="2021-01-13T01:55:56.025"/>
    <p1510:client id="{C789E9F2-0A7F-22B4-5F92-F68BDE71ECC2}" v="1201" dt="2021-01-13T02:43:48.145"/>
    <p1510:client id="{CB74E69C-987B-E1E7-AAC0-CE37B49F5398}" v="44" dt="2021-01-13T10:24:44.694"/>
    <p1510:client id="{CFAC8678-964B-90E8-E513-62611F6BBDDA}" v="37" dt="2021-01-13T10:53:04.605"/>
    <p1510:client id="{EC46684D-D599-DCCD-E2FA-83ECB5D5AC49}" v="142" dt="2021-01-13T02:14:14.700"/>
    <p1510:client id="{F121C188-678B-2FB9-8E16-F9B55B9871C3}" v="478" dt="2021-01-13T03:22:42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소현C/SGS DevCamp" userId="S::shparkc@smilegate.com::b6ded9f9-1722-4edd-8dba-128b08e80a16" providerId="AD" clId="Web-{8BFE4D9B-14AA-F3CF-CE7C-3754EEB8A527}"/>
    <pc:docChg chg="modSld">
      <pc:chgData name="박소현C/SGS DevCamp" userId="S::shparkc@smilegate.com::b6ded9f9-1722-4edd-8dba-128b08e80a16" providerId="AD" clId="Web-{8BFE4D9B-14AA-F3CF-CE7C-3754EEB8A527}" dt="2021-01-13T12:38:16.080" v="421"/>
      <pc:docMkLst>
        <pc:docMk/>
      </pc:docMkLst>
      <pc:sldChg chg="modSp">
        <pc:chgData name="박소현C/SGS DevCamp" userId="S::shparkc@smilegate.com::b6ded9f9-1722-4edd-8dba-128b08e80a16" providerId="AD" clId="Web-{8BFE4D9B-14AA-F3CF-CE7C-3754EEB8A527}" dt="2021-01-13T11:48:19.429" v="120"/>
        <pc:sldMkLst>
          <pc:docMk/>
          <pc:sldMk cId="595211492" sldId="306"/>
        </pc:sldMkLst>
        <pc:spChg chg="mod">
          <ac:chgData name="박소현C/SGS DevCamp" userId="S::shparkc@smilegate.com::b6ded9f9-1722-4edd-8dba-128b08e80a16" providerId="AD" clId="Web-{8BFE4D9B-14AA-F3CF-CE7C-3754EEB8A527}" dt="2021-01-13T11:42:14.702" v="82" actId="1076"/>
          <ac:spMkLst>
            <pc:docMk/>
            <pc:sldMk cId="595211492" sldId="306"/>
            <ac:spMk id="3" creationId="{8CC7F159-B76B-0245-97D2-C59F0A835029}"/>
          </ac:spMkLst>
        </pc:spChg>
        <pc:graphicFrameChg chg="mod modGraphic">
          <ac:chgData name="박소현C/SGS DevCamp" userId="S::shparkc@smilegate.com::b6ded9f9-1722-4edd-8dba-128b08e80a16" providerId="AD" clId="Web-{8BFE4D9B-14AA-F3CF-CE7C-3754EEB8A527}" dt="2021-01-13T11:48:19.429" v="120"/>
          <ac:graphicFrameMkLst>
            <pc:docMk/>
            <pc:sldMk cId="595211492" sldId="306"/>
            <ac:graphicFrameMk id="2" creationId="{F00992EC-95CF-4E3C-9EC6-663EE3A28556}"/>
          </ac:graphicFrameMkLst>
        </pc:graphicFrameChg>
      </pc:sldChg>
      <pc:sldChg chg="modSp">
        <pc:chgData name="박소현C/SGS DevCamp" userId="S::shparkc@smilegate.com::b6ded9f9-1722-4edd-8dba-128b08e80a16" providerId="AD" clId="Web-{8BFE4D9B-14AA-F3CF-CE7C-3754EEB8A527}" dt="2021-01-13T11:55:21.050" v="260"/>
        <pc:sldMkLst>
          <pc:docMk/>
          <pc:sldMk cId="543662872" sldId="356"/>
        </pc:sldMkLst>
        <pc:graphicFrameChg chg="mod modGraphic">
          <ac:chgData name="박소현C/SGS DevCamp" userId="S::shparkc@smilegate.com::b6ded9f9-1722-4edd-8dba-128b08e80a16" providerId="AD" clId="Web-{8BFE4D9B-14AA-F3CF-CE7C-3754EEB8A527}" dt="2021-01-13T11:55:21.050" v="260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박소현C/SGS DevCamp" userId="S::shparkc@smilegate.com::b6ded9f9-1722-4edd-8dba-128b08e80a16" providerId="AD" clId="Web-{8BFE4D9B-14AA-F3CF-CE7C-3754EEB8A527}" dt="2021-01-13T12:28:06.407" v="274"/>
        <pc:sldMkLst>
          <pc:docMk/>
          <pc:sldMk cId="286100414" sldId="357"/>
        </pc:sldMkLst>
        <pc:graphicFrameChg chg="mod modGraphic">
          <ac:chgData name="박소현C/SGS DevCamp" userId="S::shparkc@smilegate.com::b6ded9f9-1722-4edd-8dba-128b08e80a16" providerId="AD" clId="Web-{8BFE4D9B-14AA-F3CF-CE7C-3754EEB8A527}" dt="2021-01-13T12:28:06.407" v="274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modSp">
        <pc:chgData name="박소현C/SGS DevCamp" userId="S::shparkc@smilegate.com::b6ded9f9-1722-4edd-8dba-128b08e80a16" providerId="AD" clId="Web-{8BFE4D9B-14AA-F3CF-CE7C-3754EEB8A527}" dt="2021-01-13T12:38:16.080" v="421"/>
        <pc:sldMkLst>
          <pc:docMk/>
          <pc:sldMk cId="2444015587" sldId="358"/>
        </pc:sldMkLst>
        <pc:graphicFrameChg chg="mod modGraphic">
          <ac:chgData name="박소현C/SGS DevCamp" userId="S::shparkc@smilegate.com::b6ded9f9-1722-4edd-8dba-128b08e80a16" providerId="AD" clId="Web-{8BFE4D9B-14AA-F3CF-CE7C-3754EEB8A527}" dt="2021-01-13T12:38:16.080" v="421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EC46684D-D599-DCCD-E2FA-83ECB5D5AC49}"/>
    <pc:docChg chg="modSld">
      <pc:chgData name="백지연B/SGS DevCamp" userId="S::jyeonbaek@smilegate.com::d357b275-f334-464f-9020-26c53f8e09d1" providerId="AD" clId="Web-{EC46684D-D599-DCCD-E2FA-83ECB5D5AC49}" dt="2021-01-13T02:14:14.700" v="135"/>
      <pc:docMkLst>
        <pc:docMk/>
      </pc:docMkLst>
      <pc:sldChg chg="modSp">
        <pc:chgData name="백지연B/SGS DevCamp" userId="S::jyeonbaek@smilegate.com::d357b275-f334-464f-9020-26c53f8e09d1" providerId="AD" clId="Web-{EC46684D-D599-DCCD-E2FA-83ECB5D5AC49}" dt="2021-01-13T02:14:14.700" v="135"/>
        <pc:sldMkLst>
          <pc:docMk/>
          <pc:sldMk cId="981419375" sldId="351"/>
        </pc:sldMkLst>
        <pc:graphicFrameChg chg="mod modGraphic">
          <ac:chgData name="백지연B/SGS DevCamp" userId="S::jyeonbaek@smilegate.com::d357b275-f334-464f-9020-26c53f8e09d1" providerId="AD" clId="Web-{EC46684D-D599-DCCD-E2FA-83ECB5D5AC49}" dt="2021-01-13T02:14:14.700" v="135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8705921E-B2C5-BD28-D678-2A8D70948665}"/>
    <pc:docChg chg="modSld">
      <pc:chgData name="백지연B/SGS DevCamp" userId="S::jyeonbaek@smilegate.com::d357b275-f334-464f-9020-26c53f8e09d1" providerId="AD" clId="Web-{8705921E-B2C5-BD28-D678-2A8D70948665}" dt="2021-01-13T07:34:25.911" v="27"/>
      <pc:docMkLst>
        <pc:docMk/>
      </pc:docMkLst>
      <pc:sldChg chg="modSp">
        <pc:chgData name="백지연B/SGS DevCamp" userId="S::jyeonbaek@smilegate.com::d357b275-f334-464f-9020-26c53f8e09d1" providerId="AD" clId="Web-{8705921E-B2C5-BD28-D678-2A8D70948665}" dt="2021-01-13T07:34:25.911" v="27"/>
        <pc:sldMkLst>
          <pc:docMk/>
          <pc:sldMk cId="286100414" sldId="357"/>
        </pc:sldMkLst>
        <pc:graphicFrameChg chg="mod modGraphic">
          <ac:chgData name="백지연B/SGS DevCamp" userId="S::jyeonbaek@smilegate.com::d357b275-f334-464f-9020-26c53f8e09d1" providerId="AD" clId="Web-{8705921E-B2C5-BD28-D678-2A8D70948665}" dt="2021-01-13T07:34:25.911" v="27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C607B1DB-230E-25D6-96CF-B2464AC029E2}"/>
    <pc:docChg chg="modSld">
      <pc:chgData name="백지연B/SGS DevCamp" userId="S::jyeonbaek@smilegate.com::d357b275-f334-464f-9020-26c53f8e09d1" providerId="AD" clId="Web-{C607B1DB-230E-25D6-96CF-B2464AC029E2}" dt="2021-01-13T09:35:31.903" v="61"/>
      <pc:docMkLst>
        <pc:docMk/>
      </pc:docMkLst>
      <pc:sldChg chg="modSp">
        <pc:chgData name="백지연B/SGS DevCamp" userId="S::jyeonbaek@smilegate.com::d357b275-f334-464f-9020-26c53f8e09d1" providerId="AD" clId="Web-{C607B1DB-230E-25D6-96CF-B2464AC029E2}" dt="2021-01-13T09:35:31.903" v="61"/>
        <pc:sldMkLst>
          <pc:docMk/>
          <pc:sldMk cId="4081124869" sldId="355"/>
        </pc:sldMkLst>
        <pc:graphicFrameChg chg="mod modGraphic">
          <ac:chgData name="백지연B/SGS DevCamp" userId="S::jyeonbaek@smilegate.com::d357b275-f334-464f-9020-26c53f8e09d1" providerId="AD" clId="Web-{C607B1DB-230E-25D6-96CF-B2464AC029E2}" dt="2021-01-13T09:35:31.903" v="61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modSp">
        <pc:chgData name="백지연B/SGS DevCamp" userId="S::jyeonbaek@smilegate.com::d357b275-f334-464f-9020-26c53f8e09d1" providerId="AD" clId="Web-{C607B1DB-230E-25D6-96CF-B2464AC029E2}" dt="2021-01-13T07:56:19.052" v="27"/>
        <pc:sldMkLst>
          <pc:docMk/>
          <pc:sldMk cId="286100414" sldId="357"/>
        </pc:sldMkLst>
        <pc:graphicFrameChg chg="mod modGraphic">
          <ac:chgData name="백지연B/SGS DevCamp" userId="S::jyeonbaek@smilegate.com::d357b275-f334-464f-9020-26c53f8e09d1" providerId="AD" clId="Web-{C607B1DB-230E-25D6-96CF-B2464AC029E2}" dt="2021-01-13T07:56:19.052" v="27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</pc:docChg>
  </pc:docChgLst>
  <pc:docChgLst>
    <pc:chgData name="소현C 박" userId="b6ded9f9-1722-4edd-8dba-128b08e80a16" providerId="ADAL" clId="{664CB4A3-D8EC-3846-9AD5-80467EA1F406}"/>
    <pc:docChg chg="undo custSel addSld delSld modSld sldOrd">
      <pc:chgData name="소현C 박" userId="b6ded9f9-1722-4edd-8dba-128b08e80a16" providerId="ADAL" clId="{664CB4A3-D8EC-3846-9AD5-80467EA1F406}" dt="2021-01-13T10:03:16.637" v="6672" actId="20577"/>
      <pc:docMkLst>
        <pc:docMk/>
      </pc:docMkLst>
      <pc:sldChg chg="addSp delSp modSp mod">
        <pc:chgData name="소현C 박" userId="b6ded9f9-1722-4edd-8dba-128b08e80a16" providerId="ADAL" clId="{664CB4A3-D8EC-3846-9AD5-80467EA1F406}" dt="2021-01-13T05:10:14.292" v="5486" actId="1076"/>
        <pc:sldMkLst>
          <pc:docMk/>
          <pc:sldMk cId="3569210928" sldId="256"/>
        </pc:sldMkLst>
        <pc:spChg chg="mod">
          <ac:chgData name="소현C 박" userId="b6ded9f9-1722-4edd-8dba-128b08e80a16" providerId="ADAL" clId="{664CB4A3-D8EC-3846-9AD5-80467EA1F406}" dt="2021-01-12T15:33:43.074" v="21" actId="20577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소현C 박" userId="b6ded9f9-1722-4edd-8dba-128b08e80a16" providerId="ADAL" clId="{664CB4A3-D8EC-3846-9AD5-80467EA1F406}" dt="2021-01-12T15:33:45.748" v="22" actId="478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소현C 박" userId="b6ded9f9-1722-4edd-8dba-128b08e80a16" providerId="ADAL" clId="{664CB4A3-D8EC-3846-9AD5-80467EA1F406}" dt="2021-01-13T05:10:14.292" v="5486" actId="1076"/>
          <ac:spMkLst>
            <pc:docMk/>
            <pc:sldMk cId="3569210928" sldId="256"/>
            <ac:spMk id="3" creationId="{8035BA21-2304-4347-B3A6-02B47D1B0CD9}"/>
          </ac:spMkLst>
        </pc:spChg>
        <pc:spChg chg="add del mod">
          <ac:chgData name="소현C 박" userId="b6ded9f9-1722-4edd-8dba-128b08e80a16" providerId="ADAL" clId="{664CB4A3-D8EC-3846-9AD5-80467EA1F406}" dt="2021-01-13T00:32:13.073" v="5277" actId="478"/>
          <ac:spMkLst>
            <pc:docMk/>
            <pc:sldMk cId="3569210928" sldId="256"/>
            <ac:spMk id="3" creationId="{F05C1439-D8CC-E247-A673-54FB67DC8CED}"/>
          </ac:spMkLst>
        </pc:spChg>
        <pc:picChg chg="add del">
          <ac:chgData name="소현C 박" userId="b6ded9f9-1722-4edd-8dba-128b08e80a16" providerId="ADAL" clId="{664CB4A3-D8EC-3846-9AD5-80467EA1F406}" dt="2021-01-12T15:28:42.684" v="1"/>
          <ac:picMkLst>
            <pc:docMk/>
            <pc:sldMk cId="3569210928" sldId="256"/>
            <ac:picMk id="1026" creationId="{01A44207-7EE1-8847-8390-68894E490041}"/>
          </ac:picMkLst>
        </pc:picChg>
      </pc:sldChg>
      <pc:sldChg chg="addSp delSp modSp add mod">
        <pc:chgData name="소현C 박" userId="b6ded9f9-1722-4edd-8dba-128b08e80a16" providerId="ADAL" clId="{664CB4A3-D8EC-3846-9AD5-80467EA1F406}" dt="2021-01-13T06:02:34.413" v="5633" actId="20577"/>
        <pc:sldMkLst>
          <pc:docMk/>
          <pc:sldMk cId="595211492" sldId="306"/>
        </pc:sldMkLst>
        <pc:spChg chg="add mod">
          <ac:chgData name="소현C 박" userId="b6ded9f9-1722-4edd-8dba-128b08e80a16" providerId="ADAL" clId="{664CB4A3-D8EC-3846-9AD5-80467EA1F406}" dt="2021-01-13T06:02:34.413" v="5633" actId="20577"/>
          <ac:spMkLst>
            <pc:docMk/>
            <pc:sldMk cId="595211492" sldId="306"/>
            <ac:spMk id="3" creationId="{8CC7F159-B76B-0245-97D2-C59F0A835029}"/>
          </ac:spMkLst>
        </pc:spChg>
        <pc:spChg chg="add del mod">
          <ac:chgData name="소현C 박" userId="b6ded9f9-1722-4edd-8dba-128b08e80a16" providerId="ADAL" clId="{664CB4A3-D8EC-3846-9AD5-80467EA1F406}" dt="2021-01-12T17:02:03.870" v="4705" actId="478"/>
          <ac:spMkLst>
            <pc:docMk/>
            <pc:sldMk cId="595211492" sldId="306"/>
            <ac:spMk id="3" creationId="{91C788F4-8008-A340-B7C9-4191101E8FD6}"/>
          </ac:spMkLst>
        </pc:spChg>
        <pc:spChg chg="add del mod">
          <ac:chgData name="소현C 박" userId="b6ded9f9-1722-4edd-8dba-128b08e80a16" providerId="ADAL" clId="{664CB4A3-D8EC-3846-9AD5-80467EA1F406}" dt="2021-01-13T00:29:06.921" v="5241" actId="478"/>
          <ac:spMkLst>
            <pc:docMk/>
            <pc:sldMk cId="595211492" sldId="306"/>
            <ac:spMk id="3" creationId="{FAE29AA5-385D-D740-A76E-4A28DBF9E928}"/>
          </ac:spMkLst>
        </pc:spChg>
        <pc:spChg chg="add mod">
          <ac:chgData name="소현C 박" userId="b6ded9f9-1722-4edd-8dba-128b08e80a16" providerId="ADAL" clId="{664CB4A3-D8EC-3846-9AD5-80467EA1F406}" dt="2021-01-12T17:06:38.728" v="4742" actId="1076"/>
          <ac:spMkLst>
            <pc:docMk/>
            <pc:sldMk cId="595211492" sldId="306"/>
            <ac:spMk id="4" creationId="{71186789-8706-7A45-A9EF-F7E43C70E418}"/>
          </ac:spMkLst>
        </pc:spChg>
        <pc:spChg chg="add mod">
          <ac:chgData name="소현C 박" userId="b6ded9f9-1722-4edd-8dba-128b08e80a16" providerId="ADAL" clId="{664CB4A3-D8EC-3846-9AD5-80467EA1F406}" dt="2021-01-12T17:34:37.717" v="5091" actId="14100"/>
          <ac:spMkLst>
            <pc:docMk/>
            <pc:sldMk cId="595211492" sldId="306"/>
            <ac:spMk id="5" creationId="{2D829E37-3162-8B40-929B-3D1D0D4595AE}"/>
          </ac:spMkLst>
        </pc:spChg>
        <pc:spChg chg="add mod">
          <ac:chgData name="소현C 박" userId="b6ded9f9-1722-4edd-8dba-128b08e80a16" providerId="ADAL" clId="{664CB4A3-D8EC-3846-9AD5-80467EA1F406}" dt="2021-01-12T17:34:37.717" v="5091" actId="14100"/>
          <ac:spMkLst>
            <pc:docMk/>
            <pc:sldMk cId="595211492" sldId="306"/>
            <ac:spMk id="10" creationId="{AE180BFE-B4D0-A248-BEDF-D4A10B78803C}"/>
          </ac:spMkLst>
        </pc:spChg>
        <pc:spChg chg="add mod">
          <ac:chgData name="소현C 박" userId="b6ded9f9-1722-4edd-8dba-128b08e80a16" providerId="ADAL" clId="{664CB4A3-D8EC-3846-9AD5-80467EA1F406}" dt="2021-01-12T17:34:37.717" v="5091" actId="14100"/>
          <ac:spMkLst>
            <pc:docMk/>
            <pc:sldMk cId="595211492" sldId="306"/>
            <ac:spMk id="11" creationId="{2EAA3046-F659-584A-8F5C-D8673B37E5DF}"/>
          </ac:spMkLst>
        </pc:spChg>
        <pc:spChg chg="add mod">
          <ac:chgData name="소현C 박" userId="b6ded9f9-1722-4edd-8dba-128b08e80a16" providerId="ADAL" clId="{664CB4A3-D8EC-3846-9AD5-80467EA1F406}" dt="2021-01-12T17:34:37.717" v="5091" actId="14100"/>
          <ac:spMkLst>
            <pc:docMk/>
            <pc:sldMk cId="595211492" sldId="306"/>
            <ac:spMk id="13" creationId="{8E1C9BD2-30FB-D544-8BA4-7E4A329A5FDE}"/>
          </ac:spMkLst>
        </pc:spChg>
        <pc:spChg chg="del">
          <ac:chgData name="소현C 박" userId="b6ded9f9-1722-4edd-8dba-128b08e80a16" providerId="ADAL" clId="{664CB4A3-D8EC-3846-9AD5-80467EA1F406}" dt="2021-01-12T17:35:00.833" v="5092" actId="478"/>
          <ac:spMkLst>
            <pc:docMk/>
            <pc:sldMk cId="595211492" sldId="306"/>
            <ac:spMk id="16" creationId="{0F2CE1C3-45A7-4BA0-A06D-6FD18F3FE3B0}"/>
          </ac:spMkLst>
        </pc:spChg>
        <pc:spChg chg="add mod">
          <ac:chgData name="소현C 박" userId="b6ded9f9-1722-4edd-8dba-128b08e80a16" providerId="ADAL" clId="{664CB4A3-D8EC-3846-9AD5-80467EA1F406}" dt="2021-01-12T17:34:37.717" v="5091" actId="14100"/>
          <ac:spMkLst>
            <pc:docMk/>
            <pc:sldMk cId="595211492" sldId="306"/>
            <ac:spMk id="16" creationId="{DDFF9244-9160-084C-8617-E4AF51701422}"/>
          </ac:spMkLst>
        </pc:spChg>
        <pc:spChg chg="add del mod">
          <ac:chgData name="소현C 박" userId="b6ded9f9-1722-4edd-8dba-128b08e80a16" providerId="ADAL" clId="{664CB4A3-D8EC-3846-9AD5-80467EA1F406}" dt="2021-01-12T17:34:24.330" v="5088" actId="478"/>
          <ac:spMkLst>
            <pc:docMk/>
            <pc:sldMk cId="595211492" sldId="306"/>
            <ac:spMk id="17" creationId="{DA6457A2-93E8-774C-8CCE-F84BF1798D67}"/>
          </ac:spMkLst>
        </pc:spChg>
        <pc:graphicFrameChg chg="mod modGraphic">
          <ac:chgData name="소현C 박" userId="b6ded9f9-1722-4edd-8dba-128b08e80a16" providerId="ADAL" clId="{664CB4A3-D8EC-3846-9AD5-80467EA1F406}" dt="2021-01-13T01:52:33.491" v="5319" actId="2165"/>
          <ac:graphicFrameMkLst>
            <pc:docMk/>
            <pc:sldMk cId="595211492" sldId="306"/>
            <ac:graphicFrameMk id="2" creationId="{F00992EC-95CF-4E3C-9EC6-663EE3A28556}"/>
          </ac:graphicFrameMkLst>
        </pc:graphicFrameChg>
        <pc:graphicFrameChg chg="del">
          <ac:chgData name="소현C 박" userId="b6ded9f9-1722-4edd-8dba-128b08e80a16" providerId="ADAL" clId="{664CB4A3-D8EC-3846-9AD5-80467EA1F406}" dt="2021-01-12T15:35:47.501" v="50" actId="478"/>
          <ac:graphicFrameMkLst>
            <pc:docMk/>
            <pc:sldMk cId="595211492" sldId="306"/>
            <ac:graphicFrameMk id="8" creationId="{B3B86598-7119-9943-BD52-CD3BB0DA0BD3}"/>
          </ac:graphicFrameMkLst>
        </pc:graphicFrameChg>
      </pc:sldChg>
      <pc:sldChg chg="modSp add del">
        <pc:chgData name="소현C 박" userId="b6ded9f9-1722-4edd-8dba-128b08e80a16" providerId="ADAL" clId="{664CB4A3-D8EC-3846-9AD5-80467EA1F406}" dt="2021-01-12T15:33:26.223" v="3"/>
        <pc:sldMkLst>
          <pc:docMk/>
          <pc:sldMk cId="1435316796" sldId="306"/>
        </pc:sldMkLst>
        <pc:graphicFrameChg chg="mod">
          <ac:chgData name="소현C 박" userId="b6ded9f9-1722-4edd-8dba-128b08e80a16" providerId="ADAL" clId="{664CB4A3-D8EC-3846-9AD5-80467EA1F406}" dt="2021-01-12T15:33:18.263" v="2"/>
          <ac:graphicFrameMkLst>
            <pc:docMk/>
            <pc:sldMk cId="1435316796" sldId="306"/>
            <ac:graphicFrameMk id="2" creationId="{F00992EC-95CF-4E3C-9EC6-663EE3A28556}"/>
          </ac:graphicFrameMkLst>
        </pc:graphicFrameChg>
      </pc:sldChg>
      <pc:sldChg chg="addSp delSp modSp add mod">
        <pc:chgData name="소현C 박" userId="b6ded9f9-1722-4edd-8dba-128b08e80a16" providerId="ADAL" clId="{664CB4A3-D8EC-3846-9AD5-80467EA1F406}" dt="2021-01-13T09:07:24.979" v="6159" actId="20577"/>
        <pc:sldMkLst>
          <pc:docMk/>
          <pc:sldMk cId="981419375" sldId="351"/>
        </pc:sldMkLst>
        <pc:spChg chg="add mod">
          <ac:chgData name="소현C 박" userId="b6ded9f9-1722-4edd-8dba-128b08e80a16" providerId="ADAL" clId="{664CB4A3-D8EC-3846-9AD5-80467EA1F406}" dt="2021-01-12T17:07:00.342" v="4760" actId="20577"/>
          <ac:spMkLst>
            <pc:docMk/>
            <pc:sldMk cId="981419375" sldId="351"/>
            <ac:spMk id="9" creationId="{2D13A76D-53C5-DA45-B3F6-C39E5BBAE139}"/>
          </ac:spMkLst>
        </pc:spChg>
        <pc:graphicFrameChg chg="mod modGraphic">
          <ac:chgData name="소현C 박" userId="b6ded9f9-1722-4edd-8dba-128b08e80a16" providerId="ADAL" clId="{664CB4A3-D8EC-3846-9AD5-80467EA1F406}" dt="2021-01-13T09:07:24.979" v="6159" actId="20577"/>
          <ac:graphicFrameMkLst>
            <pc:docMk/>
            <pc:sldMk cId="981419375" sldId="351"/>
            <ac:graphicFrameMk id="7" creationId="{C7658210-DC6B-7241-9571-25207FCE8146}"/>
          </ac:graphicFrameMkLst>
        </pc:graphicFrameChg>
        <pc:graphicFrameChg chg="del mod">
          <ac:chgData name="소현C 박" userId="b6ded9f9-1722-4edd-8dba-128b08e80a16" providerId="ADAL" clId="{664CB4A3-D8EC-3846-9AD5-80467EA1F406}" dt="2021-01-12T15:52:52.034" v="966" actId="478"/>
          <ac:graphicFrameMkLst>
            <pc:docMk/>
            <pc:sldMk cId="981419375" sldId="351"/>
            <ac:graphicFrameMk id="8" creationId="{C96684E5-5598-6C46-BB28-6228A24CDA41}"/>
          </ac:graphicFrameMkLst>
        </pc:graphicFrameChg>
      </pc:sldChg>
      <pc:sldChg chg="add del">
        <pc:chgData name="소현C 박" userId="b6ded9f9-1722-4edd-8dba-128b08e80a16" providerId="ADAL" clId="{664CB4A3-D8EC-3846-9AD5-80467EA1F406}" dt="2021-01-12T15:33:26.223" v="3"/>
        <pc:sldMkLst>
          <pc:docMk/>
          <pc:sldMk cId="2445934205" sldId="351"/>
        </pc:sldMkLst>
      </pc:sldChg>
      <pc:sldChg chg="add del">
        <pc:chgData name="소현C 박" userId="b6ded9f9-1722-4edd-8dba-128b08e80a16" providerId="ADAL" clId="{664CB4A3-D8EC-3846-9AD5-80467EA1F406}" dt="2021-01-12T15:33:26.223" v="3"/>
        <pc:sldMkLst>
          <pc:docMk/>
          <pc:sldMk cId="163758198" sldId="355"/>
        </pc:sldMkLst>
      </pc:sldChg>
      <pc:sldChg chg="addSp delSp modSp add mod">
        <pc:chgData name="소현C 박" userId="b6ded9f9-1722-4edd-8dba-128b08e80a16" providerId="ADAL" clId="{664CB4A3-D8EC-3846-9AD5-80467EA1F406}" dt="2021-01-13T10:03:16.637" v="6672" actId="20577"/>
        <pc:sldMkLst>
          <pc:docMk/>
          <pc:sldMk cId="4081124869" sldId="355"/>
        </pc:sldMkLst>
        <pc:spChg chg="add mod">
          <ac:chgData name="소현C 박" userId="b6ded9f9-1722-4edd-8dba-128b08e80a16" providerId="ADAL" clId="{664CB4A3-D8EC-3846-9AD5-80467EA1F406}" dt="2021-01-12T17:07:34.021" v="4789" actId="1076"/>
          <ac:spMkLst>
            <pc:docMk/>
            <pc:sldMk cId="4081124869" sldId="355"/>
            <ac:spMk id="8" creationId="{9EA8B26E-A583-1C4E-B3D5-44A2213096C9}"/>
          </ac:spMkLst>
        </pc:spChg>
        <pc:graphicFrameChg chg="mod modGraphic">
          <ac:chgData name="소현C 박" userId="b6ded9f9-1722-4edd-8dba-128b08e80a16" providerId="ADAL" clId="{664CB4A3-D8EC-3846-9AD5-80467EA1F406}" dt="2021-01-13T10:03:16.637" v="6672" actId="20577"/>
          <ac:graphicFrameMkLst>
            <pc:docMk/>
            <pc:sldMk cId="4081124869" sldId="355"/>
            <ac:graphicFrameMk id="7" creationId="{C7658210-DC6B-7241-9571-25207FCE8146}"/>
          </ac:graphicFrameMkLst>
        </pc:graphicFrameChg>
        <pc:graphicFrameChg chg="del">
          <ac:chgData name="소현C 박" userId="b6ded9f9-1722-4edd-8dba-128b08e80a16" providerId="ADAL" clId="{664CB4A3-D8EC-3846-9AD5-80467EA1F406}" dt="2021-01-12T15:45:00.404" v="805" actId="478"/>
          <ac:graphicFrameMkLst>
            <pc:docMk/>
            <pc:sldMk cId="4081124869" sldId="355"/>
            <ac:graphicFrameMk id="9" creationId="{A0377D07-3423-D648-8E13-2929C0CD8D15}"/>
          </ac:graphicFrameMkLst>
        </pc:graphicFrameChg>
      </pc:sldChg>
      <pc:sldChg chg="addSp delSp modSp add mod">
        <pc:chgData name="소현C 박" userId="b6ded9f9-1722-4edd-8dba-128b08e80a16" providerId="ADAL" clId="{664CB4A3-D8EC-3846-9AD5-80467EA1F406}" dt="2021-01-13T06:34:58.499" v="5676" actId="20577"/>
        <pc:sldMkLst>
          <pc:docMk/>
          <pc:sldMk cId="543662872" sldId="356"/>
        </pc:sldMkLst>
        <pc:spChg chg="add mod">
          <ac:chgData name="소현C 박" userId="b6ded9f9-1722-4edd-8dba-128b08e80a16" providerId="ADAL" clId="{664CB4A3-D8EC-3846-9AD5-80467EA1F406}" dt="2021-01-12T17:06:49.620" v="4751" actId="20577"/>
          <ac:spMkLst>
            <pc:docMk/>
            <pc:sldMk cId="543662872" sldId="356"/>
            <ac:spMk id="7" creationId="{5CDC094A-E5D1-F945-807D-4F53AFD4B5AA}"/>
          </ac:spMkLst>
        </pc:spChg>
        <pc:graphicFrameChg chg="del">
          <ac:chgData name="소현C 박" userId="b6ded9f9-1722-4edd-8dba-128b08e80a16" providerId="ADAL" clId="{664CB4A3-D8EC-3846-9AD5-80467EA1F406}" dt="2021-01-12T15:35:51.329" v="51" actId="478"/>
          <ac:graphicFrameMkLst>
            <pc:docMk/>
            <pc:sldMk cId="543662872" sldId="356"/>
            <ac:graphicFrameMk id="2" creationId="{F00992EC-95CF-4E3C-9EC6-663EE3A28556}"/>
          </ac:graphicFrameMkLst>
        </pc:graphicFrameChg>
        <pc:graphicFrameChg chg="mod modGraphic">
          <ac:chgData name="소현C 박" userId="b6ded9f9-1722-4edd-8dba-128b08e80a16" providerId="ADAL" clId="{664CB4A3-D8EC-3846-9AD5-80467EA1F406}" dt="2021-01-13T06:34:58.499" v="5676" actId="20577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addSp delSp modSp add mod ord">
        <pc:chgData name="소현C 박" userId="b6ded9f9-1722-4edd-8dba-128b08e80a16" providerId="ADAL" clId="{664CB4A3-D8EC-3846-9AD5-80467EA1F406}" dt="2021-01-13T08:58:04.054" v="5778" actId="20577"/>
        <pc:sldMkLst>
          <pc:docMk/>
          <pc:sldMk cId="286100414" sldId="357"/>
        </pc:sldMkLst>
        <pc:spChg chg="add mod">
          <ac:chgData name="소현C 박" userId="b6ded9f9-1722-4edd-8dba-128b08e80a16" providerId="ADAL" clId="{664CB4A3-D8EC-3846-9AD5-80467EA1F406}" dt="2021-01-12T17:07:57.636" v="4815" actId="1076"/>
          <ac:spMkLst>
            <pc:docMk/>
            <pc:sldMk cId="286100414" sldId="357"/>
            <ac:spMk id="8" creationId="{0E3B7439-672C-4149-85AD-1D61324340D5}"/>
          </ac:spMkLst>
        </pc:spChg>
        <pc:graphicFrameChg chg="del">
          <ac:chgData name="소현C 박" userId="b6ded9f9-1722-4edd-8dba-128b08e80a16" providerId="ADAL" clId="{664CB4A3-D8EC-3846-9AD5-80467EA1F406}" dt="2021-01-12T15:45:05.771" v="806" actId="478"/>
          <ac:graphicFrameMkLst>
            <pc:docMk/>
            <pc:sldMk cId="286100414" sldId="357"/>
            <ac:graphicFrameMk id="7" creationId="{C7658210-DC6B-7241-9571-25207FCE8146}"/>
          </ac:graphicFrameMkLst>
        </pc:graphicFrameChg>
        <pc:graphicFrameChg chg="mod modGraphic">
          <ac:chgData name="소현C 박" userId="b6ded9f9-1722-4edd-8dba-128b08e80a16" providerId="ADAL" clId="{664CB4A3-D8EC-3846-9AD5-80467EA1F406}" dt="2021-01-13T08:58:04.054" v="5778" actId="20577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add del">
        <pc:chgData name="소현C 박" userId="b6ded9f9-1722-4edd-8dba-128b08e80a16" providerId="ADAL" clId="{664CB4A3-D8EC-3846-9AD5-80467EA1F406}" dt="2021-01-12T15:44:29.265" v="803" actId="2696"/>
        <pc:sldMkLst>
          <pc:docMk/>
          <pc:sldMk cId="3326526820" sldId="357"/>
        </pc:sldMkLst>
      </pc:sldChg>
      <pc:sldChg chg="addSp delSp modSp add mod">
        <pc:chgData name="소현C 박" userId="b6ded9f9-1722-4edd-8dba-128b08e80a16" providerId="ADAL" clId="{664CB4A3-D8EC-3846-9AD5-80467EA1F406}" dt="2021-01-13T00:31:17.089" v="5262" actId="20577"/>
        <pc:sldMkLst>
          <pc:docMk/>
          <pc:sldMk cId="2444015587" sldId="358"/>
        </pc:sldMkLst>
        <pc:spChg chg="add mod">
          <ac:chgData name="소현C 박" userId="b6ded9f9-1722-4edd-8dba-128b08e80a16" providerId="ADAL" clId="{664CB4A3-D8EC-3846-9AD5-80467EA1F406}" dt="2021-01-12T16:35:05.329" v="2766" actId="1076"/>
          <ac:spMkLst>
            <pc:docMk/>
            <pc:sldMk cId="2444015587" sldId="358"/>
            <ac:spMk id="2" creationId="{2016F730-7DE0-3944-8A9C-A66569887480}"/>
          </ac:spMkLst>
        </pc:spChg>
        <pc:spChg chg="add mod">
          <ac:chgData name="소현C 박" userId="b6ded9f9-1722-4edd-8dba-128b08e80a16" providerId="ADAL" clId="{664CB4A3-D8EC-3846-9AD5-80467EA1F406}" dt="2021-01-12T17:07:22.477" v="4776" actId="1076"/>
          <ac:spMkLst>
            <pc:docMk/>
            <pc:sldMk cId="2444015587" sldId="358"/>
            <ac:spMk id="9" creationId="{0C777124-9C6D-9646-899F-8D70133B9014}"/>
          </ac:spMkLst>
        </pc:spChg>
        <pc:graphicFrameChg chg="del">
          <ac:chgData name="소현C 박" userId="b6ded9f9-1722-4edd-8dba-128b08e80a16" providerId="ADAL" clId="{664CB4A3-D8EC-3846-9AD5-80467EA1F406}" dt="2021-01-12T15:52:46.086" v="964" actId="478"/>
          <ac:graphicFrameMkLst>
            <pc:docMk/>
            <pc:sldMk cId="2444015587" sldId="358"/>
            <ac:graphicFrameMk id="7" creationId="{C7658210-DC6B-7241-9571-25207FCE8146}"/>
          </ac:graphicFrameMkLst>
        </pc:graphicFrameChg>
        <pc:graphicFrameChg chg="mod modGraphic">
          <ac:chgData name="소현C 박" userId="b6ded9f9-1722-4edd-8dba-128b08e80a16" providerId="ADAL" clId="{664CB4A3-D8EC-3846-9AD5-80467EA1F406}" dt="2021-01-13T00:31:17.089" v="5262" actId="20577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임영수C/SGS DevCamp" userId="S::yslimc@smilegate.com::1c75c7d7-5cc9-493e-8431-da483c63ddaa" providerId="AD" clId="Web-{B5C9C185-32F4-2A0E-C715-EABFCB604FAE}"/>
    <pc:docChg chg="modSld">
      <pc:chgData name="임영수C/SGS DevCamp" userId="S::yslimc@smilegate.com::1c75c7d7-5cc9-493e-8431-da483c63ddaa" providerId="AD" clId="Web-{B5C9C185-32F4-2A0E-C715-EABFCB604FAE}" dt="2021-01-14T08:47:18.603" v="578"/>
      <pc:docMkLst>
        <pc:docMk/>
      </pc:docMkLst>
      <pc:sldChg chg="modSp">
        <pc:chgData name="임영수C/SGS DevCamp" userId="S::yslimc@smilegate.com::1c75c7d7-5cc9-493e-8431-da483c63ddaa" providerId="AD" clId="Web-{B5C9C185-32F4-2A0E-C715-EABFCB604FAE}" dt="2021-01-14T05:14:28.459" v="21" actId="20577"/>
        <pc:sldMkLst>
          <pc:docMk/>
          <pc:sldMk cId="595211492" sldId="306"/>
        </pc:sldMkLst>
        <pc:spChg chg="mod">
          <ac:chgData name="임영수C/SGS DevCamp" userId="S::yslimc@smilegate.com::1c75c7d7-5cc9-493e-8431-da483c63ddaa" providerId="AD" clId="Web-{B5C9C185-32F4-2A0E-C715-EABFCB604FAE}" dt="2021-01-14T05:14:28.459" v="21" actId="20577"/>
          <ac:spMkLst>
            <pc:docMk/>
            <pc:sldMk cId="595211492" sldId="306"/>
            <ac:spMk id="3" creationId="{8CC7F159-B76B-0245-97D2-C59F0A835029}"/>
          </ac:spMkLst>
        </pc:spChg>
      </pc:sldChg>
      <pc:sldChg chg="modSp">
        <pc:chgData name="임영수C/SGS DevCamp" userId="S::yslimc@smilegate.com::1c75c7d7-5cc9-493e-8431-da483c63ddaa" providerId="AD" clId="Web-{B5C9C185-32F4-2A0E-C715-EABFCB604FAE}" dt="2021-01-14T08:33:42.381" v="336"/>
        <pc:sldMkLst>
          <pc:docMk/>
          <pc:sldMk cId="4081124869" sldId="355"/>
        </pc:sldMkLst>
        <pc:graphicFrameChg chg="mod modGraphic">
          <ac:chgData name="임영수C/SGS DevCamp" userId="S::yslimc@smilegate.com::1c75c7d7-5cc9-493e-8431-da483c63ddaa" providerId="AD" clId="Web-{B5C9C185-32F4-2A0E-C715-EABFCB604FAE}" dt="2021-01-14T08:33:42.381" v="336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modSp">
        <pc:chgData name="임영수C/SGS DevCamp" userId="S::yslimc@smilegate.com::1c75c7d7-5cc9-493e-8431-da483c63ddaa" providerId="AD" clId="Web-{B5C9C185-32F4-2A0E-C715-EABFCB604FAE}" dt="2021-01-14T08:46:44.524" v="576"/>
        <pc:sldMkLst>
          <pc:docMk/>
          <pc:sldMk cId="543662872" sldId="356"/>
        </pc:sldMkLst>
        <pc:graphicFrameChg chg="mod modGraphic">
          <ac:chgData name="임영수C/SGS DevCamp" userId="S::yslimc@smilegate.com::1c75c7d7-5cc9-493e-8431-da483c63ddaa" providerId="AD" clId="Web-{B5C9C185-32F4-2A0E-C715-EABFCB604FAE}" dt="2021-01-14T08:46:44.524" v="576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임영수C/SGS DevCamp" userId="S::yslimc@smilegate.com::1c75c7d7-5cc9-493e-8431-da483c63ddaa" providerId="AD" clId="Web-{B5C9C185-32F4-2A0E-C715-EABFCB604FAE}" dt="2021-01-14T08:47:18.603" v="578"/>
        <pc:sldMkLst>
          <pc:docMk/>
          <pc:sldMk cId="2444015587" sldId="358"/>
        </pc:sldMkLst>
        <pc:graphicFrameChg chg="mod modGraphic">
          <ac:chgData name="임영수C/SGS DevCamp" userId="S::yslimc@smilegate.com::1c75c7d7-5cc9-493e-8431-da483c63ddaa" providerId="AD" clId="Web-{B5C9C185-32F4-2A0E-C715-EABFCB604FAE}" dt="2021-01-14T08:47:18.603" v="578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임영수C/SGS DevCamp" userId="S::yslimc@smilegate.com::1c75c7d7-5cc9-493e-8431-da483c63ddaa" providerId="AD" clId="Web-{CFAC8678-964B-90E8-E513-62611F6BBDDA}"/>
    <pc:docChg chg="modSld">
      <pc:chgData name="임영수C/SGS DevCamp" userId="S::yslimc@smilegate.com::1c75c7d7-5cc9-493e-8431-da483c63ddaa" providerId="AD" clId="Web-{CFAC8678-964B-90E8-E513-62611F6BBDDA}" dt="2021-01-13T10:53:02.605" v="20"/>
      <pc:docMkLst>
        <pc:docMk/>
      </pc:docMkLst>
      <pc:sldChg chg="modSp">
        <pc:chgData name="임영수C/SGS DevCamp" userId="S::yslimc@smilegate.com::1c75c7d7-5cc9-493e-8431-da483c63ddaa" providerId="AD" clId="Web-{CFAC8678-964B-90E8-E513-62611F6BBDDA}" dt="2021-01-13T10:48:25.585" v="10" actId="20577"/>
        <pc:sldMkLst>
          <pc:docMk/>
          <pc:sldMk cId="595211492" sldId="306"/>
        </pc:sldMkLst>
        <pc:spChg chg="mod">
          <ac:chgData name="임영수C/SGS DevCamp" userId="S::yslimc@smilegate.com::1c75c7d7-5cc9-493e-8431-da483c63ddaa" providerId="AD" clId="Web-{CFAC8678-964B-90E8-E513-62611F6BBDDA}" dt="2021-01-13T10:48:25.585" v="10" actId="20577"/>
          <ac:spMkLst>
            <pc:docMk/>
            <pc:sldMk cId="595211492" sldId="306"/>
            <ac:spMk id="3" creationId="{8CC7F159-B76B-0245-97D2-C59F0A835029}"/>
          </ac:spMkLst>
        </pc:spChg>
      </pc:sldChg>
      <pc:sldChg chg="modSp">
        <pc:chgData name="임영수C/SGS DevCamp" userId="S::yslimc@smilegate.com::1c75c7d7-5cc9-493e-8431-da483c63ddaa" providerId="AD" clId="Web-{CFAC8678-964B-90E8-E513-62611F6BBDDA}" dt="2021-01-13T10:53:02.605" v="20"/>
        <pc:sldMkLst>
          <pc:docMk/>
          <pc:sldMk cId="286100414" sldId="357"/>
        </pc:sldMkLst>
        <pc:graphicFrameChg chg="mod modGraphic">
          <ac:chgData name="임영수C/SGS DevCamp" userId="S::yslimc@smilegate.com::1c75c7d7-5cc9-493e-8431-da483c63ddaa" providerId="AD" clId="Web-{CFAC8678-964B-90E8-E513-62611F6BBDDA}" dt="2021-01-13T10:53:02.605" v="20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0D094367-5419-C683-9F31-8A7AEC65B49C}"/>
    <pc:docChg chg="modSld">
      <pc:chgData name="백지연B/SGS DevCamp" userId="S::jyeonbaek@smilegate.com::d357b275-f334-464f-9020-26c53f8e09d1" providerId="AD" clId="Web-{0D094367-5419-C683-9F31-8A7AEC65B49C}" dt="2021-01-13T10:02:01.876" v="9"/>
      <pc:docMkLst>
        <pc:docMk/>
      </pc:docMkLst>
      <pc:sldChg chg="modSp">
        <pc:chgData name="백지연B/SGS DevCamp" userId="S::jyeonbaek@smilegate.com::d357b275-f334-464f-9020-26c53f8e09d1" providerId="AD" clId="Web-{0D094367-5419-C683-9F31-8A7AEC65B49C}" dt="2021-01-13T10:02:01.876" v="9"/>
        <pc:sldMkLst>
          <pc:docMk/>
          <pc:sldMk cId="4081124869" sldId="355"/>
        </pc:sldMkLst>
        <pc:graphicFrameChg chg="mod modGraphic">
          <ac:chgData name="백지연B/SGS DevCamp" userId="S::jyeonbaek@smilegate.com::d357b275-f334-464f-9020-26c53f8e09d1" providerId="AD" clId="Web-{0D094367-5419-C683-9F31-8A7AEC65B49C}" dt="2021-01-13T10:02:01.876" v="9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</pc:docChg>
  </pc:docChgLst>
  <pc:docChgLst>
    <pc:chgData name="박소현C/SGS DevCamp" userId="S::shparkc@smilegate.com::b6ded9f9-1722-4edd-8dba-128b08e80a16" providerId="AD" clId="Web-{744B30F1-108B-AA87-9CF5-67946FDA186D}"/>
    <pc:docChg chg="modSld">
      <pc:chgData name="박소현C/SGS DevCamp" userId="S::shparkc@smilegate.com::b6ded9f9-1722-4edd-8dba-128b08e80a16" providerId="AD" clId="Web-{744B30F1-108B-AA87-9CF5-67946FDA186D}" dt="2021-01-25T06:18:56.976" v="14" actId="20577"/>
      <pc:docMkLst>
        <pc:docMk/>
      </pc:docMkLst>
      <pc:sldChg chg="modSp">
        <pc:chgData name="박소현C/SGS DevCamp" userId="S::shparkc@smilegate.com::b6ded9f9-1722-4edd-8dba-128b08e80a16" providerId="AD" clId="Web-{744B30F1-108B-AA87-9CF5-67946FDA186D}" dt="2021-01-25T06:18:56.976" v="14" actId="20577"/>
        <pc:sldMkLst>
          <pc:docMk/>
          <pc:sldMk cId="595211492" sldId="306"/>
        </pc:sldMkLst>
        <pc:spChg chg="mod">
          <ac:chgData name="박소현C/SGS DevCamp" userId="S::shparkc@smilegate.com::b6ded9f9-1722-4edd-8dba-128b08e80a16" providerId="AD" clId="Web-{744B30F1-108B-AA87-9CF5-67946FDA186D}" dt="2021-01-25T06:18:56.976" v="14" actId="20577"/>
          <ac:spMkLst>
            <pc:docMk/>
            <pc:sldMk cId="595211492" sldId="306"/>
            <ac:spMk id="3" creationId="{8CC7F159-B76B-0245-97D2-C59F0A835029}"/>
          </ac:spMkLst>
        </pc:spChg>
      </pc:sldChg>
    </pc:docChg>
  </pc:docChgLst>
  <pc:docChgLst>
    <pc:chgData name="임영수C/SGS DevCamp" userId="S::yslimc@smilegate.com::1c75c7d7-5cc9-493e-8431-da483c63ddaa" providerId="AD" clId="Web-{43220D29-5D98-41BC-AC00-3A2D3BF212AB}"/>
    <pc:docChg chg="modSld">
      <pc:chgData name="임영수C/SGS DevCamp" userId="S::yslimc@smilegate.com::1c75c7d7-5cc9-493e-8431-da483c63ddaa" providerId="AD" clId="Web-{43220D29-5D98-41BC-AC00-3A2D3BF212AB}" dt="2021-01-13T09:41:30.317" v="297"/>
      <pc:docMkLst>
        <pc:docMk/>
      </pc:docMkLst>
      <pc:sldChg chg="modSp">
        <pc:chgData name="임영수C/SGS DevCamp" userId="S::yslimc@smilegate.com::1c75c7d7-5cc9-493e-8431-da483c63ddaa" providerId="AD" clId="Web-{43220D29-5D98-41BC-AC00-3A2D3BF212AB}" dt="2021-01-13T08:54:29.265" v="125"/>
        <pc:sldMkLst>
          <pc:docMk/>
          <pc:sldMk cId="981419375" sldId="351"/>
        </pc:sldMkLst>
        <pc:graphicFrameChg chg="mod modGraphic">
          <ac:chgData name="임영수C/SGS DevCamp" userId="S::yslimc@smilegate.com::1c75c7d7-5cc9-493e-8431-da483c63ddaa" providerId="AD" clId="Web-{43220D29-5D98-41BC-AC00-3A2D3BF212AB}" dt="2021-01-13T08:54:29.265" v="125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  <pc:sldChg chg="modSp">
        <pc:chgData name="임영수C/SGS DevCamp" userId="S::yslimc@smilegate.com::1c75c7d7-5cc9-493e-8431-da483c63ddaa" providerId="AD" clId="Web-{43220D29-5D98-41BC-AC00-3A2D3BF212AB}" dt="2021-01-13T09:41:30.317" v="297"/>
        <pc:sldMkLst>
          <pc:docMk/>
          <pc:sldMk cId="4081124869" sldId="355"/>
        </pc:sldMkLst>
        <pc:graphicFrameChg chg="mod modGraphic">
          <ac:chgData name="임영수C/SGS DevCamp" userId="S::yslimc@smilegate.com::1c75c7d7-5cc9-493e-8431-da483c63ddaa" providerId="AD" clId="Web-{43220D29-5D98-41BC-AC00-3A2D3BF212AB}" dt="2021-01-13T09:41:30.317" v="297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modSp">
        <pc:chgData name="임영수C/SGS DevCamp" userId="S::yslimc@smilegate.com::1c75c7d7-5cc9-493e-8431-da483c63ddaa" providerId="AD" clId="Web-{43220D29-5D98-41BC-AC00-3A2D3BF212AB}" dt="2021-01-13T09:10:33.782" v="149"/>
        <pc:sldMkLst>
          <pc:docMk/>
          <pc:sldMk cId="286100414" sldId="357"/>
        </pc:sldMkLst>
        <pc:graphicFrameChg chg="mod modGraphic">
          <ac:chgData name="임영수C/SGS DevCamp" userId="S::yslimc@smilegate.com::1c75c7d7-5cc9-493e-8431-da483c63ddaa" providerId="AD" clId="Web-{43220D29-5D98-41BC-AC00-3A2D3BF212AB}" dt="2021-01-13T09:10:33.782" v="149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</pc:docChg>
  </pc:docChgLst>
  <pc:docChgLst>
    <pc:chgData name="임영수C/SGS DevCamp" userId="S::yslimc@smilegate.com::1c75c7d7-5cc9-493e-8431-da483c63ddaa" providerId="AD" clId="Web-{54396F33-75EA-F773-79AC-636C67879AAC}"/>
    <pc:docChg chg="modSld">
      <pc:chgData name="임영수C/SGS DevCamp" userId="S::yslimc@smilegate.com::1c75c7d7-5cc9-493e-8431-da483c63ddaa" providerId="AD" clId="Web-{54396F33-75EA-F773-79AC-636C67879AAC}" dt="2021-01-13T01:54:46.322" v="31"/>
      <pc:docMkLst>
        <pc:docMk/>
      </pc:docMkLst>
      <pc:sldChg chg="modSp">
        <pc:chgData name="임영수C/SGS DevCamp" userId="S::yslimc@smilegate.com::1c75c7d7-5cc9-493e-8431-da483c63ddaa" providerId="AD" clId="Web-{54396F33-75EA-F773-79AC-636C67879AAC}" dt="2021-01-13T01:54:20.790" v="26"/>
        <pc:sldMkLst>
          <pc:docMk/>
          <pc:sldMk cId="595211492" sldId="306"/>
        </pc:sldMkLst>
        <pc:graphicFrameChg chg="mod modGraphic">
          <ac:chgData name="임영수C/SGS DevCamp" userId="S::yslimc@smilegate.com::1c75c7d7-5cc9-493e-8431-da483c63ddaa" providerId="AD" clId="Web-{54396F33-75EA-F773-79AC-636C67879AAC}" dt="2021-01-13T01:54:20.790" v="26"/>
          <ac:graphicFrameMkLst>
            <pc:docMk/>
            <pc:sldMk cId="595211492" sldId="306"/>
            <ac:graphicFrameMk id="2" creationId="{F00992EC-95CF-4E3C-9EC6-663EE3A28556}"/>
          </ac:graphicFrameMkLst>
        </pc:graphicFrameChg>
      </pc:sldChg>
      <pc:sldChg chg="modSp">
        <pc:chgData name="임영수C/SGS DevCamp" userId="S::yslimc@smilegate.com::1c75c7d7-5cc9-493e-8431-da483c63ddaa" providerId="AD" clId="Web-{54396F33-75EA-F773-79AC-636C67879AAC}" dt="2021-01-13T01:54:46.322" v="31"/>
        <pc:sldMkLst>
          <pc:docMk/>
          <pc:sldMk cId="543662872" sldId="356"/>
        </pc:sldMkLst>
        <pc:graphicFrameChg chg="mod modGraphic">
          <ac:chgData name="임영수C/SGS DevCamp" userId="S::yslimc@smilegate.com::1c75c7d7-5cc9-493e-8431-da483c63ddaa" providerId="AD" clId="Web-{54396F33-75EA-F773-79AC-636C67879AAC}" dt="2021-01-13T01:54:46.322" v="31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A15AD583-A05B-D3F5-5F08-9B55159A4D97}"/>
    <pc:docChg chg="modSld">
      <pc:chgData name="백지연B/SGS DevCamp" userId="S::jyeonbaek@smilegate.com::d357b275-f334-464f-9020-26c53f8e09d1" providerId="AD" clId="Web-{A15AD583-A05B-D3F5-5F08-9B55159A4D97}" dt="2021-01-12T18:12:07.664" v="1261"/>
      <pc:docMkLst>
        <pc:docMk/>
      </pc:docMkLst>
      <pc:sldChg chg="addSp delSp modSp">
        <pc:chgData name="백지연B/SGS DevCamp" userId="S::jyeonbaek@smilegate.com::d357b275-f334-464f-9020-26c53f8e09d1" providerId="AD" clId="Web-{A15AD583-A05B-D3F5-5F08-9B55159A4D97}" dt="2021-01-12T17:57:35.176" v="292"/>
        <pc:sldMkLst>
          <pc:docMk/>
          <pc:sldMk cId="595211492" sldId="306"/>
        </pc:sldMkLst>
        <pc:spChg chg="del">
          <ac:chgData name="백지연B/SGS DevCamp" userId="S::jyeonbaek@smilegate.com::d357b275-f334-464f-9020-26c53f8e09d1" providerId="AD" clId="Web-{A15AD583-A05B-D3F5-5F08-9B55159A4D97}" dt="2021-01-12T17:41:38.717" v="90"/>
          <ac:spMkLst>
            <pc:docMk/>
            <pc:sldMk cId="595211492" sldId="306"/>
            <ac:spMk id="5" creationId="{2D829E37-3162-8B40-929B-3D1D0D4595AE}"/>
          </ac:spMkLst>
        </pc:spChg>
        <pc:spChg chg="add">
          <ac:chgData name="백지연B/SGS DevCamp" userId="S::jyeonbaek@smilegate.com::d357b275-f334-464f-9020-26c53f8e09d1" providerId="AD" clId="Web-{A15AD583-A05B-D3F5-5F08-9B55159A4D97}" dt="2021-01-12T17:48:25.196" v="176"/>
          <ac:spMkLst>
            <pc:docMk/>
            <pc:sldMk cId="595211492" sldId="306"/>
            <ac:spMk id="6" creationId="{5E66C0F7-22BA-4185-BC02-2E5969116375}"/>
          </ac:spMkLst>
        </pc:spChg>
        <pc:spChg chg="mod">
          <ac:chgData name="백지연B/SGS DevCamp" userId="S::jyeonbaek@smilegate.com::d357b275-f334-464f-9020-26c53f8e09d1" providerId="AD" clId="Web-{A15AD583-A05B-D3F5-5F08-9B55159A4D97}" dt="2021-01-12T17:42:42.296" v="99" actId="14100"/>
          <ac:spMkLst>
            <pc:docMk/>
            <pc:sldMk cId="595211492" sldId="306"/>
            <ac:spMk id="10" creationId="{AE180BFE-B4D0-A248-BEDF-D4A10B78803C}"/>
          </ac:spMkLst>
        </pc:spChg>
        <pc:spChg chg="del mod">
          <ac:chgData name="백지연B/SGS DevCamp" userId="S::jyeonbaek@smilegate.com::d357b275-f334-464f-9020-26c53f8e09d1" providerId="AD" clId="Web-{A15AD583-A05B-D3F5-5F08-9B55159A4D97}" dt="2021-01-12T17:48:41.602" v="180"/>
          <ac:spMkLst>
            <pc:docMk/>
            <pc:sldMk cId="595211492" sldId="306"/>
            <ac:spMk id="11" creationId="{2EAA3046-F659-584A-8F5C-D8673B37E5DF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1:38.717" v="89"/>
          <ac:spMkLst>
            <pc:docMk/>
            <pc:sldMk cId="595211492" sldId="306"/>
            <ac:spMk id="16" creationId="{0F2CE1C3-45A7-4BA0-A06D-6FD18F3FE3B0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5:58.160" v="142"/>
          <ac:spMkLst>
            <pc:docMk/>
            <pc:sldMk cId="595211492" sldId="306"/>
            <ac:spMk id="17" creationId="{E6FDAA6E-81F0-4021-863C-0CE5F0D767C9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1:38.717" v="88"/>
          <ac:spMkLst>
            <pc:docMk/>
            <pc:sldMk cId="595211492" sldId="306"/>
            <ac:spMk id="18" creationId="{9C8D0A90-335A-4E56-9C44-07D226110678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1:38.717" v="87"/>
          <ac:spMkLst>
            <pc:docMk/>
            <pc:sldMk cId="595211492" sldId="306"/>
            <ac:spMk id="19" creationId="{38544729-AE7C-45F7-B698-9E62221CCDE5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1:38.717" v="86"/>
          <ac:spMkLst>
            <pc:docMk/>
            <pc:sldMk cId="595211492" sldId="306"/>
            <ac:spMk id="20" creationId="{DCDBF6B4-18FA-4E25-BCEA-C21CD7075F3C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1:38.717" v="85"/>
          <ac:spMkLst>
            <pc:docMk/>
            <pc:sldMk cId="595211492" sldId="306"/>
            <ac:spMk id="21" creationId="{08D7CD42-931D-4405-A25E-722DE394A4FB}"/>
          </ac:spMkLst>
        </pc:spChg>
        <pc:spChg chg="add mod">
          <ac:chgData name="백지연B/SGS DevCamp" userId="S::jyeonbaek@smilegate.com::d357b275-f334-464f-9020-26c53f8e09d1" providerId="AD" clId="Web-{A15AD583-A05B-D3F5-5F08-9B55159A4D97}" dt="2021-01-12T17:39:16.318" v="57"/>
          <ac:spMkLst>
            <pc:docMk/>
            <pc:sldMk cId="595211492" sldId="306"/>
            <ac:spMk id="22" creationId="{166C5A87-32FA-4B3F-9C4E-4FF5A2924C15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2.514" v="202"/>
          <ac:spMkLst>
            <pc:docMk/>
            <pc:sldMk cId="595211492" sldId="306"/>
            <ac:spMk id="23" creationId="{13981C2F-8F0A-4889-9433-C63C9A51A006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2.514" v="201"/>
          <ac:spMkLst>
            <pc:docMk/>
            <pc:sldMk cId="595211492" sldId="306"/>
            <ac:spMk id="24" creationId="{A650C433-6F05-4F0F-A3B4-BF37BF5A0E02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2.514" v="200"/>
          <ac:spMkLst>
            <pc:docMk/>
            <pc:sldMk cId="595211492" sldId="306"/>
            <ac:spMk id="25" creationId="{01FA67CA-345F-4471-BAC5-70A873EF63E7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2.514" v="199"/>
          <ac:spMkLst>
            <pc:docMk/>
            <pc:sldMk cId="595211492" sldId="306"/>
            <ac:spMk id="26" creationId="{4651A3D1-2B03-4922-8746-F4CDD9EB71F8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2.498" v="198"/>
          <ac:spMkLst>
            <pc:docMk/>
            <pc:sldMk cId="595211492" sldId="306"/>
            <ac:spMk id="27" creationId="{B9A8790E-1573-49A6-AFD7-F192FA24A426}"/>
          </ac:spMkLst>
        </pc:spChg>
        <pc:spChg chg="add mod">
          <ac:chgData name="백지연B/SGS DevCamp" userId="S::jyeonbaek@smilegate.com::d357b275-f334-464f-9020-26c53f8e09d1" providerId="AD" clId="Web-{A15AD583-A05B-D3F5-5F08-9B55159A4D97}" dt="2021-01-12T17:42:10.311" v="96" actId="1076"/>
          <ac:spMkLst>
            <pc:docMk/>
            <pc:sldMk cId="595211492" sldId="306"/>
            <ac:spMk id="28" creationId="{D1BAAA98-107B-42C2-B98D-A4ABBAAB1858}"/>
          </ac:spMkLst>
        </pc:spChg>
        <pc:spChg chg="add mod">
          <ac:chgData name="백지연B/SGS DevCamp" userId="S::jyeonbaek@smilegate.com::d357b275-f334-464f-9020-26c53f8e09d1" providerId="AD" clId="Web-{A15AD583-A05B-D3F5-5F08-9B55159A4D97}" dt="2021-01-12T17:43:15.281" v="105" actId="1076"/>
          <ac:spMkLst>
            <pc:docMk/>
            <pc:sldMk cId="595211492" sldId="306"/>
            <ac:spMk id="29" creationId="{56E6A28A-4F3A-4305-954A-B1EF70138A8D}"/>
          </ac:spMkLst>
        </pc:spChg>
        <pc:spChg chg="add mod">
          <ac:chgData name="백지연B/SGS DevCamp" userId="S::jyeonbaek@smilegate.com::d357b275-f334-464f-9020-26c53f8e09d1" providerId="AD" clId="Web-{A15AD583-A05B-D3F5-5F08-9B55159A4D97}" dt="2021-01-12T17:56:59.629" v="286" actId="1076"/>
          <ac:spMkLst>
            <pc:docMk/>
            <pc:sldMk cId="595211492" sldId="306"/>
            <ac:spMk id="30" creationId="{B6C9FD58-0808-47B9-935A-9FDD091CB540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6:03.957" v="145"/>
          <ac:spMkLst>
            <pc:docMk/>
            <pc:sldMk cId="595211492" sldId="306"/>
            <ac:spMk id="31" creationId="{F54ADE52-BBE6-4DB3-B294-F5A760E9E559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8:49.478" v="184"/>
          <ac:spMkLst>
            <pc:docMk/>
            <pc:sldMk cId="595211492" sldId="306"/>
            <ac:spMk id="33" creationId="{CB0AB3EA-E07D-469B-A3BC-03390F3B3D02}"/>
          </ac:spMkLst>
        </pc:spChg>
        <pc:graphicFrameChg chg="mod modGraphic">
          <ac:chgData name="백지연B/SGS DevCamp" userId="S::jyeonbaek@smilegate.com::d357b275-f334-464f-9020-26c53f8e09d1" providerId="AD" clId="Web-{A15AD583-A05B-D3F5-5F08-9B55159A4D97}" dt="2021-01-12T17:57:35.176" v="292"/>
          <ac:graphicFrameMkLst>
            <pc:docMk/>
            <pc:sldMk cId="595211492" sldId="306"/>
            <ac:graphicFrameMk id="2" creationId="{F00992EC-95CF-4E3C-9EC6-663EE3A28556}"/>
          </ac:graphicFrameMkLst>
        </pc:graphicFrameChg>
      </pc:sldChg>
      <pc:sldChg chg="addSp delSp modSp">
        <pc:chgData name="백지연B/SGS DevCamp" userId="S::jyeonbaek@smilegate.com::d357b275-f334-464f-9020-26c53f8e09d1" providerId="AD" clId="Web-{A15AD583-A05B-D3F5-5F08-9B55159A4D97}" dt="2021-01-12T18:01:30.072" v="431"/>
        <pc:sldMkLst>
          <pc:docMk/>
          <pc:sldMk cId="981419375" sldId="351"/>
        </pc:sldMkLst>
        <pc:spChg chg="add del mod">
          <ac:chgData name="백지연B/SGS DevCamp" userId="S::jyeonbaek@smilegate.com::d357b275-f334-464f-9020-26c53f8e09d1" providerId="AD" clId="Web-{A15AD583-A05B-D3F5-5F08-9B55159A4D97}" dt="2021-01-12T17:52:42.608" v="214"/>
          <ac:spMkLst>
            <pc:docMk/>
            <pc:sldMk cId="981419375" sldId="351"/>
            <ac:spMk id="8" creationId="{9E285E25-8DE5-4AD2-85AB-4161D3D6B94C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42.608" v="213"/>
          <ac:spMkLst>
            <pc:docMk/>
            <pc:sldMk cId="981419375" sldId="351"/>
            <ac:spMk id="10" creationId="{E00223FB-0FBC-4031-9A45-3AEA0C73D3DC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42.608" v="212"/>
          <ac:spMkLst>
            <pc:docMk/>
            <pc:sldMk cId="981419375" sldId="351"/>
            <ac:spMk id="11" creationId="{06A2A093-CFE0-493A-9F52-96D74178C451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42.608" v="211"/>
          <ac:spMkLst>
            <pc:docMk/>
            <pc:sldMk cId="981419375" sldId="351"/>
            <ac:spMk id="13" creationId="{B11920F8-FE7A-42AE-A716-63154B161C3A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42.592" v="210"/>
          <ac:spMkLst>
            <pc:docMk/>
            <pc:sldMk cId="981419375" sldId="351"/>
            <ac:spMk id="16" creationId="{CE71AF7D-FEC7-4014-98BF-B0288F7D2EC4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42.592" v="209"/>
          <ac:spMkLst>
            <pc:docMk/>
            <pc:sldMk cId="981419375" sldId="351"/>
            <ac:spMk id="17" creationId="{EB117A83-B6BF-4DE2-82B0-699FC84ACDC2}"/>
          </ac:spMkLst>
        </pc:spChg>
        <pc:graphicFrameChg chg="mod modGraphic">
          <ac:chgData name="백지연B/SGS DevCamp" userId="S::jyeonbaek@smilegate.com::d357b275-f334-464f-9020-26c53f8e09d1" providerId="AD" clId="Web-{A15AD583-A05B-D3F5-5F08-9B55159A4D97}" dt="2021-01-12T18:01:30.072" v="431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  <pc:sldChg chg="modSp">
        <pc:chgData name="백지연B/SGS DevCamp" userId="S::jyeonbaek@smilegate.com::d357b275-f334-464f-9020-26c53f8e09d1" providerId="AD" clId="Web-{A15AD583-A05B-D3F5-5F08-9B55159A4D97}" dt="2021-01-12T18:09:05.676" v="960"/>
        <pc:sldMkLst>
          <pc:docMk/>
          <pc:sldMk cId="4081124869" sldId="355"/>
        </pc:sldMkLst>
        <pc:graphicFrameChg chg="mod modGraphic">
          <ac:chgData name="백지연B/SGS DevCamp" userId="S::jyeonbaek@smilegate.com::d357b275-f334-464f-9020-26c53f8e09d1" providerId="AD" clId="Web-{A15AD583-A05B-D3F5-5F08-9B55159A4D97}" dt="2021-01-12T18:09:05.676" v="960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addSp delSp modSp">
        <pc:chgData name="백지연B/SGS DevCamp" userId="S::jyeonbaek@smilegate.com::d357b275-f334-464f-9020-26c53f8e09d1" providerId="AD" clId="Web-{A15AD583-A05B-D3F5-5F08-9B55159A4D97}" dt="2021-01-12T17:58:26.115" v="331"/>
        <pc:sldMkLst>
          <pc:docMk/>
          <pc:sldMk cId="543662872" sldId="356"/>
        </pc:sldMkLst>
        <pc:spChg chg="add del mod">
          <ac:chgData name="백지연B/SGS DevCamp" userId="S::jyeonbaek@smilegate.com::d357b275-f334-464f-9020-26c53f8e09d1" providerId="AD" clId="Web-{A15AD583-A05B-D3F5-5F08-9B55159A4D97}" dt="2021-01-12T17:42:50.625" v="100"/>
          <ac:spMkLst>
            <pc:docMk/>
            <pc:sldMk cId="543662872" sldId="356"/>
            <ac:spMk id="2" creationId="{ACBFB90E-1733-4182-A49A-CA72740F65B2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43:53.048" v="114"/>
          <ac:spMkLst>
            <pc:docMk/>
            <pc:sldMk cId="543662872" sldId="356"/>
            <ac:spMk id="3" creationId="{9C938810-C613-4636-8138-F753896F73C5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8.076" v="208"/>
          <ac:spMkLst>
            <pc:docMk/>
            <pc:sldMk cId="543662872" sldId="356"/>
            <ac:spMk id="4" creationId="{7B7F34D5-1885-4D37-8802-3FC550646CBB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8.076" v="207"/>
          <ac:spMkLst>
            <pc:docMk/>
            <pc:sldMk cId="543662872" sldId="356"/>
            <ac:spMk id="5" creationId="{4A612634-5099-4551-86AB-0E2B19C65F7C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8.076" v="206"/>
          <ac:spMkLst>
            <pc:docMk/>
            <pc:sldMk cId="543662872" sldId="356"/>
            <ac:spMk id="6" creationId="{91850E00-F893-4AAB-8CF2-CFAAE8253406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8.076" v="205"/>
          <ac:spMkLst>
            <pc:docMk/>
            <pc:sldMk cId="543662872" sldId="356"/>
            <ac:spMk id="18" creationId="{06245E4E-FED9-43AF-B8D3-3324ABF81281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8.076" v="204"/>
          <ac:spMkLst>
            <pc:docMk/>
            <pc:sldMk cId="543662872" sldId="356"/>
            <ac:spMk id="20" creationId="{8E7EEB6B-20C1-4047-81EB-AB5FD214532E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7:52:38.076" v="203"/>
          <ac:spMkLst>
            <pc:docMk/>
            <pc:sldMk cId="543662872" sldId="356"/>
            <ac:spMk id="22" creationId="{CC2ED1FA-A4D9-47E9-81DA-379A00F85225}"/>
          </ac:spMkLst>
        </pc:spChg>
        <pc:spChg chg="add del">
          <ac:chgData name="백지연B/SGS DevCamp" userId="S::jyeonbaek@smilegate.com::d357b275-f334-464f-9020-26c53f8e09d1" providerId="AD" clId="Web-{A15AD583-A05B-D3F5-5F08-9B55159A4D97}" dt="2021-01-12T17:50:00.198" v="197"/>
          <ac:spMkLst>
            <pc:docMk/>
            <pc:sldMk cId="543662872" sldId="356"/>
            <ac:spMk id="23" creationId="{49039FD9-4283-4B30-BE5A-B321F7015B53}"/>
          </ac:spMkLst>
        </pc:spChg>
        <pc:graphicFrameChg chg="mod modGraphic">
          <ac:chgData name="백지연B/SGS DevCamp" userId="S::jyeonbaek@smilegate.com::d357b275-f334-464f-9020-26c53f8e09d1" providerId="AD" clId="Web-{A15AD583-A05B-D3F5-5F08-9B55159A4D97}" dt="2021-01-12T17:58:26.115" v="331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백지연B/SGS DevCamp" userId="S::jyeonbaek@smilegate.com::d357b275-f334-464f-9020-26c53f8e09d1" providerId="AD" clId="Web-{A15AD583-A05B-D3F5-5F08-9B55159A4D97}" dt="2021-01-12T18:12:07.664" v="1261"/>
        <pc:sldMkLst>
          <pc:docMk/>
          <pc:sldMk cId="286100414" sldId="357"/>
        </pc:sldMkLst>
        <pc:graphicFrameChg chg="mod modGraphic">
          <ac:chgData name="백지연B/SGS DevCamp" userId="S::jyeonbaek@smilegate.com::d357b275-f334-464f-9020-26c53f8e09d1" providerId="AD" clId="Web-{A15AD583-A05B-D3F5-5F08-9B55159A4D97}" dt="2021-01-12T18:12:07.664" v="1261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addSp delSp modSp">
        <pc:chgData name="백지연B/SGS DevCamp" userId="S::jyeonbaek@smilegate.com::d357b275-f334-464f-9020-26c53f8e09d1" providerId="AD" clId="Web-{A15AD583-A05B-D3F5-5F08-9B55159A4D97}" dt="2021-01-12T18:05:04.639" v="677"/>
        <pc:sldMkLst>
          <pc:docMk/>
          <pc:sldMk cId="2444015587" sldId="358"/>
        </pc:sldMkLst>
        <pc:spChg chg="add del mod">
          <ac:chgData name="백지연B/SGS DevCamp" userId="S::jyeonbaek@smilegate.com::d357b275-f334-464f-9020-26c53f8e09d1" providerId="AD" clId="Web-{A15AD583-A05B-D3F5-5F08-9B55159A4D97}" dt="2021-01-12T18:01:35.369" v="435"/>
          <ac:spMkLst>
            <pc:docMk/>
            <pc:sldMk cId="2444015587" sldId="358"/>
            <ac:spMk id="3" creationId="{3750CD0E-C913-4533-9B85-5D6ECAB835D6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8:01:35.369" v="434"/>
          <ac:spMkLst>
            <pc:docMk/>
            <pc:sldMk cId="2444015587" sldId="358"/>
            <ac:spMk id="11" creationId="{77AEAD6B-D94D-4C6C-8021-248E56792887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8:01:35.353" v="433"/>
          <ac:spMkLst>
            <pc:docMk/>
            <pc:sldMk cId="2444015587" sldId="358"/>
            <ac:spMk id="13" creationId="{77AEAD6B-D94D-4C6C-8021-248E56792887}"/>
          </ac:spMkLst>
        </pc:spChg>
        <pc:spChg chg="add del">
          <ac:chgData name="백지연B/SGS DevCamp" userId="S::jyeonbaek@smilegate.com::d357b275-f334-464f-9020-26c53f8e09d1" providerId="AD" clId="Web-{A15AD583-A05B-D3F5-5F08-9B55159A4D97}" dt="2021-01-12T17:49:41.510" v="192"/>
          <ac:spMkLst>
            <pc:docMk/>
            <pc:sldMk cId="2444015587" sldId="358"/>
            <ac:spMk id="16" creationId="{77AEAD6B-D94D-4C6C-8021-248E56792887}"/>
          </ac:spMkLst>
        </pc:spChg>
        <pc:spChg chg="add del mod">
          <ac:chgData name="백지연B/SGS DevCamp" userId="S::jyeonbaek@smilegate.com::d357b275-f334-464f-9020-26c53f8e09d1" providerId="AD" clId="Web-{A15AD583-A05B-D3F5-5F08-9B55159A4D97}" dt="2021-01-12T18:01:35.353" v="432"/>
          <ac:spMkLst>
            <pc:docMk/>
            <pc:sldMk cId="2444015587" sldId="358"/>
            <ac:spMk id="17" creationId="{77AEAD6B-D94D-4C6C-8021-248E56792887}"/>
          </ac:spMkLst>
        </pc:spChg>
        <pc:graphicFrameChg chg="mod modGraphic">
          <ac:chgData name="백지연B/SGS DevCamp" userId="S::jyeonbaek@smilegate.com::d357b275-f334-464f-9020-26c53f8e09d1" providerId="AD" clId="Web-{A15AD583-A05B-D3F5-5F08-9B55159A4D97}" dt="2021-01-12T18:05:04.639" v="677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박소현C/SGS DevCamp" userId="S::shparkc@smilegate.com::b6ded9f9-1722-4edd-8dba-128b08e80a16" providerId="AD" clId="Web-{042E5571-8D19-E490-86EB-67A87C79153F}"/>
    <pc:docChg chg="modSld">
      <pc:chgData name="박소현C/SGS DevCamp" userId="S::shparkc@smilegate.com::b6ded9f9-1722-4edd-8dba-128b08e80a16" providerId="AD" clId="Web-{042E5571-8D19-E490-86EB-67A87C79153F}" dt="2021-01-14T00:14:46.893" v="69"/>
      <pc:docMkLst>
        <pc:docMk/>
      </pc:docMkLst>
      <pc:sldChg chg="modSp">
        <pc:chgData name="박소현C/SGS DevCamp" userId="S::shparkc@smilegate.com::b6ded9f9-1722-4edd-8dba-128b08e80a16" providerId="AD" clId="Web-{042E5571-8D19-E490-86EB-67A87C79153F}" dt="2021-01-14T00:14:46.893" v="69"/>
        <pc:sldMkLst>
          <pc:docMk/>
          <pc:sldMk cId="4081124869" sldId="355"/>
        </pc:sldMkLst>
        <pc:graphicFrameChg chg="mod modGraphic">
          <ac:chgData name="박소현C/SGS DevCamp" userId="S::shparkc@smilegate.com::b6ded9f9-1722-4edd-8dba-128b08e80a16" providerId="AD" clId="Web-{042E5571-8D19-E490-86EB-67A87C79153F}" dt="2021-01-14T00:14:46.893" v="69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</pc:docChg>
  </pc:docChgLst>
  <pc:docChgLst>
    <pc:chgData name="박소현C/SGS DevCamp" userId="S::shparkc@smilegate.com::b6ded9f9-1722-4edd-8dba-128b08e80a16" providerId="AD" clId="Web-{C6FFEEFC-A2AB-0EE8-FF78-E7918072C1E7}"/>
    <pc:docChg chg="modSld">
      <pc:chgData name="박소현C/SGS DevCamp" userId="S::shparkc@smilegate.com::b6ded9f9-1722-4edd-8dba-128b08e80a16" providerId="AD" clId="Web-{C6FFEEFC-A2AB-0EE8-FF78-E7918072C1E7}" dt="2021-01-13T01:55:47.587" v="7"/>
      <pc:docMkLst>
        <pc:docMk/>
      </pc:docMkLst>
      <pc:sldChg chg="modSp">
        <pc:chgData name="박소현C/SGS DevCamp" userId="S::shparkc@smilegate.com::b6ded9f9-1722-4edd-8dba-128b08e80a16" providerId="AD" clId="Web-{C6FFEEFC-A2AB-0EE8-FF78-E7918072C1E7}" dt="2021-01-13T01:55:47.587" v="7"/>
        <pc:sldMkLst>
          <pc:docMk/>
          <pc:sldMk cId="981419375" sldId="351"/>
        </pc:sldMkLst>
        <pc:graphicFrameChg chg="mod modGraphic">
          <ac:chgData name="박소현C/SGS DevCamp" userId="S::shparkc@smilegate.com::b6ded9f9-1722-4edd-8dba-128b08e80a16" providerId="AD" clId="Web-{C6FFEEFC-A2AB-0EE8-FF78-E7918072C1E7}" dt="2021-01-13T01:55:47.587" v="7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CB74E69C-987B-E1E7-AAC0-CE37B49F5398}"/>
    <pc:docChg chg="modSld">
      <pc:chgData name="백지연B/SGS DevCamp" userId="S::jyeonbaek@smilegate.com::d357b275-f334-464f-9020-26c53f8e09d1" providerId="AD" clId="Web-{CB74E69C-987B-E1E7-AAC0-CE37B49F5398}" dt="2021-01-13T10:24:44.694" v="2"/>
      <pc:docMkLst>
        <pc:docMk/>
      </pc:docMkLst>
      <pc:sldChg chg="modSp">
        <pc:chgData name="백지연B/SGS DevCamp" userId="S::jyeonbaek@smilegate.com::d357b275-f334-464f-9020-26c53f8e09d1" providerId="AD" clId="Web-{CB74E69C-987B-E1E7-AAC0-CE37B49F5398}" dt="2021-01-13T10:24:44.694" v="2"/>
        <pc:sldMkLst>
          <pc:docMk/>
          <pc:sldMk cId="4081124869" sldId="355"/>
        </pc:sldMkLst>
        <pc:graphicFrameChg chg="modGraphic">
          <ac:chgData name="백지연B/SGS DevCamp" userId="S::jyeonbaek@smilegate.com::d357b275-f334-464f-9020-26c53f8e09d1" providerId="AD" clId="Web-{CB74E69C-987B-E1E7-AAC0-CE37B49F5398}" dt="2021-01-13T10:24:44.694" v="2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</pc:docChg>
  </pc:docChgLst>
  <pc:docChgLst>
    <pc:chgData name="임영수C/SGS DevCamp" userId="S::yslimc@smilegate.com::1c75c7d7-5cc9-493e-8431-da483c63ddaa" providerId="AD" clId="Web-{AF4C7D7C-12C5-9413-99FE-427A4D4A6EC3}"/>
    <pc:docChg chg="modSld">
      <pc:chgData name="임영수C/SGS DevCamp" userId="S::yslimc@smilegate.com::1c75c7d7-5cc9-493e-8431-da483c63ddaa" providerId="AD" clId="Web-{AF4C7D7C-12C5-9413-99FE-427A4D4A6EC3}" dt="2021-01-13T15:20:23.642" v="46"/>
      <pc:docMkLst>
        <pc:docMk/>
      </pc:docMkLst>
      <pc:sldChg chg="modSp">
        <pc:chgData name="임영수C/SGS DevCamp" userId="S::yslimc@smilegate.com::1c75c7d7-5cc9-493e-8431-da483c63ddaa" providerId="AD" clId="Web-{AF4C7D7C-12C5-9413-99FE-427A4D4A6EC3}" dt="2021-01-13T15:20:23.642" v="46"/>
        <pc:sldMkLst>
          <pc:docMk/>
          <pc:sldMk cId="595211492" sldId="306"/>
        </pc:sldMkLst>
        <pc:graphicFrameChg chg="mod modGraphic">
          <ac:chgData name="임영수C/SGS DevCamp" userId="S::yslimc@smilegate.com::1c75c7d7-5cc9-493e-8431-da483c63ddaa" providerId="AD" clId="Web-{AF4C7D7C-12C5-9413-99FE-427A4D4A6EC3}" dt="2021-01-13T15:20:23.642" v="46"/>
          <ac:graphicFrameMkLst>
            <pc:docMk/>
            <pc:sldMk cId="595211492" sldId="306"/>
            <ac:graphicFrameMk id="2" creationId="{F00992EC-95CF-4E3C-9EC6-663EE3A28556}"/>
          </ac:graphicFrameMkLst>
        </pc:graphicFrameChg>
      </pc:sldChg>
    </pc:docChg>
  </pc:docChgLst>
  <pc:docChgLst>
    <pc:chgData name="박소현C/SGS DevCamp" userId="S::shparkc@smilegate.com::b6ded9f9-1722-4edd-8dba-128b08e80a16" providerId="AD" clId="Web-{25A33598-FC1C-2447-6AEE-EEFBDBB1E4CA}"/>
    <pc:docChg chg="modSld">
      <pc:chgData name="박소현C/SGS DevCamp" userId="S::shparkc@smilegate.com::b6ded9f9-1722-4edd-8dba-128b08e80a16" providerId="AD" clId="Web-{25A33598-FC1C-2447-6AEE-EEFBDBB1E4CA}" dt="2021-01-13T01:29:05.499" v="315"/>
      <pc:docMkLst>
        <pc:docMk/>
      </pc:docMkLst>
      <pc:sldChg chg="modSp">
        <pc:chgData name="박소현C/SGS DevCamp" userId="S::shparkc@smilegate.com::b6ded9f9-1722-4edd-8dba-128b08e80a16" providerId="AD" clId="Web-{25A33598-FC1C-2447-6AEE-EEFBDBB1E4CA}" dt="2021-01-13T01:28:05.014" v="194"/>
        <pc:sldMkLst>
          <pc:docMk/>
          <pc:sldMk cId="595211492" sldId="306"/>
        </pc:sldMkLst>
        <pc:graphicFrameChg chg="mod modGraphic">
          <ac:chgData name="박소현C/SGS DevCamp" userId="S::shparkc@smilegate.com::b6ded9f9-1722-4edd-8dba-128b08e80a16" providerId="AD" clId="Web-{25A33598-FC1C-2447-6AEE-EEFBDBB1E4CA}" dt="2021-01-13T01:28:05.014" v="194"/>
          <ac:graphicFrameMkLst>
            <pc:docMk/>
            <pc:sldMk cId="595211492" sldId="306"/>
            <ac:graphicFrameMk id="2" creationId="{F00992EC-95CF-4E3C-9EC6-663EE3A28556}"/>
          </ac:graphicFrameMkLst>
        </pc:graphicFrameChg>
      </pc:sldChg>
      <pc:sldChg chg="modSp">
        <pc:chgData name="박소현C/SGS DevCamp" userId="S::shparkc@smilegate.com::b6ded9f9-1722-4edd-8dba-128b08e80a16" providerId="AD" clId="Web-{25A33598-FC1C-2447-6AEE-EEFBDBB1E4CA}" dt="2021-01-13T01:28:55.218" v="295"/>
        <pc:sldMkLst>
          <pc:docMk/>
          <pc:sldMk cId="981419375" sldId="351"/>
        </pc:sldMkLst>
        <pc:graphicFrameChg chg="mod modGraphic">
          <ac:chgData name="박소현C/SGS DevCamp" userId="S::shparkc@smilegate.com::b6ded9f9-1722-4edd-8dba-128b08e80a16" providerId="AD" clId="Web-{25A33598-FC1C-2447-6AEE-EEFBDBB1E4CA}" dt="2021-01-13T01:28:55.218" v="295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  <pc:sldChg chg="modSp">
        <pc:chgData name="박소현C/SGS DevCamp" userId="S::shparkc@smilegate.com::b6ded9f9-1722-4edd-8dba-128b08e80a16" providerId="AD" clId="Web-{25A33598-FC1C-2447-6AEE-EEFBDBB1E4CA}" dt="2021-01-13T01:28:28.796" v="261"/>
        <pc:sldMkLst>
          <pc:docMk/>
          <pc:sldMk cId="4081124869" sldId="355"/>
        </pc:sldMkLst>
        <pc:graphicFrameChg chg="mod modGraphic">
          <ac:chgData name="박소현C/SGS DevCamp" userId="S::shparkc@smilegate.com::b6ded9f9-1722-4edd-8dba-128b08e80a16" providerId="AD" clId="Web-{25A33598-FC1C-2447-6AEE-EEFBDBB1E4CA}" dt="2021-01-13T01:28:28.796" v="261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modSp">
        <pc:chgData name="박소현C/SGS DevCamp" userId="S::shparkc@smilegate.com::b6ded9f9-1722-4edd-8dba-128b08e80a16" providerId="AD" clId="Web-{25A33598-FC1C-2447-6AEE-EEFBDBB1E4CA}" dt="2021-01-13T01:29:05.499" v="315"/>
        <pc:sldMkLst>
          <pc:docMk/>
          <pc:sldMk cId="543662872" sldId="356"/>
        </pc:sldMkLst>
        <pc:graphicFrameChg chg="mod modGraphic">
          <ac:chgData name="박소현C/SGS DevCamp" userId="S::shparkc@smilegate.com::b6ded9f9-1722-4edd-8dba-128b08e80a16" providerId="AD" clId="Web-{25A33598-FC1C-2447-6AEE-EEFBDBB1E4CA}" dt="2021-01-13T01:29:05.499" v="315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박소현C/SGS DevCamp" userId="S::shparkc@smilegate.com::b6ded9f9-1722-4edd-8dba-128b08e80a16" providerId="AD" clId="Web-{25A33598-FC1C-2447-6AEE-EEFBDBB1E4CA}" dt="2021-01-13T01:28:16.045" v="223"/>
        <pc:sldMkLst>
          <pc:docMk/>
          <pc:sldMk cId="286100414" sldId="357"/>
        </pc:sldMkLst>
        <pc:graphicFrameChg chg="mod modGraphic">
          <ac:chgData name="박소현C/SGS DevCamp" userId="S::shparkc@smilegate.com::b6ded9f9-1722-4edd-8dba-128b08e80a16" providerId="AD" clId="Web-{25A33598-FC1C-2447-6AEE-EEFBDBB1E4CA}" dt="2021-01-13T01:28:16.045" v="223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modSp">
        <pc:chgData name="박소현C/SGS DevCamp" userId="S::shparkc@smilegate.com::b6ded9f9-1722-4edd-8dba-128b08e80a16" providerId="AD" clId="Web-{25A33598-FC1C-2447-6AEE-EEFBDBB1E4CA}" dt="2021-01-13T01:28:46.139" v="275"/>
        <pc:sldMkLst>
          <pc:docMk/>
          <pc:sldMk cId="2444015587" sldId="358"/>
        </pc:sldMkLst>
        <pc:graphicFrameChg chg="mod modGraphic">
          <ac:chgData name="박소현C/SGS DevCamp" userId="S::shparkc@smilegate.com::b6ded9f9-1722-4edd-8dba-128b08e80a16" providerId="AD" clId="Web-{25A33598-FC1C-2447-6AEE-EEFBDBB1E4CA}" dt="2021-01-13T01:28:46.139" v="275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임영수C/SGS DevCamp" userId="S::yslimc@smilegate.com::1c75c7d7-5cc9-493e-8431-da483c63ddaa" providerId="AD" clId="Web-{F121C188-678B-2FB9-8E16-F9B55B9871C3}"/>
    <pc:docChg chg="modSld">
      <pc:chgData name="임영수C/SGS DevCamp" userId="S::yslimc@smilegate.com::1c75c7d7-5cc9-493e-8431-da483c63ddaa" providerId="AD" clId="Web-{F121C188-678B-2FB9-8E16-F9B55B9871C3}" dt="2021-01-13T03:21:34.007" v="378"/>
      <pc:docMkLst>
        <pc:docMk/>
      </pc:docMkLst>
      <pc:sldChg chg="modSp">
        <pc:chgData name="임영수C/SGS DevCamp" userId="S::yslimc@smilegate.com::1c75c7d7-5cc9-493e-8431-da483c63ddaa" providerId="AD" clId="Web-{F121C188-678B-2FB9-8E16-F9B55B9871C3}" dt="2021-01-13T02:47:52.871" v="17"/>
        <pc:sldMkLst>
          <pc:docMk/>
          <pc:sldMk cId="543662872" sldId="356"/>
        </pc:sldMkLst>
        <pc:graphicFrameChg chg="mod modGraphic">
          <ac:chgData name="임영수C/SGS DevCamp" userId="S::yslimc@smilegate.com::1c75c7d7-5cc9-493e-8431-da483c63ddaa" providerId="AD" clId="Web-{F121C188-678B-2FB9-8E16-F9B55B9871C3}" dt="2021-01-13T02:47:52.871" v="17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임영수C/SGS DevCamp" userId="S::yslimc@smilegate.com::1c75c7d7-5cc9-493e-8431-da483c63ddaa" providerId="AD" clId="Web-{F121C188-678B-2FB9-8E16-F9B55B9871C3}" dt="2021-01-13T03:21:34.007" v="378"/>
        <pc:sldMkLst>
          <pc:docMk/>
          <pc:sldMk cId="286100414" sldId="357"/>
        </pc:sldMkLst>
        <pc:graphicFrameChg chg="mod modGraphic">
          <ac:chgData name="임영수C/SGS DevCamp" userId="S::yslimc@smilegate.com::1c75c7d7-5cc9-493e-8431-da483c63ddaa" providerId="AD" clId="Web-{F121C188-678B-2FB9-8E16-F9B55B9871C3}" dt="2021-01-13T03:21:34.007" v="378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modSp">
        <pc:chgData name="임영수C/SGS DevCamp" userId="S::yslimc@smilegate.com::1c75c7d7-5cc9-493e-8431-da483c63ddaa" providerId="AD" clId="Web-{F121C188-678B-2FB9-8E16-F9B55B9871C3}" dt="2021-01-13T02:48:37.059" v="19"/>
        <pc:sldMkLst>
          <pc:docMk/>
          <pc:sldMk cId="2444015587" sldId="358"/>
        </pc:sldMkLst>
        <pc:graphicFrameChg chg="mod modGraphic">
          <ac:chgData name="임영수C/SGS DevCamp" userId="S::yslimc@smilegate.com::1c75c7d7-5cc9-493e-8431-da483c63ddaa" providerId="AD" clId="Web-{F121C188-678B-2FB9-8E16-F9B55B9871C3}" dt="2021-01-13T02:48:37.059" v="19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임영수C/SGS DevCamp" userId="S::yslimc@smilegate.com::1c75c7d7-5cc9-493e-8431-da483c63ddaa" providerId="AD" clId="Web-{91A95781-5E97-4555-9359-D6A02FADEBB9}"/>
    <pc:docChg chg="modSld">
      <pc:chgData name="임영수C/SGS DevCamp" userId="S::yslimc@smilegate.com::1c75c7d7-5cc9-493e-8431-da483c63ddaa" providerId="AD" clId="Web-{91A95781-5E97-4555-9359-D6A02FADEBB9}" dt="2021-01-15T05:35:34.339" v="31"/>
      <pc:docMkLst>
        <pc:docMk/>
      </pc:docMkLst>
      <pc:sldChg chg="modSp">
        <pc:chgData name="임영수C/SGS DevCamp" userId="S::yslimc@smilegate.com::1c75c7d7-5cc9-493e-8431-da483c63ddaa" providerId="AD" clId="Web-{91A95781-5E97-4555-9359-D6A02FADEBB9}" dt="2021-01-15T05:35:08.276" v="29"/>
        <pc:sldMkLst>
          <pc:docMk/>
          <pc:sldMk cId="543662872" sldId="356"/>
        </pc:sldMkLst>
        <pc:graphicFrameChg chg="mod modGraphic">
          <ac:chgData name="임영수C/SGS DevCamp" userId="S::yslimc@smilegate.com::1c75c7d7-5cc9-493e-8431-da483c63ddaa" providerId="AD" clId="Web-{91A95781-5E97-4555-9359-D6A02FADEBB9}" dt="2021-01-15T05:35:08.276" v="29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임영수C/SGS DevCamp" userId="S::yslimc@smilegate.com::1c75c7d7-5cc9-493e-8431-da483c63ddaa" providerId="AD" clId="Web-{91A95781-5E97-4555-9359-D6A02FADEBB9}" dt="2021-01-15T05:35:34.339" v="31"/>
        <pc:sldMkLst>
          <pc:docMk/>
          <pc:sldMk cId="286100414" sldId="357"/>
        </pc:sldMkLst>
        <pc:graphicFrameChg chg="mod modGraphic">
          <ac:chgData name="임영수C/SGS DevCamp" userId="S::yslimc@smilegate.com::1c75c7d7-5cc9-493e-8431-da483c63ddaa" providerId="AD" clId="Web-{91A95781-5E97-4555-9359-D6A02FADEBB9}" dt="2021-01-15T05:35:34.339" v="31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</pc:docChg>
  </pc:docChgLst>
  <pc:docChgLst>
    <pc:chgData name="백지연B/SGS DevCamp" userId="S::jyeonbaek@smilegate.com::d357b275-f334-464f-9020-26c53f8e09d1" providerId="AD" clId="Web-{99F95D90-4743-0A9A-9433-57ED5ADAB686}"/>
    <pc:docChg chg="modSld">
      <pc:chgData name="백지연B/SGS DevCamp" userId="S::jyeonbaek@smilegate.com::d357b275-f334-464f-9020-26c53f8e09d1" providerId="AD" clId="Web-{99F95D90-4743-0A9A-9433-57ED5ADAB686}" dt="2021-01-12T18:28:48.892" v="455"/>
      <pc:docMkLst>
        <pc:docMk/>
      </pc:docMkLst>
      <pc:sldChg chg="delSp modSp">
        <pc:chgData name="백지연B/SGS DevCamp" userId="S::jyeonbaek@smilegate.com::d357b275-f334-464f-9020-26c53f8e09d1" providerId="AD" clId="Web-{99F95D90-4743-0A9A-9433-57ED5ADAB686}" dt="2021-01-12T18:26:56.531" v="442"/>
        <pc:sldMkLst>
          <pc:docMk/>
          <pc:sldMk cId="595211492" sldId="306"/>
        </pc:sldMkLst>
        <pc:spChg chg="mod">
          <ac:chgData name="백지연B/SGS DevCamp" userId="S::jyeonbaek@smilegate.com::d357b275-f334-464f-9020-26c53f8e09d1" providerId="AD" clId="Web-{99F95D90-4743-0A9A-9433-57ED5ADAB686}" dt="2021-01-12T18:16:14.661" v="75" actId="1076"/>
          <ac:spMkLst>
            <pc:docMk/>
            <pc:sldMk cId="595211492" sldId="306"/>
            <ac:spMk id="3" creationId="{DDFF9244-9160-084C-8617-E4AF51701422}"/>
          </ac:spMkLst>
        </pc:spChg>
        <pc:spChg chg="mod">
          <ac:chgData name="백지연B/SGS DevCamp" userId="S::jyeonbaek@smilegate.com::d357b275-f334-464f-9020-26c53f8e09d1" providerId="AD" clId="Web-{99F95D90-4743-0A9A-9433-57ED5ADAB686}" dt="2021-01-12T18:16:10.114" v="71" actId="1076"/>
          <ac:spMkLst>
            <pc:docMk/>
            <pc:sldMk cId="595211492" sldId="306"/>
            <ac:spMk id="6" creationId="{5E66C0F7-22BA-4185-BC02-2E5969116375}"/>
          </ac:spMkLst>
        </pc:spChg>
        <pc:spChg chg="mod">
          <ac:chgData name="백지연B/SGS DevCamp" userId="S::jyeonbaek@smilegate.com::d357b275-f334-464f-9020-26c53f8e09d1" providerId="AD" clId="Web-{99F95D90-4743-0A9A-9433-57ED5ADAB686}" dt="2021-01-12T18:16:14.614" v="73" actId="1076"/>
          <ac:spMkLst>
            <pc:docMk/>
            <pc:sldMk cId="595211492" sldId="306"/>
            <ac:spMk id="10" creationId="{AE180BFE-B4D0-A248-BEDF-D4A10B78803C}"/>
          </ac:spMkLst>
        </pc:spChg>
        <pc:spChg chg="del mod">
          <ac:chgData name="백지연B/SGS DevCamp" userId="S::jyeonbaek@smilegate.com::d357b275-f334-464f-9020-26c53f8e09d1" providerId="AD" clId="Web-{99F95D90-4743-0A9A-9433-57ED5ADAB686}" dt="2021-01-12T18:15:32.536" v="59"/>
          <ac:spMkLst>
            <pc:docMk/>
            <pc:sldMk cId="595211492" sldId="306"/>
            <ac:spMk id="13" creationId="{8E1C9BD2-30FB-D544-8BA4-7E4A329A5FDE}"/>
          </ac:spMkLst>
        </pc:spChg>
        <pc:spChg chg="del">
          <ac:chgData name="백지연B/SGS DevCamp" userId="S::jyeonbaek@smilegate.com::d357b275-f334-464f-9020-26c53f8e09d1" providerId="AD" clId="Web-{99F95D90-4743-0A9A-9433-57ED5ADAB686}" dt="2021-01-12T18:15:17.332" v="55"/>
          <ac:spMkLst>
            <pc:docMk/>
            <pc:sldMk cId="595211492" sldId="306"/>
            <ac:spMk id="22" creationId="{166C5A87-32FA-4B3F-9C4E-4FF5A2924C15}"/>
          </ac:spMkLst>
        </pc:spChg>
        <pc:spChg chg="mod">
          <ac:chgData name="백지연B/SGS DevCamp" userId="S::jyeonbaek@smilegate.com::d357b275-f334-464f-9020-26c53f8e09d1" providerId="AD" clId="Web-{99F95D90-4743-0A9A-9433-57ED5ADAB686}" dt="2021-01-12T18:16:10.067" v="69" actId="1076"/>
          <ac:spMkLst>
            <pc:docMk/>
            <pc:sldMk cId="595211492" sldId="306"/>
            <ac:spMk id="28" creationId="{D1BAAA98-107B-42C2-B98D-A4ABBAAB1858}"/>
          </ac:spMkLst>
        </pc:spChg>
        <pc:spChg chg="del mod">
          <ac:chgData name="백지연B/SGS DevCamp" userId="S::jyeonbaek@smilegate.com::d357b275-f334-464f-9020-26c53f8e09d1" providerId="AD" clId="Web-{99F95D90-4743-0A9A-9433-57ED5ADAB686}" dt="2021-01-12T18:15:29.192" v="57"/>
          <ac:spMkLst>
            <pc:docMk/>
            <pc:sldMk cId="595211492" sldId="306"/>
            <ac:spMk id="29" creationId="{56E6A28A-4F3A-4305-954A-B1EF70138A8D}"/>
          </ac:spMkLst>
        </pc:spChg>
        <pc:spChg chg="mod">
          <ac:chgData name="백지연B/SGS DevCamp" userId="S::jyeonbaek@smilegate.com::d357b275-f334-464f-9020-26c53f8e09d1" providerId="AD" clId="Web-{99F95D90-4743-0A9A-9433-57ED5ADAB686}" dt="2021-01-12T18:16:14.646" v="74" actId="1076"/>
          <ac:spMkLst>
            <pc:docMk/>
            <pc:sldMk cId="595211492" sldId="306"/>
            <ac:spMk id="30" creationId="{B6C9FD58-0808-47B9-935A-9FDD091CB540}"/>
          </ac:spMkLst>
        </pc:spChg>
        <pc:graphicFrameChg chg="mod modGraphic">
          <ac:chgData name="백지연B/SGS DevCamp" userId="S::jyeonbaek@smilegate.com::d357b275-f334-464f-9020-26c53f8e09d1" providerId="AD" clId="Web-{99F95D90-4743-0A9A-9433-57ED5ADAB686}" dt="2021-01-12T18:26:56.531" v="442"/>
          <ac:graphicFrameMkLst>
            <pc:docMk/>
            <pc:sldMk cId="595211492" sldId="306"/>
            <ac:graphicFrameMk id="2" creationId="{F00992EC-95CF-4E3C-9EC6-663EE3A28556}"/>
          </ac:graphicFrameMkLst>
        </pc:graphicFrameChg>
      </pc:sldChg>
      <pc:sldChg chg="modSp">
        <pc:chgData name="백지연B/SGS DevCamp" userId="S::jyeonbaek@smilegate.com::d357b275-f334-464f-9020-26c53f8e09d1" providerId="AD" clId="Web-{99F95D90-4743-0A9A-9433-57ED5ADAB686}" dt="2021-01-12T18:27:32.532" v="448"/>
        <pc:sldMkLst>
          <pc:docMk/>
          <pc:sldMk cId="981419375" sldId="351"/>
        </pc:sldMkLst>
        <pc:graphicFrameChg chg="mod modGraphic">
          <ac:chgData name="백지연B/SGS DevCamp" userId="S::jyeonbaek@smilegate.com::d357b275-f334-464f-9020-26c53f8e09d1" providerId="AD" clId="Web-{99F95D90-4743-0A9A-9433-57ED5ADAB686}" dt="2021-01-12T18:27:32.532" v="448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  <pc:sldChg chg="modSp">
        <pc:chgData name="백지연B/SGS DevCamp" userId="S::jyeonbaek@smilegate.com::d357b275-f334-464f-9020-26c53f8e09d1" providerId="AD" clId="Web-{99F95D90-4743-0A9A-9433-57ED5ADAB686}" dt="2021-01-12T18:24:35.122" v="355"/>
        <pc:sldMkLst>
          <pc:docMk/>
          <pc:sldMk cId="4081124869" sldId="355"/>
        </pc:sldMkLst>
        <pc:graphicFrameChg chg="mod modGraphic">
          <ac:chgData name="백지연B/SGS DevCamp" userId="S::jyeonbaek@smilegate.com::d357b275-f334-464f-9020-26c53f8e09d1" providerId="AD" clId="Web-{99F95D90-4743-0A9A-9433-57ED5ADAB686}" dt="2021-01-12T18:24:35.122" v="355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modSp">
        <pc:chgData name="백지연B/SGS DevCamp" userId="S::jyeonbaek@smilegate.com::d357b275-f334-464f-9020-26c53f8e09d1" providerId="AD" clId="Web-{99F95D90-4743-0A9A-9433-57ED5ADAB686}" dt="2021-01-12T18:27:08.281" v="443"/>
        <pc:sldMkLst>
          <pc:docMk/>
          <pc:sldMk cId="543662872" sldId="356"/>
        </pc:sldMkLst>
        <pc:graphicFrameChg chg="mod modGraphic">
          <ac:chgData name="백지연B/SGS DevCamp" userId="S::jyeonbaek@smilegate.com::d357b275-f334-464f-9020-26c53f8e09d1" providerId="AD" clId="Web-{99F95D90-4743-0A9A-9433-57ED5ADAB686}" dt="2021-01-12T18:27:08.281" v="443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백지연B/SGS DevCamp" userId="S::jyeonbaek@smilegate.com::d357b275-f334-464f-9020-26c53f8e09d1" providerId="AD" clId="Web-{99F95D90-4743-0A9A-9433-57ED5ADAB686}" dt="2021-01-12T18:28:48.892" v="455"/>
        <pc:sldMkLst>
          <pc:docMk/>
          <pc:sldMk cId="286100414" sldId="357"/>
        </pc:sldMkLst>
        <pc:graphicFrameChg chg="mod modGraphic">
          <ac:chgData name="백지연B/SGS DevCamp" userId="S::jyeonbaek@smilegate.com::d357b275-f334-464f-9020-26c53f8e09d1" providerId="AD" clId="Web-{99F95D90-4743-0A9A-9433-57ED5ADAB686}" dt="2021-01-12T18:28:48.892" v="455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modSp">
        <pc:chgData name="백지연B/SGS DevCamp" userId="S::jyeonbaek@smilegate.com::d357b275-f334-464f-9020-26c53f8e09d1" providerId="AD" clId="Web-{99F95D90-4743-0A9A-9433-57ED5ADAB686}" dt="2021-01-12T18:28:35.892" v="454" actId="1076"/>
        <pc:sldMkLst>
          <pc:docMk/>
          <pc:sldMk cId="2444015587" sldId="358"/>
        </pc:sldMkLst>
        <pc:spChg chg="mod">
          <ac:chgData name="백지연B/SGS DevCamp" userId="S::jyeonbaek@smilegate.com::d357b275-f334-464f-9020-26c53f8e09d1" providerId="AD" clId="Web-{99F95D90-4743-0A9A-9433-57ED5ADAB686}" dt="2021-01-12T18:28:35.892" v="454" actId="1076"/>
          <ac:spMkLst>
            <pc:docMk/>
            <pc:sldMk cId="2444015587" sldId="358"/>
            <ac:spMk id="2" creationId="{2016F730-7DE0-3944-8A9C-A66569887480}"/>
          </ac:spMkLst>
        </pc:spChg>
        <pc:graphicFrameChg chg="mod modGraphic">
          <ac:chgData name="백지연B/SGS DevCamp" userId="S::jyeonbaek@smilegate.com::d357b275-f334-464f-9020-26c53f8e09d1" providerId="AD" clId="Web-{99F95D90-4743-0A9A-9433-57ED5ADAB686}" dt="2021-01-12T18:28:33.126" v="453" actId="1076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임영수C/SGS DevCamp" userId="S::yslimc@smilegate.com::1c75c7d7-5cc9-493e-8431-da483c63ddaa" providerId="AD" clId="Web-{C789E9F2-0A7F-22B4-5F92-F68BDE71ECC2}"/>
    <pc:docChg chg="modSld">
      <pc:chgData name="임영수C/SGS DevCamp" userId="S::yslimc@smilegate.com::1c75c7d7-5cc9-493e-8431-da483c63ddaa" providerId="AD" clId="Web-{C789E9F2-0A7F-22B4-5F92-F68BDE71ECC2}" dt="2021-01-13T02:43:41.941" v="1044"/>
      <pc:docMkLst>
        <pc:docMk/>
      </pc:docMkLst>
      <pc:sldChg chg="modSp">
        <pc:chgData name="임영수C/SGS DevCamp" userId="S::yslimc@smilegate.com::1c75c7d7-5cc9-493e-8431-da483c63ddaa" providerId="AD" clId="Web-{C789E9F2-0A7F-22B4-5F92-F68BDE71ECC2}" dt="2021-01-13T02:08:34.902" v="408"/>
        <pc:sldMkLst>
          <pc:docMk/>
          <pc:sldMk cId="981419375" sldId="351"/>
        </pc:sldMkLst>
        <pc:graphicFrameChg chg="mod modGraphic">
          <ac:chgData name="임영수C/SGS DevCamp" userId="S::yslimc@smilegate.com::1c75c7d7-5cc9-493e-8431-da483c63ddaa" providerId="AD" clId="Web-{C789E9F2-0A7F-22B4-5F92-F68BDE71ECC2}" dt="2021-01-13T02:08:34.902" v="408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  <pc:sldChg chg="modSp">
        <pc:chgData name="임영수C/SGS DevCamp" userId="S::yslimc@smilegate.com::1c75c7d7-5cc9-493e-8431-da483c63ddaa" providerId="AD" clId="Web-{C789E9F2-0A7F-22B4-5F92-F68BDE71ECC2}" dt="2021-01-13T02:27:25.580" v="639"/>
        <pc:sldMkLst>
          <pc:docMk/>
          <pc:sldMk cId="4081124869" sldId="355"/>
        </pc:sldMkLst>
        <pc:graphicFrameChg chg="mod modGraphic">
          <ac:chgData name="임영수C/SGS DevCamp" userId="S::yslimc@smilegate.com::1c75c7d7-5cc9-493e-8431-da483c63ddaa" providerId="AD" clId="Web-{C789E9F2-0A7F-22B4-5F92-F68BDE71ECC2}" dt="2021-01-13T02:27:25.580" v="639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modSp">
        <pc:chgData name="임영수C/SGS DevCamp" userId="S::yslimc@smilegate.com::1c75c7d7-5cc9-493e-8431-da483c63ddaa" providerId="AD" clId="Web-{C789E9F2-0A7F-22B4-5F92-F68BDE71ECC2}" dt="2021-01-13T02:07:43.136" v="210"/>
        <pc:sldMkLst>
          <pc:docMk/>
          <pc:sldMk cId="543662872" sldId="356"/>
        </pc:sldMkLst>
        <pc:graphicFrameChg chg="mod modGraphic">
          <ac:chgData name="임영수C/SGS DevCamp" userId="S::yslimc@smilegate.com::1c75c7d7-5cc9-493e-8431-da483c63ddaa" providerId="AD" clId="Web-{C789E9F2-0A7F-22B4-5F92-F68BDE71ECC2}" dt="2021-01-13T02:07:43.136" v="210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임영수C/SGS DevCamp" userId="S::yslimc@smilegate.com::1c75c7d7-5cc9-493e-8431-da483c63ddaa" providerId="AD" clId="Web-{C789E9F2-0A7F-22B4-5F92-F68BDE71ECC2}" dt="2021-01-13T02:43:41.941" v="1044"/>
        <pc:sldMkLst>
          <pc:docMk/>
          <pc:sldMk cId="286100414" sldId="357"/>
        </pc:sldMkLst>
        <pc:graphicFrameChg chg="mod modGraphic">
          <ac:chgData name="임영수C/SGS DevCamp" userId="S::yslimc@smilegate.com::1c75c7d7-5cc9-493e-8431-da483c63ddaa" providerId="AD" clId="Web-{C789E9F2-0A7F-22B4-5F92-F68BDE71ECC2}" dt="2021-01-13T02:43:41.941" v="1044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modSp">
        <pc:chgData name="임영수C/SGS DevCamp" userId="S::yslimc@smilegate.com::1c75c7d7-5cc9-493e-8431-da483c63ddaa" providerId="AD" clId="Web-{C789E9F2-0A7F-22B4-5F92-F68BDE71ECC2}" dt="2021-01-13T02:11:00.436" v="412" actId="20577"/>
        <pc:sldMkLst>
          <pc:docMk/>
          <pc:sldMk cId="2444015587" sldId="358"/>
        </pc:sldMkLst>
        <pc:spChg chg="mod">
          <ac:chgData name="임영수C/SGS DevCamp" userId="S::yslimc@smilegate.com::1c75c7d7-5cc9-493e-8431-da483c63ddaa" providerId="AD" clId="Web-{C789E9F2-0A7F-22B4-5F92-F68BDE71ECC2}" dt="2021-01-13T02:11:00.436" v="412" actId="20577"/>
          <ac:spMkLst>
            <pc:docMk/>
            <pc:sldMk cId="2444015587" sldId="358"/>
            <ac:spMk id="2" creationId="{2016F730-7DE0-3944-8A9C-A66569887480}"/>
          </ac:spMkLst>
        </pc:spChg>
      </pc:sldChg>
    </pc:docChg>
  </pc:docChgLst>
  <pc:docChgLst>
    <pc:chgData name="박소현C/SGS DevCamp" userId="S::shparkc@smilegate.com::b6ded9f9-1722-4edd-8dba-128b08e80a16" providerId="AD" clId="Web-{3595173D-B589-C8DA-03B3-7B2632BB47B7}"/>
    <pc:docChg chg="modSld">
      <pc:chgData name="박소현C/SGS DevCamp" userId="S::shparkc@smilegate.com::b6ded9f9-1722-4edd-8dba-128b08e80a16" providerId="AD" clId="Web-{3595173D-B589-C8DA-03B3-7B2632BB47B7}" dt="2021-01-13T05:08:53.424" v="68"/>
      <pc:docMkLst>
        <pc:docMk/>
      </pc:docMkLst>
      <pc:sldChg chg="modSp">
        <pc:chgData name="박소현C/SGS DevCamp" userId="S::shparkc@smilegate.com::b6ded9f9-1722-4edd-8dba-128b08e80a16" providerId="AD" clId="Web-{3595173D-B589-C8DA-03B3-7B2632BB47B7}" dt="2021-01-13T05:08:00.172" v="50"/>
        <pc:sldMkLst>
          <pc:docMk/>
          <pc:sldMk cId="981419375" sldId="351"/>
        </pc:sldMkLst>
        <pc:graphicFrameChg chg="mod modGraphic">
          <ac:chgData name="박소현C/SGS DevCamp" userId="S::shparkc@smilegate.com::b6ded9f9-1722-4edd-8dba-128b08e80a16" providerId="AD" clId="Web-{3595173D-B589-C8DA-03B3-7B2632BB47B7}" dt="2021-01-13T05:08:00.172" v="50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  <pc:sldChg chg="modSp">
        <pc:chgData name="박소현C/SGS DevCamp" userId="S::shparkc@smilegate.com::b6ded9f9-1722-4edd-8dba-128b08e80a16" providerId="AD" clId="Web-{3595173D-B589-C8DA-03B3-7B2632BB47B7}" dt="2021-01-13T05:08:24.923" v="62"/>
        <pc:sldMkLst>
          <pc:docMk/>
          <pc:sldMk cId="4081124869" sldId="355"/>
        </pc:sldMkLst>
        <pc:graphicFrameChg chg="mod modGraphic">
          <ac:chgData name="박소현C/SGS DevCamp" userId="S::shparkc@smilegate.com::b6ded9f9-1722-4edd-8dba-128b08e80a16" providerId="AD" clId="Web-{3595173D-B589-C8DA-03B3-7B2632BB47B7}" dt="2021-01-13T05:08:24.923" v="62"/>
          <ac:graphicFrameMkLst>
            <pc:docMk/>
            <pc:sldMk cId="4081124869" sldId="355"/>
            <ac:graphicFrameMk id="7" creationId="{C7658210-DC6B-7241-9571-25207FCE8146}"/>
          </ac:graphicFrameMkLst>
        </pc:graphicFrameChg>
      </pc:sldChg>
      <pc:sldChg chg="modSp">
        <pc:chgData name="박소현C/SGS DevCamp" userId="S::shparkc@smilegate.com::b6ded9f9-1722-4edd-8dba-128b08e80a16" providerId="AD" clId="Web-{3595173D-B589-C8DA-03B3-7B2632BB47B7}" dt="2021-01-13T05:07:34.703" v="48"/>
        <pc:sldMkLst>
          <pc:docMk/>
          <pc:sldMk cId="543662872" sldId="356"/>
        </pc:sldMkLst>
        <pc:graphicFrameChg chg="mod modGraphic">
          <ac:chgData name="박소현C/SGS DevCamp" userId="S::shparkc@smilegate.com::b6ded9f9-1722-4edd-8dba-128b08e80a16" providerId="AD" clId="Web-{3595173D-B589-C8DA-03B3-7B2632BB47B7}" dt="2021-01-13T05:07:34.703" v="48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  <pc:sldChg chg="modSp">
        <pc:chgData name="박소현C/SGS DevCamp" userId="S::shparkc@smilegate.com::b6ded9f9-1722-4edd-8dba-128b08e80a16" providerId="AD" clId="Web-{3595173D-B589-C8DA-03B3-7B2632BB47B7}" dt="2021-01-13T05:08:53.424" v="68"/>
        <pc:sldMkLst>
          <pc:docMk/>
          <pc:sldMk cId="286100414" sldId="357"/>
        </pc:sldMkLst>
        <pc:graphicFrameChg chg="mod modGraphic">
          <ac:chgData name="박소현C/SGS DevCamp" userId="S::shparkc@smilegate.com::b6ded9f9-1722-4edd-8dba-128b08e80a16" providerId="AD" clId="Web-{3595173D-B589-C8DA-03B3-7B2632BB47B7}" dt="2021-01-13T05:08:53.424" v="68"/>
          <ac:graphicFrameMkLst>
            <pc:docMk/>
            <pc:sldMk cId="286100414" sldId="357"/>
            <ac:graphicFrameMk id="9" creationId="{A0377D07-3423-D648-8E13-2929C0CD8D15}"/>
          </ac:graphicFrameMkLst>
        </pc:graphicFrameChg>
      </pc:sldChg>
      <pc:sldChg chg="modSp">
        <pc:chgData name="박소현C/SGS DevCamp" userId="S::shparkc@smilegate.com::b6ded9f9-1722-4edd-8dba-128b08e80a16" providerId="AD" clId="Web-{3595173D-B589-C8DA-03B3-7B2632BB47B7}" dt="2021-01-13T05:08:08.001" v="52"/>
        <pc:sldMkLst>
          <pc:docMk/>
          <pc:sldMk cId="2444015587" sldId="358"/>
        </pc:sldMkLst>
        <pc:graphicFrameChg chg="mod modGraphic">
          <ac:chgData name="박소현C/SGS DevCamp" userId="S::shparkc@smilegate.com::b6ded9f9-1722-4edd-8dba-128b08e80a16" providerId="AD" clId="Web-{3595173D-B589-C8DA-03B3-7B2632BB47B7}" dt="2021-01-13T05:08:08.001" v="52"/>
          <ac:graphicFrameMkLst>
            <pc:docMk/>
            <pc:sldMk cId="2444015587" sldId="358"/>
            <ac:graphicFrameMk id="8" creationId="{C96684E5-5598-6C46-BB28-6228A24CDA41}"/>
          </ac:graphicFrameMkLst>
        </pc:graphicFrameChg>
      </pc:sldChg>
    </pc:docChg>
  </pc:docChgLst>
  <pc:docChgLst>
    <pc:chgData name="박소현C/SGS DevCamp" userId="S::shparkc@smilegate.com::b6ded9f9-1722-4edd-8dba-128b08e80a16" providerId="AD" clId="Web-{4945FB5E-D105-00C3-36E6-5E530A908147}"/>
    <pc:docChg chg="modSld">
      <pc:chgData name="박소현C/SGS DevCamp" userId="S::shparkc@smilegate.com::b6ded9f9-1722-4edd-8dba-128b08e80a16" providerId="AD" clId="Web-{4945FB5E-D105-00C3-36E6-5E530A908147}" dt="2021-01-13T00:28:33.059" v="52"/>
      <pc:docMkLst>
        <pc:docMk/>
      </pc:docMkLst>
      <pc:sldChg chg="delSp modSp">
        <pc:chgData name="박소현C/SGS DevCamp" userId="S::shparkc@smilegate.com::b6ded9f9-1722-4edd-8dba-128b08e80a16" providerId="AD" clId="Web-{4945FB5E-D105-00C3-36E6-5E530A908147}" dt="2021-01-13T00:26:33.228" v="29"/>
        <pc:sldMkLst>
          <pc:docMk/>
          <pc:sldMk cId="595211492" sldId="306"/>
        </pc:sldMkLst>
        <pc:spChg chg="del">
          <ac:chgData name="박소현C/SGS DevCamp" userId="S::shparkc@smilegate.com::b6ded9f9-1722-4edd-8dba-128b08e80a16" providerId="AD" clId="Web-{4945FB5E-D105-00C3-36E6-5E530A908147}" dt="2021-01-13T00:24:57.992" v="4"/>
          <ac:spMkLst>
            <pc:docMk/>
            <pc:sldMk cId="595211492" sldId="306"/>
            <ac:spMk id="3" creationId="{DDFF9244-9160-084C-8617-E4AF51701422}"/>
          </ac:spMkLst>
        </pc:spChg>
        <pc:spChg chg="del">
          <ac:chgData name="박소현C/SGS DevCamp" userId="S::shparkc@smilegate.com::b6ded9f9-1722-4edd-8dba-128b08e80a16" providerId="AD" clId="Web-{4945FB5E-D105-00C3-36E6-5E530A908147}" dt="2021-01-13T00:24:55.586" v="2"/>
          <ac:spMkLst>
            <pc:docMk/>
            <pc:sldMk cId="595211492" sldId="306"/>
            <ac:spMk id="6" creationId="{5E66C0F7-22BA-4185-BC02-2E5969116375}"/>
          </ac:spMkLst>
        </pc:spChg>
        <pc:spChg chg="del">
          <ac:chgData name="박소현C/SGS DevCamp" userId="S::shparkc@smilegate.com::b6ded9f9-1722-4edd-8dba-128b08e80a16" providerId="AD" clId="Web-{4945FB5E-D105-00C3-36E6-5E530A908147}" dt="2021-01-13T00:24:57.992" v="5"/>
          <ac:spMkLst>
            <pc:docMk/>
            <pc:sldMk cId="595211492" sldId="306"/>
            <ac:spMk id="10" creationId="{AE180BFE-B4D0-A248-BEDF-D4A10B78803C}"/>
          </ac:spMkLst>
        </pc:spChg>
        <pc:spChg chg="del mod">
          <ac:chgData name="박소현C/SGS DevCamp" userId="S::shparkc@smilegate.com::b6ded9f9-1722-4edd-8dba-128b08e80a16" providerId="AD" clId="Web-{4945FB5E-D105-00C3-36E6-5E530A908147}" dt="2021-01-13T00:24:54.086" v="1"/>
          <ac:spMkLst>
            <pc:docMk/>
            <pc:sldMk cId="595211492" sldId="306"/>
            <ac:spMk id="28" creationId="{D1BAAA98-107B-42C2-B98D-A4ABBAAB1858}"/>
          </ac:spMkLst>
        </pc:spChg>
        <pc:spChg chg="del">
          <ac:chgData name="박소현C/SGS DevCamp" userId="S::shparkc@smilegate.com::b6ded9f9-1722-4edd-8dba-128b08e80a16" providerId="AD" clId="Web-{4945FB5E-D105-00C3-36E6-5E530A908147}" dt="2021-01-13T00:24:57.992" v="3"/>
          <ac:spMkLst>
            <pc:docMk/>
            <pc:sldMk cId="595211492" sldId="306"/>
            <ac:spMk id="30" creationId="{B6C9FD58-0808-47B9-935A-9FDD091CB540}"/>
          </ac:spMkLst>
        </pc:spChg>
        <pc:graphicFrameChg chg="mod modGraphic">
          <ac:chgData name="박소현C/SGS DevCamp" userId="S::shparkc@smilegate.com::b6ded9f9-1722-4edd-8dba-128b08e80a16" providerId="AD" clId="Web-{4945FB5E-D105-00C3-36E6-5E530A908147}" dt="2021-01-13T00:26:33.228" v="29"/>
          <ac:graphicFrameMkLst>
            <pc:docMk/>
            <pc:sldMk cId="595211492" sldId="306"/>
            <ac:graphicFrameMk id="2" creationId="{F00992EC-95CF-4E3C-9EC6-663EE3A28556}"/>
          </ac:graphicFrameMkLst>
        </pc:graphicFrameChg>
      </pc:sldChg>
      <pc:sldChg chg="modSp">
        <pc:chgData name="박소현C/SGS DevCamp" userId="S::shparkc@smilegate.com::b6ded9f9-1722-4edd-8dba-128b08e80a16" providerId="AD" clId="Web-{4945FB5E-D105-00C3-36E6-5E530A908147}" dt="2021-01-13T00:28:33.059" v="52"/>
        <pc:sldMkLst>
          <pc:docMk/>
          <pc:sldMk cId="981419375" sldId="351"/>
        </pc:sldMkLst>
        <pc:graphicFrameChg chg="mod modGraphic">
          <ac:chgData name="박소현C/SGS DevCamp" userId="S::shparkc@smilegate.com::b6ded9f9-1722-4edd-8dba-128b08e80a16" providerId="AD" clId="Web-{4945FB5E-D105-00C3-36E6-5E530A908147}" dt="2021-01-13T00:28:33.059" v="52"/>
          <ac:graphicFrameMkLst>
            <pc:docMk/>
            <pc:sldMk cId="981419375" sldId="351"/>
            <ac:graphicFrameMk id="7" creationId="{C7658210-DC6B-7241-9571-25207FCE8146}"/>
          </ac:graphicFrameMkLst>
        </pc:graphicFrameChg>
      </pc:sldChg>
      <pc:sldChg chg="modSp">
        <pc:chgData name="박소현C/SGS DevCamp" userId="S::shparkc@smilegate.com::b6ded9f9-1722-4edd-8dba-128b08e80a16" providerId="AD" clId="Web-{4945FB5E-D105-00C3-36E6-5E530A908147}" dt="2021-01-13T00:27:00.542" v="30" actId="1076"/>
        <pc:sldMkLst>
          <pc:docMk/>
          <pc:sldMk cId="543662872" sldId="356"/>
        </pc:sldMkLst>
        <pc:graphicFrameChg chg="mod modGraphic">
          <ac:chgData name="박소현C/SGS DevCamp" userId="S::shparkc@smilegate.com::b6ded9f9-1722-4edd-8dba-128b08e80a16" providerId="AD" clId="Web-{4945FB5E-D105-00C3-36E6-5E530A908147}" dt="2021-01-13T00:27:00.542" v="30" actId="1076"/>
          <ac:graphicFrameMkLst>
            <pc:docMk/>
            <pc:sldMk cId="543662872" sldId="356"/>
            <ac:graphicFrameMk id="8" creationId="{B3B86598-7119-9943-BD52-CD3BB0DA0BD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67B26-2BFF-0B47-B850-FE1B80B9C649}" type="datetimeFigureOut">
              <a:t>2021-01-24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F91D9-8D3B-8843-B8C9-E21F18020474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98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10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24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14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48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43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47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4167" y="1783633"/>
            <a:ext cx="48600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15767" y="5281867"/>
            <a:ext cx="4258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4167" y="5158527"/>
            <a:ext cx="4860000" cy="148120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681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63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294290" y="244815"/>
            <a:ext cx="2624167" cy="740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187967" y="843167"/>
            <a:ext cx="8382000" cy="5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  <a:latin typeface="+mn-ea"/>
                <a:ea typeface="+mn-ea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4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379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8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152133" y="3297155"/>
            <a:ext cx="5088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6152133" y="5417688"/>
            <a:ext cx="3803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1" y="0"/>
            <a:ext cx="5143500" cy="6858000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 idx="2" hasCustomPrompt="1"/>
          </p:nvPr>
        </p:nvSpPr>
        <p:spPr>
          <a:xfrm>
            <a:off x="2930700" y="3404321"/>
            <a:ext cx="3270000" cy="1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/>
          <p:nvPr/>
        </p:nvSpPr>
        <p:spPr>
          <a:xfrm>
            <a:off x="3123100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E2E4B-B958-9545-B149-A71459D27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5143500" cy="6858000"/>
          </a:xfrm>
          <a:prstGeom prst="rect">
            <a:avLst/>
          </a:prstGeom>
        </p:spPr>
      </p:pic>
      <p:sp>
        <p:nvSpPr>
          <p:cNvPr id="8" name="Google Shape;405;p32">
            <a:extLst>
              <a:ext uri="{FF2B5EF4-FFF2-40B4-BE49-F238E27FC236}">
                <a16:creationId xmlns:a16="http://schemas.microsoft.com/office/drawing/2014/main" id="{0BE4EDB6-6C91-344E-A3F0-C466E0F30CD7}"/>
              </a:ext>
            </a:extLst>
          </p:cNvPr>
          <p:cNvSpPr/>
          <p:nvPr userDrawn="1"/>
        </p:nvSpPr>
        <p:spPr>
          <a:xfrm>
            <a:off x="4411" y="0"/>
            <a:ext cx="5139088" cy="6858000"/>
          </a:xfrm>
          <a:prstGeom prst="rect">
            <a:avLst/>
          </a:prstGeom>
          <a:solidFill>
            <a:srgbClr val="073763">
              <a:alpha val="59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735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842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108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808000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4820033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844367" y="1476640"/>
            <a:ext cx="1730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844367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8844367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844367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hasCustomPrompt="1"/>
          </p:nvPr>
        </p:nvSpPr>
        <p:spPr>
          <a:xfrm>
            <a:off x="7935733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4809939" y="1479131"/>
            <a:ext cx="17300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4809939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 hasCustomPrompt="1"/>
          </p:nvPr>
        </p:nvSpPr>
        <p:spPr>
          <a:xfrm>
            <a:off x="3896472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 hasCustomPrompt="1"/>
          </p:nvPr>
        </p:nvSpPr>
        <p:spPr>
          <a:xfrm>
            <a:off x="3896472" y="4152025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 hasCustomPrompt="1"/>
          </p:nvPr>
        </p:nvSpPr>
        <p:spPr>
          <a:xfrm>
            <a:off x="7933533" y="4153425"/>
            <a:ext cx="1114000" cy="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083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514764" y="2839813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6514767" y="3138221"/>
            <a:ext cx="30600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4124617" y="851800"/>
            <a:ext cx="173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8460168" y="5139567"/>
            <a:ext cx="30584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460151" y="4834999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4124636" y="1144217"/>
            <a:ext cx="30600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2332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7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955" y="593367"/>
            <a:ext cx="1092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7127" y="1536633"/>
            <a:ext cx="1092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3116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FF4F01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576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19">
          <p15:clr>
            <a:srgbClr val="EA4335"/>
          </p15:clr>
        </p15:guide>
        <p15:guide id="7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기능 명세서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5BA21-2304-4347-B3A6-02B47D1B0CD9}"/>
              </a:ext>
            </a:extLst>
          </p:cNvPr>
          <p:cNvSpPr txBox="1"/>
          <p:nvPr/>
        </p:nvSpPr>
        <p:spPr>
          <a:xfrm>
            <a:off x="4952010" y="3993186"/>
            <a:ext cx="283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Milestone1 : </a:t>
            </a:r>
            <a:r>
              <a:rPr kumimoji="1" lang="ko-KR" altLang="en-US"/>
              <a:t>검정색</a:t>
            </a:r>
            <a:endParaRPr kumimoji="1" lang="en-US" altLang="ko-KR"/>
          </a:p>
          <a:p>
            <a:r>
              <a:rPr kumimoji="1" lang="en-US" altLang="ko-KR">
                <a:solidFill>
                  <a:srgbClr val="00B0F0"/>
                </a:solidFill>
              </a:rPr>
              <a:t>Milestone2 : </a:t>
            </a:r>
            <a:r>
              <a:rPr kumimoji="1" lang="ko-KR" altLang="en-US">
                <a:solidFill>
                  <a:srgbClr val="00B0F0"/>
                </a:solidFill>
              </a:rPr>
              <a:t>파랑색</a:t>
            </a:r>
            <a:endParaRPr kumimoji="1" lang="en-US" altLang="ko-KR">
              <a:solidFill>
                <a:srgbClr val="00B0F0"/>
              </a:solidFill>
            </a:endParaRPr>
          </a:p>
          <a:p>
            <a:r>
              <a:rPr kumimoji="1" lang="en-US" altLang="ko-KR">
                <a:solidFill>
                  <a:srgbClr val="92D050"/>
                </a:solidFill>
              </a:rPr>
              <a:t>Milestone3 : </a:t>
            </a:r>
            <a:r>
              <a:rPr kumimoji="1" lang="ko-KR" altLang="en-US">
                <a:solidFill>
                  <a:srgbClr val="92D050"/>
                </a:solidFill>
              </a:rPr>
              <a:t>연두색</a:t>
            </a:r>
            <a:endParaRPr kumimoji="1" lang="en-US" altLang="ko-KR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B03"/>
              </a:buClr>
              <a:buSzPts val="1800"/>
              <a:buFont typeface="Montserrat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sym typeface="Montserrat Black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00992EC-95CF-4E3C-9EC6-663EE3A2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03384"/>
              </p:ext>
            </p:extLst>
          </p:nvPr>
        </p:nvGraphicFramePr>
        <p:xfrm>
          <a:off x="3048191" y="106591"/>
          <a:ext cx="8849519" cy="34119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0444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1337564">
                  <a:extLst>
                    <a:ext uri="{9D8B030D-6E8A-4147-A177-3AD203B41FA5}">
                      <a16:colId xmlns:a16="http://schemas.microsoft.com/office/drawing/2014/main" val="1703980016"/>
                    </a:ext>
                  </a:extLst>
                </a:gridCol>
                <a:gridCol w="1415104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5156407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Auth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err="1"/>
                        <a:t>Auth</a:t>
                      </a:r>
                      <a:r>
                        <a:rPr lang="ko-KR" altLang="en-US" sz="110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/>
                        <a:t>회원 가입/탈퇴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아이디</a:t>
                      </a:r>
                      <a:r>
                        <a:rPr lang="en-US" altLang="ko-KR" sz="1100"/>
                        <a:t>​,</a:t>
                      </a:r>
                      <a:r>
                        <a:rPr lang="ko-KR" altLang="en-US" sz="1100"/>
                        <a:t> 비밀번호</a:t>
                      </a:r>
                      <a:r>
                        <a:rPr lang="en-US" altLang="ko-KR" sz="1100"/>
                        <a:t>​,</a:t>
                      </a:r>
                      <a:r>
                        <a:rPr lang="ko-KR" altLang="en-US" sz="1100"/>
                        <a:t> 이름</a:t>
                      </a:r>
                      <a:r>
                        <a:rPr lang="en-US" altLang="ko-KR" sz="1100"/>
                        <a:t>​,</a:t>
                      </a:r>
                      <a:r>
                        <a:rPr lang="ko-KR" altLang="en-US" sz="1100"/>
                        <a:t> 이메일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전화번호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회사선택</a:t>
                      </a:r>
                      <a:endParaRPr lang="en-US" altLang="ko-KR" sz="1100"/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/>
                        <a:t>- 아이디 중복 체크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Company </a:t>
                      </a:r>
                      <a:r>
                        <a:rPr lang="ko-KR" altLang="en-US" sz="1100"/>
                        <a:t>관리자가 가입 승인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  </a:t>
                      </a:r>
                      <a:r>
                        <a:rPr lang="ko-KR" altLang="en-US" sz="1100"/>
                        <a:t>→ 해당 회원의 </a:t>
                      </a:r>
                      <a:r>
                        <a:rPr lang="en-US" altLang="ko-KR" sz="1100"/>
                        <a:t>Role</a:t>
                      </a:r>
                      <a:r>
                        <a:rPr lang="ko-KR" altLang="en-US" sz="1100"/>
                        <a:t> 변경</a:t>
                      </a:r>
                      <a:r>
                        <a:rPr lang="en-US" altLang="ko-KR" sz="1100"/>
                        <a:t>(NOT_PERMITTED </a:t>
                      </a:r>
                      <a:r>
                        <a:rPr lang="ko-KR" altLang="en-US" sz="1100"/>
                        <a:t>→</a:t>
                      </a:r>
                      <a:r>
                        <a:rPr lang="en-US" altLang="ko-KR" sz="1100"/>
                        <a:t> USER)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사용자에게 가입 완료 이메일 전송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Auth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 Server</a:t>
                      </a:r>
                      <a:endParaRPr 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/>
                        <a:t>로그인/로그아웃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아이디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비밀번호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자동 로그인 기반</a:t>
                      </a:r>
                      <a:r>
                        <a:rPr lang="en-US" altLang="ko-KR" sz="1100"/>
                        <a:t>(JWT </a:t>
                      </a:r>
                      <a:r>
                        <a:rPr lang="ko-KR" altLang="en-US" sz="1100"/>
                        <a:t>토큰 사용</a:t>
                      </a:r>
                      <a:r>
                        <a:rPr lang="en-US" altLang="ko-KR" sz="1100"/>
                        <a:t>)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특정 기간 지나면 재로그인 → 보안 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Auth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 Server</a:t>
                      </a:r>
                      <a:endParaRPr 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ID </a:t>
                      </a:r>
                      <a:r>
                        <a:rPr lang="ko-KR" altLang="en-US" sz="1100"/>
                        <a:t>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메일 입력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메일과 일치하는 사용자의 </a:t>
                      </a:r>
                      <a:r>
                        <a:rPr lang="en-US" altLang="ko-KR" sz="1100"/>
                        <a:t>ID</a:t>
                      </a:r>
                      <a:r>
                        <a:rPr lang="ko-KR" altLang="en-US" sz="1100"/>
                        <a:t> 즉시 알려줌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Auth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 Server</a:t>
                      </a:r>
                      <a:endParaRPr 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PW</a:t>
                      </a:r>
                      <a:r>
                        <a:rPr lang="ko-KR" altLang="en-US" sz="1100"/>
                        <a:t>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ID</a:t>
                      </a:r>
                      <a:r>
                        <a:rPr lang="ko-KR" altLang="en-US" sz="1100"/>
                        <a:t> 입력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ID</a:t>
                      </a:r>
                      <a:r>
                        <a:rPr lang="ko-KR" altLang="en-US" sz="1100"/>
                        <a:t> 헤 해당하는 메일로 링크 전송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사용자가 링크 클릭하면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초기화된 </a:t>
                      </a:r>
                      <a:r>
                        <a:rPr lang="en-US" altLang="ko-KR" sz="1100"/>
                        <a:t>PW</a:t>
                      </a:r>
                      <a:r>
                        <a:rPr lang="ko-KR" altLang="en-US" sz="1100" err="1"/>
                        <a:t>를</a:t>
                      </a:r>
                      <a:r>
                        <a:rPr lang="ko-KR" altLang="en-US" sz="1100"/>
                        <a:t>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725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186789-8706-7A45-A9EF-F7E43C70E418}"/>
              </a:ext>
            </a:extLst>
          </p:cNvPr>
          <p:cNvSpPr txBox="1"/>
          <p:nvPr/>
        </p:nvSpPr>
        <p:spPr>
          <a:xfrm>
            <a:off x="1924957" y="104624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chemeClr val="bg1"/>
                </a:solidFill>
              </a:rPr>
              <a:t>Auth</a:t>
            </a:r>
            <a:endParaRPr kumimoji="1" lang="ko-Kore-KR" altLang="en-US" sz="28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F159-B76B-0245-97D2-C59F0A835029}"/>
              </a:ext>
            </a:extLst>
          </p:cNvPr>
          <p:cNvSpPr txBox="1"/>
          <p:nvPr/>
        </p:nvSpPr>
        <p:spPr>
          <a:xfrm>
            <a:off x="3051471" y="4293732"/>
            <a:ext cx="2659511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sz="1200" dirty="0"/>
              <a:t>* </a:t>
            </a:r>
            <a:r>
              <a:rPr kumimoji="1" lang="ko-KR" altLang="en-US" sz="1200" dirty="0">
                <a:ea typeface="맑은 고딕"/>
              </a:rPr>
              <a:t>권한 체계</a:t>
            </a:r>
            <a:endParaRPr kumimoji="1" lang="en-US" altLang="ko-KR" sz="1200" dirty="0">
              <a:ea typeface="맑은 고딕"/>
            </a:endParaRPr>
          </a:p>
          <a:p>
            <a:endParaRPr kumimoji="1" lang="en-US" altLang="ko-KR" sz="1200"/>
          </a:p>
          <a:p>
            <a:r>
              <a:rPr kumimoji="1" lang="en-US" altLang="ko-KR" sz="1200" dirty="0">
                <a:ea typeface="맑은 고딕"/>
              </a:rPr>
              <a:t>- ROLE_SUPER_ADMIN</a:t>
            </a:r>
            <a:endParaRPr lang="en-US" altLang="ko-KR" sz="1200" dirty="0">
              <a:ea typeface="맑은 고딕"/>
              <a:cs typeface="Arial"/>
            </a:endParaRPr>
          </a:p>
          <a:p>
            <a:r>
              <a:rPr kumimoji="1" lang="en-US" altLang="ko-KR" sz="1200" dirty="0">
                <a:ea typeface="맑은 고딕"/>
              </a:rPr>
              <a:t>- ROLE_ROOT_COMPANY_ADMIN</a:t>
            </a:r>
            <a:endParaRPr lang="en-US" altLang="ko-KR" sz="1200" dirty="0">
              <a:ea typeface="맑은 고딕"/>
              <a:cs typeface="Arial"/>
            </a:endParaRPr>
          </a:p>
          <a:p>
            <a:r>
              <a:rPr kumimoji="1" lang="en-US" altLang="ko-KR" sz="1200" dirty="0">
                <a:ea typeface="맑은 고딕"/>
              </a:rPr>
              <a:t>- ROLE_COMPANY_ADMIN</a:t>
            </a:r>
            <a:endParaRPr lang="en-US" altLang="ko-KR" sz="1200" dirty="0">
              <a:ea typeface="맑은 고딕"/>
              <a:cs typeface="Arial"/>
            </a:endParaRPr>
          </a:p>
          <a:p>
            <a:r>
              <a:rPr lang="en-US" altLang="ko-KR" sz="1200" dirty="0">
                <a:ea typeface="맑은 고딕"/>
                <a:cs typeface="Arial"/>
              </a:rPr>
              <a:t>- ROLE_GROUP_ADMIN</a:t>
            </a:r>
            <a:endParaRPr kumimoji="1" lang="en-US" altLang="ko-KR" sz="1200" dirty="0">
              <a:ea typeface="맑은 고딕"/>
            </a:endParaRPr>
          </a:p>
          <a:p>
            <a:r>
              <a:rPr kumimoji="1" lang="en-US" altLang="ko-KR" sz="1200" dirty="0">
                <a:ea typeface="맑은 고딕"/>
              </a:rPr>
              <a:t>- ROLE_USER</a:t>
            </a:r>
            <a:endParaRPr lang="en-US" altLang="ko-KR" sz="1200" dirty="0">
              <a:ea typeface="맑은 고딕"/>
              <a:cs typeface="Arial"/>
            </a:endParaRPr>
          </a:p>
          <a:p>
            <a:endParaRPr kumimoji="1" lang="en-US" altLang="ko-KR" sz="1200" dirty="0">
              <a:ea typeface="맑은 고딕"/>
            </a:endParaRPr>
          </a:p>
          <a:p>
            <a:r>
              <a:rPr kumimoji="1" lang="en-US" altLang="ko-KR" sz="1200" dirty="0">
                <a:ea typeface="맑은 고딕"/>
              </a:rPr>
              <a:t>- ROLE_NOT_PERMITTED_USER</a:t>
            </a:r>
            <a:endParaRPr lang="en-US" altLang="ko-KR" sz="1200" dirty="0">
              <a:ea typeface="맑은 고딕"/>
              <a:cs typeface="Arial"/>
            </a:endParaRPr>
          </a:p>
          <a:p>
            <a:r>
              <a:rPr lang="en-US" altLang="ko-KR" sz="1200" dirty="0">
                <a:ea typeface="맑은 고딕"/>
                <a:cs typeface="Arial"/>
              </a:rPr>
              <a:t>- ROLE_NOT_PERMITTED_ADMIN</a:t>
            </a:r>
          </a:p>
        </p:txBody>
      </p:sp>
    </p:spTree>
    <p:extLst>
      <p:ext uri="{BB962C8B-B14F-4D97-AF65-F5344CB8AC3E}">
        <p14:creationId xmlns:p14="http://schemas.microsoft.com/office/powerpoint/2010/main" val="59521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B03"/>
              </a:buClr>
              <a:buSzPts val="1800"/>
              <a:buFont typeface="Montserrat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sym typeface="Montserrat Black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3B86598-7119-9943-BD52-CD3BB0DA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23295"/>
              </p:ext>
            </p:extLst>
          </p:nvPr>
        </p:nvGraphicFramePr>
        <p:xfrm>
          <a:off x="3089436" y="127588"/>
          <a:ext cx="8808274" cy="603542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5979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1240715">
                  <a:extLst>
                    <a:ext uri="{9D8B030D-6E8A-4147-A177-3AD203B41FA5}">
                      <a16:colId xmlns:a16="http://schemas.microsoft.com/office/drawing/2014/main" val="2467879131"/>
                    </a:ext>
                  </a:extLst>
                </a:gridCol>
                <a:gridCol w="2229409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462171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400050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dirty="0" err="1"/>
                        <a:t>User</a:t>
                      </a:r>
                      <a:r>
                        <a:rPr lang="ko-KR" altLang="en-US" sz="1100" dirty="0"/>
                        <a:t> Server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/>
                        <a:t>본인 정보 변경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 </a:t>
                      </a:r>
                      <a:r>
                        <a:rPr lang="en-US" altLang="ko-KR" sz="1100" dirty="0" err="1"/>
                        <a:t>본인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정보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변경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특정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값만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변경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가능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User</a:t>
                      </a:r>
                      <a:r>
                        <a:rPr lang="ko-KR" altLang="en-US" sz="1100" b="0" i="0" u="none" strike="noStrike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Server</a:t>
                      </a:r>
                      <a:endParaRPr lang="ko-KR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dirty="0"/>
                        <a:t>상대방 프로필 클릭을 통한 사용자 정보 보기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프로필 클릭을 통해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내 멤버 정보 보기</a:t>
                      </a:r>
                      <a:endParaRPr lang="en-US" altLang="ko-KR" sz="1100" dirty="0"/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아이디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이름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프로필 사진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회사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팀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직급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이메일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 전화번호</a:t>
                      </a:r>
                      <a:r>
                        <a:rPr lang="en-US" altLang="ko-KR" sz="1100" dirty="0"/>
                        <a:t>, </a:t>
                      </a:r>
                      <a:r>
                        <a:rPr lang="ko-KR" altLang="en-US" sz="1100" b="0" dirty="0">
                          <a:solidFill>
                            <a:srgbClr val="00B0F0"/>
                          </a:solidFill>
                        </a:rPr>
                        <a:t>캘린더</a:t>
                      </a:r>
                      <a:endParaRPr lang="ko-KR" altLang="en-US" dirty="0">
                        <a:solidFill>
                          <a:srgbClr val="00B0F0"/>
                        </a:solidFill>
                      </a:endParaRPr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1:1</a:t>
                      </a:r>
                      <a:r>
                        <a:rPr lang="ko-KR" altLang="en-US" sz="1100" dirty="0"/>
                        <a:t> 채팅 가능</a:t>
                      </a:r>
                      <a:endParaRPr lang="ko-K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410631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sz="1100" b="0" i="0" u="none" strike="noStrike" noProof="0" dirty="0" err="1">
                          <a:latin typeface="맑은 고딕"/>
                          <a:ea typeface="맑은 고딕"/>
                        </a:rPr>
                        <a:t>User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 Server</a:t>
                      </a:r>
                      <a:endParaRPr 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조직도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>
                          <a:solidFill>
                            <a:srgbClr val="00B0F0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 계층형 사내 조직도 확인 (리프 노드에서만)</a:t>
                      </a:r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 계층형 사내 조직도 확인 (어느 노드에서나) +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sz="1100" b="0" i="0" u="none" strike="noStrike" noProof="0" dirty="0" err="1">
                          <a:latin typeface="맑은 고딕"/>
                          <a:ea typeface="맑은 고딕"/>
                        </a:rPr>
                        <a:t>User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 Server</a:t>
                      </a:r>
                      <a:endParaRPr 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 별 개인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즐겨찾기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Push</a:t>
                      </a:r>
                      <a:r>
                        <a:rPr lang="ko-KR" altLang="en-US" sz="1100" dirty="0"/>
                        <a:t> 알림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채팅방</a:t>
                      </a:r>
                      <a:r>
                        <a:rPr lang="ko-KR" altLang="en-US" sz="1100" dirty="0"/>
                        <a:t> 이름 설정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sz="1100" b="0" i="0" u="none" strike="noStrike" noProof="0" dirty="0" err="1">
                          <a:latin typeface="맑은 고딕"/>
                          <a:ea typeface="맑은 고딕"/>
                        </a:rPr>
                        <a:t>User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 Server</a:t>
                      </a:r>
                      <a:endParaRPr 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캘린더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해당 사용자의 캘린더 열람 가능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구글 캘린더는 권한 설정 부분에서 막혀 </a:t>
                      </a:r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dirty="0"/>
                        <a:t> 라이브러리 사용하여 직접 구현 예정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3825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latin typeface="Arial"/>
                        </a:rPr>
                        <a:t>User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dirty="0" err="1"/>
                        <a:t>Root_Company</a:t>
                      </a:r>
                      <a:r>
                        <a:rPr lang="en-US" altLang="ko-KR" sz="1100" dirty="0"/>
                        <a:t> Admin </a:t>
                      </a:r>
                      <a:r>
                        <a:rPr lang="en-US" altLang="ko-KR" sz="1100" dirty="0" err="1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dirty="0"/>
                        <a:t>- 각 </a:t>
                      </a:r>
                      <a:r>
                        <a:rPr lang="en-US" altLang="ko-KR" sz="1100" dirty="0" err="1"/>
                        <a:t>그룹사의</a:t>
                      </a:r>
                      <a:r>
                        <a:rPr lang="en-US" altLang="ko-KR" sz="1100" dirty="0"/>
                        <a:t> Admin </a:t>
                      </a:r>
                      <a:r>
                        <a:rPr lang="en-US" altLang="ko-KR" sz="1100" dirty="0" err="1"/>
                        <a:t>페이지</a:t>
                      </a:r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dirty="0"/>
                        <a:t>- 각 </a:t>
                      </a:r>
                      <a:r>
                        <a:rPr lang="en-US" altLang="ko-KR" sz="1100" dirty="0" err="1"/>
                        <a:t>계열사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관리</a:t>
                      </a:r>
                      <a:r>
                        <a:rPr lang="en-US" altLang="ko-KR" sz="1100" dirty="0"/>
                        <a:t> (각 Company Admin </a:t>
                      </a:r>
                      <a:r>
                        <a:rPr lang="en-US" altLang="ko-KR" sz="1100" dirty="0" err="1"/>
                        <a:t>역할의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합집합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개념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en-US" altLang="ko-KR" sz="1100" dirty="0" err="1"/>
                        <a:t>Root_Company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Admin의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개별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역할은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따로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dirty="0" err="1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54431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sz="1100" b="0" i="0" u="none" strike="noStrike" noProof="0" dirty="0">
                          <a:latin typeface="Arial"/>
                        </a:rPr>
                        <a:t>User Server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Company Admin</a:t>
                      </a:r>
                      <a:r>
                        <a:rPr lang="ko-KR" altLang="en-US" sz="1100" dirty="0"/>
                        <a:t> 페이지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(Web, Android)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각 회사의 </a:t>
                      </a:r>
                      <a:r>
                        <a:rPr lang="en-US" altLang="ko-KR" sz="1100" dirty="0"/>
                        <a:t>Admin </a:t>
                      </a:r>
                      <a:r>
                        <a:rPr lang="ko-KR" altLang="en-US" sz="1100" dirty="0"/>
                        <a:t>페이지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해당 회사의 사용자 관리</a:t>
                      </a:r>
                      <a:endParaRPr lang="en-US" altLang="ko-KR" sz="1100" dirty="0"/>
                    </a:p>
                    <a:p>
                      <a:pPr marL="0" marR="0" lvl="0" indent="0" algn="l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회원가입 승인</a:t>
                      </a:r>
                      <a:r>
                        <a:rPr lang="en-US" altLang="ko-KR" sz="1100" dirty="0"/>
                        <a:t>(NOT_PERMITTED -&gt; USER</a:t>
                      </a:r>
                      <a:r>
                        <a:rPr lang="ko-KR" altLang="en-US" sz="1100" dirty="0"/>
                        <a:t> 자동 변경</a:t>
                      </a:r>
                      <a:r>
                        <a:rPr lang="en-US" altLang="ko-KR" sz="1100" dirty="0"/>
                        <a:t>)</a:t>
                      </a:r>
                      <a:endParaRPr lang="en-US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사용자 정보 수정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삭제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권한 변경 가능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사용자의 부서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직급 변경 가능</a:t>
                      </a:r>
                      <a:r>
                        <a:rPr lang="en-US" altLang="ko-KR" sz="1100" dirty="0"/>
                        <a:t>(select tag</a:t>
                      </a:r>
                      <a:r>
                        <a:rPr lang="ko-KR" altLang="en-US" sz="1100" dirty="0"/>
                        <a:t> 사용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sz="1100" b="0" i="0" u="none" strike="noStrike" noProof="0" dirty="0">
                          <a:latin typeface="Arial"/>
                        </a:rPr>
                        <a:t>User Server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Super Admin</a:t>
                      </a:r>
                      <a:r>
                        <a:rPr lang="ko-KR" altLang="en-US" sz="1100" dirty="0"/>
                        <a:t> 페이지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(Web</a:t>
                      </a:r>
                      <a:r>
                        <a:rPr lang="ko-KR" altLang="en-US" sz="1100" dirty="0"/>
                        <a:t>만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WorkSmile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서비스 운영자의 </a:t>
                      </a:r>
                      <a:r>
                        <a:rPr lang="en-US" altLang="ko-KR" sz="1100" dirty="0"/>
                        <a:t>Admin </a:t>
                      </a:r>
                      <a:r>
                        <a:rPr lang="ko-KR" altLang="en-US" sz="1100" dirty="0"/>
                        <a:t>페이지</a:t>
                      </a:r>
                      <a:r>
                        <a:rPr lang="en-US" altLang="ko-KR" sz="1100" dirty="0"/>
                        <a:t>(Back Office)</a:t>
                      </a:r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 </a:t>
                      </a:r>
                      <a:r>
                        <a:rPr lang="ko-KR" altLang="en-US" sz="1100" dirty="0" err="1"/>
                        <a:t>Root</a:t>
                      </a:r>
                      <a:r>
                        <a:rPr lang="ko-KR" altLang="en-US" sz="1100" dirty="0"/>
                        <a:t>_</a:t>
                      </a:r>
                      <a:r>
                        <a:rPr lang="en-US" altLang="ko-KR" sz="1100" dirty="0"/>
                        <a:t>Company/Company Admin</a:t>
                      </a:r>
                      <a:r>
                        <a:rPr lang="ko-KR" altLang="en-US" sz="1100" dirty="0"/>
                        <a:t> 관리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sz="1100" b="0" i="0" u="none" strike="noStrike" noProof="0" dirty="0" err="1">
                          <a:latin typeface="맑은 고딕"/>
                          <a:ea typeface="맑은 고딕"/>
                        </a:rPr>
                        <a:t>Root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en-US" altLang="ko-KR" sz="1100" b="0" i="0" u="none" strike="noStrike" noProof="0" dirty="0">
                          <a:latin typeface="맑은 고딕"/>
                          <a:ea typeface="맑은 고딕"/>
                        </a:rPr>
                        <a:t>Company/Company</a:t>
                      </a:r>
                      <a:r>
                        <a:rPr lang="ko-KR" altLang="en-US" sz="1100" dirty="0"/>
                        <a:t> 회원 가입 승인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 </a:t>
                      </a:r>
                      <a:r>
                        <a:rPr lang="ko-KR" sz="1100" b="0" i="0" u="none" strike="noStrike" noProof="0" dirty="0" err="1">
                          <a:latin typeface="맑은 고딕"/>
                          <a:ea typeface="맑은 고딕"/>
                        </a:rPr>
                        <a:t>Root</a:t>
                      </a:r>
                      <a:r>
                        <a:rPr lang="ko-KR" sz="1100" b="0" i="0" u="none" strike="noStrike" noProof="0" dirty="0"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en-US" sz="1100" b="0" i="0" u="none" strike="noStrike" noProof="0" dirty="0">
                          <a:latin typeface="맑은 고딕"/>
                          <a:ea typeface="맑은 고딕"/>
                        </a:rPr>
                        <a:t>Company/Company</a:t>
                      </a:r>
                      <a:r>
                        <a:rPr lang="ko-KR" altLang="en-US" sz="1100" dirty="0"/>
                        <a:t> 회원 정보 수정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삭제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권한 변경 가능</a:t>
                      </a:r>
                      <a:endParaRPr lang="en-US" altLang="ko-KR" sz="1100" dirty="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>
                          <a:solidFill>
                            <a:srgbClr val="00B0F0"/>
                          </a:solidFill>
                        </a:rPr>
                        <a:t>필터링 대상 비속어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754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DC094A-E5D1-F945-807D-4F53AFD4B5AA}"/>
              </a:ext>
            </a:extLst>
          </p:cNvPr>
          <p:cNvSpPr txBox="1"/>
          <p:nvPr/>
        </p:nvSpPr>
        <p:spPr>
          <a:xfrm>
            <a:off x="1924957" y="1046244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chemeClr val="bg1"/>
                </a:solidFill>
              </a:rPr>
              <a:t>User</a:t>
            </a:r>
            <a:endParaRPr kumimoji="1" lang="ko-Kore-KR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B03"/>
              </a:buClr>
              <a:buSzPts val="1800"/>
              <a:buFont typeface="Montserrat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sym typeface="Montserrat Black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A0377D07-3423-D648-8E13-2929C0CD8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80432"/>
              </p:ext>
            </p:extLst>
          </p:nvPr>
        </p:nvGraphicFramePr>
        <p:xfrm>
          <a:off x="3149600" y="203200"/>
          <a:ext cx="8794138" cy="61629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0746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1467453">
                  <a:extLst>
                    <a:ext uri="{9D8B030D-6E8A-4147-A177-3AD203B41FA5}">
                      <a16:colId xmlns:a16="http://schemas.microsoft.com/office/drawing/2014/main" val="34317707"/>
                    </a:ext>
                  </a:extLst>
                </a:gridCol>
                <a:gridCol w="2014921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304304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13431"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639399">
                <a:tc rowSpan="11"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랜딩 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페이지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User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/>
                        <a:t>My Info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좌측 상단에 위치</a:t>
                      </a:r>
                      <a:endParaRPr lang="en-US" altLang="ko-KR" sz="1050" dirty="0"/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본인 프로필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소속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직급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개인 설정 바로 가기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63939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>
                          <a:solidFill>
                            <a:srgbClr val="00B0F0"/>
                          </a:solidFill>
                        </a:rPr>
                        <a:t>조직도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가변 </a:t>
                      </a:r>
                      <a:r>
                        <a:rPr lang="en-US" altLang="ko-KR" sz="1050" dirty="0"/>
                        <a:t>Depth</a:t>
                      </a:r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우측 영역에 조직도 보여줌</a:t>
                      </a:r>
                      <a:endParaRPr lang="en-US" altLang="ko-KR" sz="1050" dirty="0"/>
                    </a:p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/>
                        <a:t>- </a:t>
                      </a:r>
                      <a:r>
                        <a:rPr lang="ko-KR" altLang="en-US" sz="1050" dirty="0"/>
                        <a:t>클릭을 </a:t>
                      </a:r>
                      <a:r>
                        <a:rPr lang="ko-KR" altLang="en-US" sz="1050" dirty="0" err="1"/>
                        <a:t>통해으로</a:t>
                      </a:r>
                      <a:r>
                        <a:rPr lang="ko-KR" altLang="en-US" sz="1050" dirty="0"/>
                        <a:t> 깊이 들어갈 수 있음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25106"/>
                  </a:ext>
                </a:extLst>
              </a:tr>
              <a:tr h="451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Chat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사용자 및 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검색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 같은 회사 내(</a:t>
                      </a:r>
                      <a:r>
                        <a:rPr lang="ko-KR" altLang="en-US" sz="1050" dirty="0" err="1"/>
                        <a:t>root_cid</a:t>
                      </a:r>
                      <a:r>
                        <a:rPr lang="ko-KR" altLang="en-US" sz="1050" dirty="0"/>
                        <a:t>)의 </a:t>
                      </a:r>
                      <a:r>
                        <a:rPr lang="ko-KR" altLang="en-US" sz="1050" dirty="0" err="1"/>
                        <a:t>사용자&amp;본인이</a:t>
                      </a:r>
                      <a:r>
                        <a:rPr lang="ko-KR" altLang="en-US" sz="1050" dirty="0"/>
                        <a:t> 속한 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검색 결과로 제시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451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Chat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noProof="0" dirty="0">
                          <a:latin typeface="맑은 고딕"/>
                          <a:ea typeface="맑은 고딕"/>
                        </a:rPr>
                        <a:t>공개 </a:t>
                      </a:r>
                      <a:r>
                        <a:rPr lang="ko-KR" sz="1050" b="0" i="0" u="none" strike="noStrike" noProof="0" dirty="0" err="1">
                          <a:latin typeface="맑은 고딕"/>
                          <a:ea typeface="맑은 고딕"/>
                        </a:rPr>
                        <a:t>채팅방</a:t>
                      </a:r>
                      <a:r>
                        <a:rPr lang="ko-KR" sz="1050" b="0" i="0" u="none" strike="noStrike" noProof="0" dirty="0">
                          <a:latin typeface="맑은 고딕"/>
                          <a:ea typeface="맑은 고딕"/>
                        </a:rPr>
                        <a:t>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/>
                        <a:t>- 같은 회사(</a:t>
                      </a:r>
                      <a:r>
                        <a:rPr lang="ko-KR" altLang="en-US" sz="1050" dirty="0" err="1"/>
                        <a:t>root_cid</a:t>
                      </a:r>
                      <a:r>
                        <a:rPr lang="ko-KR" altLang="en-US" sz="1050" dirty="0"/>
                        <a:t>) 내의 공개 채팅방을 검색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/>
                        <a:t>- 본인이 포함 안된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76513"/>
                  </a:ext>
                </a:extLst>
              </a:tr>
              <a:tr h="451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b="0" err="1">
                          <a:solidFill>
                            <a:schemeClr val="tx1"/>
                          </a:solidFill>
                        </a:rPr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 생성을 위한 창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1002979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•</a:t>
                      </a:r>
                      <a:r>
                        <a:rPr lang="ko-KR" altLang="en-US" sz="1050" dirty="0"/>
                        <a:t> 전체 서비스 설정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전체 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알림 </a:t>
                      </a:r>
                      <a:r>
                        <a:rPr lang="en-US" altLang="ko-KR" sz="1050" dirty="0"/>
                        <a:t>On/Off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05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•</a:t>
                      </a:r>
                      <a:r>
                        <a:rPr lang="ko-KR" altLang="en-US" sz="1050" dirty="0"/>
                        <a:t> 개인 설정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본인 정보 수정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특정 값들만 변경 가능</a:t>
                      </a:r>
                      <a:r>
                        <a:rPr lang="en-US" altLang="ko-KR" sz="105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3940"/>
                  </a:ext>
                </a:extLst>
              </a:tr>
              <a:tr h="4513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Chat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즐겨찾기 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리스트 보여주기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sz="1050" b="0" i="0" dirty="0">
                          <a:solidFill>
                            <a:schemeClr val="tx1"/>
                          </a:solidFill>
                          <a:effectLst/>
                          <a:ea typeface="+mn-ea"/>
                        </a:rPr>
                        <a:t>즐겨찾기 </a:t>
                      </a:r>
                      <a:r>
                        <a:rPr lang="ko-KR" altLang="en-US" sz="1050" b="0" i="0" dirty="0" err="1">
                          <a:solidFill>
                            <a:schemeClr val="tx1"/>
                          </a:solidFill>
                          <a:effectLst/>
                          <a:ea typeface="+mn-ea"/>
                        </a:rPr>
                        <a:t>채팅방</a:t>
                      </a:r>
                      <a:r>
                        <a:rPr lang="ko-KR" altLang="en-US" sz="1050" b="0" i="0" dirty="0">
                          <a:solidFill>
                            <a:schemeClr val="tx1"/>
                          </a:solidFill>
                          <a:effectLst/>
                          <a:ea typeface="+mn-ea"/>
                        </a:rPr>
                        <a:t> </a:t>
                      </a:r>
                      <a:r>
                        <a:rPr lang="ko-KR" sz="1050" b="0" i="0" dirty="0">
                          <a:solidFill>
                            <a:schemeClr val="tx1"/>
                          </a:solidFill>
                          <a:effectLst/>
                          <a:ea typeface="+mn-ea"/>
                        </a:rPr>
                        <a:t>최신 대화 순</a:t>
                      </a:r>
                      <a:r>
                        <a:rPr lang="ko-KR" altLang="en-US" sz="1050" b="0" i="0" dirty="0">
                          <a:solidFill>
                            <a:schemeClr val="tx1"/>
                          </a:solidFill>
                          <a:effectLst/>
                          <a:ea typeface="+mn-ea"/>
                        </a:rPr>
                        <a:t>으로 보이기</a:t>
                      </a:r>
                      <a:endParaRPr lang="en-US" altLang="ko-KR" sz="1050" b="0" i="0" dirty="0">
                        <a:solidFill>
                          <a:schemeClr val="tx1"/>
                        </a:solidFill>
                        <a:effectLst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20390"/>
                  </a:ext>
                </a:extLst>
              </a:tr>
              <a:tr h="288356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Chat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즐겨찾기 외 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리스트 보여주기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즐겨찾기 외 </a:t>
                      </a:r>
                      <a:r>
                        <a:rPr lang="ko-KR" altLang="en-US" sz="1050" b="0" i="0" u="none" strike="noStrike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채팅방</a:t>
                      </a:r>
                      <a:r>
                        <a:rPr lang="ko-KR" altLang="en-US" sz="105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 최신 대화 순으로 보이기</a:t>
                      </a:r>
                      <a:endParaRPr lang="ko-KR" altLang="en-US" sz="105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55166"/>
                  </a:ext>
                </a:extLst>
              </a:tr>
              <a:tr h="288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Chat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별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/>
                        <a:t>마지막 메시지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- 최근 메시지 표시</a:t>
                      </a:r>
                    </a:p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- </a:t>
                      </a:r>
                      <a:r>
                        <a:rPr lang="ko-KR" altLang="en-US" sz="1050" b="0" i="0" u="none" strike="noStrike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날짜+시간</a:t>
                      </a:r>
                      <a:r>
                        <a:rPr lang="ko-KR" altLang="en-US" sz="105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표시 (</a:t>
                      </a:r>
                      <a:r>
                        <a:rPr lang="ko-KR" altLang="en-US" sz="1050" b="0" i="0" u="none" strike="noStrike" noProof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ex</a:t>
                      </a:r>
                      <a:r>
                        <a:rPr lang="ko-KR" altLang="en-US" sz="105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. 21.01.13. 13:20)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79806"/>
                  </a:ext>
                </a:extLst>
              </a:tr>
              <a:tr h="4513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Chat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err="1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별 </a:t>
                      </a:r>
                      <a:endParaRPr lang="ko-KR" sz="1050" dirty="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 dirty="0"/>
                        <a:t>쌓인 메시지 수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 100개 이상 쌓이면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+99</a:t>
                      </a:r>
                      <a:r>
                        <a:rPr lang="ko-KR" altLang="en-US" sz="1050" dirty="0"/>
                        <a:t>로 표시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5249"/>
                  </a:ext>
                </a:extLst>
              </a:tr>
              <a:tr h="4513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 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별 개인 설정</a:t>
                      </a:r>
                      <a:endParaRPr 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Push</a:t>
                      </a:r>
                      <a:r>
                        <a:rPr lang="ko-KR" altLang="en-US" sz="1050" dirty="0"/>
                        <a:t> 알림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설정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즐겨찾기 등록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 읽음 표시하기</a:t>
                      </a:r>
                      <a:endParaRPr lang="en-US" altLang="ko-KR" sz="1050" dirty="0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ko-KR" altLang="en-US" sz="1050" dirty="0"/>
                        <a:t> 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이름 설정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채팅방</a:t>
                      </a:r>
                      <a:r>
                        <a:rPr lang="ko-KR" altLang="en-US" sz="1050" dirty="0"/>
                        <a:t> 나가기</a:t>
                      </a:r>
                      <a:endParaRPr lang="en-US" altLang="ko-K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421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3B7439-672C-4149-85AD-1D61324340D5}"/>
              </a:ext>
            </a:extLst>
          </p:cNvPr>
          <p:cNvSpPr txBox="1"/>
          <p:nvPr/>
        </p:nvSpPr>
        <p:spPr>
          <a:xfrm>
            <a:off x="1346274" y="1046244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chemeClr val="bg1"/>
                </a:solidFill>
              </a:rPr>
              <a:t>Landing</a:t>
            </a:r>
            <a:endParaRPr kumimoji="1" lang="ko-Kore-KR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B03"/>
              </a:buClr>
              <a:buSzPts val="1800"/>
              <a:buFont typeface="Montserrat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sym typeface="Montserrat Black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C7658210-DC6B-7241-9571-25207FCE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72697"/>
              </p:ext>
            </p:extLst>
          </p:nvPr>
        </p:nvGraphicFramePr>
        <p:xfrm>
          <a:off x="3089448" y="117973"/>
          <a:ext cx="9004831" cy="701977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27419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872338">
                  <a:extLst>
                    <a:ext uri="{9D8B030D-6E8A-4147-A177-3AD203B41FA5}">
                      <a16:colId xmlns:a16="http://schemas.microsoft.com/office/drawing/2014/main" val="2311890327"/>
                    </a:ext>
                  </a:extLst>
                </a:gridCol>
                <a:gridCol w="1608976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5496098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290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1604914">
                <a:tc rowSpan="6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채팅방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공통 </a:t>
                      </a:r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 err="1"/>
                        <a:t>Chat</a:t>
                      </a:r>
                      <a:r>
                        <a:rPr lang="ko-KR" altLang="en-US" sz="1100"/>
                        <a:t> </a:t>
                      </a:r>
                      <a:endParaRPr lang="ko-KR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 </a:t>
                      </a:r>
                      <a:endParaRPr lang="ko-KR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•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1:1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생성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1:1</a:t>
                      </a:r>
                      <a:r>
                        <a:rPr lang="ko-KR" altLang="en-US" sz="1100"/>
                        <a:t> 대화를 신청한 사용자가 채팅을 치면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 상대방에게도 </a:t>
                      </a:r>
                      <a:endParaRPr lang="en-US" altLang="ko-KR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생성됨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초기 </a:t>
                      </a:r>
                      <a:r>
                        <a:rPr lang="ko-KR" altLang="en-US" sz="1100" err="1"/>
                        <a:t>방이름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:</a:t>
                      </a:r>
                      <a:r>
                        <a:rPr lang="ko-KR" altLang="en-US" sz="1100"/>
                        <a:t> 상대방 이름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•</a:t>
                      </a:r>
                      <a:r>
                        <a:rPr lang="ko-KR" altLang="en-US" sz="1100"/>
                        <a:t>  그룹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생성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초기 방 이름 </a:t>
                      </a:r>
                      <a:r>
                        <a:rPr lang="en-US" altLang="ko-KR" sz="1100"/>
                        <a:t>:</a:t>
                      </a:r>
                      <a:r>
                        <a:rPr lang="ko-KR" altLang="en-US" sz="1100"/>
                        <a:t> 처음에 입력하도록</a:t>
                      </a:r>
                      <a:endParaRPr lang="en-US" altLang="ko-KR" sz="11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생성 전 멤버들 지정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27889"/>
                  </a:ext>
                </a:extLst>
              </a:tr>
              <a:tr h="2180742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채팅방</a:t>
                      </a:r>
                      <a:endParaRPr lang="en-US" altLang="ko-KR" sz="1400"/>
                    </a:p>
                    <a:p>
                      <a:pPr latinLnBrk="1"/>
                      <a:r>
                        <a:rPr lang="ko-KR" altLang="en-US" sz="1400"/>
                        <a:t>공통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Chat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 </a:t>
                      </a:r>
                      <a:endParaRPr lang="ko-KR" altLang="en-US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Server</a:t>
                      </a:r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 b="0" i="0" u="none" strike="noStrike" noProof="0" err="1">
                          <a:latin typeface="맑은 고딕"/>
                          <a:ea typeface="맑은 고딕"/>
                        </a:rPr>
                        <a:t>Messag</a:t>
                      </a:r>
                      <a:r>
                        <a:rPr lang="en-US" altLang="ko-KR" sz="1100" b="0" i="0" u="none" strike="noStrike" noProof="0" err="1">
                          <a:latin typeface="맑은 고딕"/>
                          <a:ea typeface="맑은 고딕"/>
                        </a:rPr>
                        <a:t>e</a:t>
                      </a:r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en-US" altLang="ko-KR" sz="1100" b="0" i="0" u="none" strike="noStrike" noProof="0" err="1">
                          <a:latin typeface="맑은 고딕"/>
                          <a:ea typeface="맑은 고딕"/>
                        </a:rPr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 </a:t>
                      </a:r>
                      <a:endParaRPr lang="ko-KR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/>
                        <a:t>멤버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사용자 입장 메시지 표시</a:t>
                      </a:r>
                      <a:endParaRPr lang="en-US" altLang="ko-KR" sz="11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•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1:1</a:t>
                      </a:r>
                      <a:r>
                        <a:rPr lang="ko-KR" altLang="en-US" sz="1100"/>
                        <a:t> 채팅방에서 추가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비공개 그룹 채팅방으로 전환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전환 시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대화방 명 필수 입력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•</a:t>
                      </a:r>
                      <a:r>
                        <a:rPr lang="ko-KR" altLang="en-US" sz="1100"/>
                        <a:t> 공개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비공개 그룹 채팅에서 추가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사용자만 추가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•</a:t>
                      </a:r>
                      <a:r>
                        <a:rPr lang="ko-KR" altLang="en-US" sz="1100"/>
                        <a:t> 공개 채팅방 들어가기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같은 회사의 공개 채팅방 입장 가능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6441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Chat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/Message</a:t>
                      </a:r>
                      <a:endParaRPr lang="ko-KR" altLang="en-US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 </a:t>
                      </a:r>
                      <a:endParaRPr lang="ko-KR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/>
                        <a:t>나가기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사용자 퇴장 메시지 표시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자발적 나가기는 누구나 가능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645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Chat</a:t>
                      </a: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/Message</a:t>
                      </a:r>
                      <a:endParaRPr lang="ko-KR" sz="11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Server</a:t>
                      </a:r>
                      <a:endParaRPr 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멤버 </a:t>
                      </a:r>
                      <a:endParaRPr lang="ko-KR" sz="1100">
                        <a:solidFill>
                          <a:srgbClr val="00B0F0"/>
                        </a:solidFill>
                      </a:endParaRPr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강제 퇴장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사용자 </a:t>
                      </a:r>
                      <a:r>
                        <a:rPr lang="ko-KR" altLang="en-US" sz="1100" err="1"/>
                        <a:t>강퇴</a:t>
                      </a:r>
                      <a:r>
                        <a:rPr lang="ko-KR" altLang="en-US" sz="1100"/>
                        <a:t> 메시지 표시</a:t>
                      </a:r>
                      <a:endParaRPr lang="en-US" altLang="ko-KR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100"/>
                        <a:t>- '사용자 정보 보기' 에서 가능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강제 퇴장은 방장만 가능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453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 err="1">
                          <a:latin typeface="맑은 고딕"/>
                          <a:ea typeface="맑은 고딕"/>
                        </a:rPr>
                        <a:t>Chat</a:t>
                      </a: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 </a:t>
                      </a:r>
                      <a:endParaRPr lang="ko-KR" altLang="en-US" sz="1100"/>
                    </a:p>
                    <a:p>
                      <a:pPr lvl="0">
                        <a:lnSpc>
                          <a:spcPct val="120000"/>
                        </a:lnSpc>
                        <a:buNone/>
                      </a:pPr>
                      <a:r>
                        <a:rPr lang="ko-KR" sz="1100" b="0" i="0" u="none" strike="noStrike" noProof="0">
                          <a:latin typeface="맑은 고딕"/>
                          <a:ea typeface="맑은 고딕"/>
                        </a:rPr>
                        <a:t>Server</a:t>
                      </a:r>
                      <a:endParaRPr 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소멸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인원이 </a:t>
                      </a:r>
                      <a:r>
                        <a:rPr lang="en-US" altLang="ko-KR" sz="1100"/>
                        <a:t>0</a:t>
                      </a:r>
                      <a:r>
                        <a:rPr lang="ko-KR" altLang="en-US" sz="1100"/>
                        <a:t>명 되면 소멸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9209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100" b="0" i="0" u="none" strike="noStrike" noProof="0">
                          <a:latin typeface="맑은 고딕"/>
                          <a:ea typeface="맑은 고딕"/>
                        </a:rPr>
                        <a:t>Chat Server</a:t>
                      </a:r>
                      <a:endParaRPr lang="ko-KR" sz="11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내 멤버 목록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/>
                        <a:t>-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내 모든 멤버의 목록을 확인</a:t>
                      </a:r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39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13A76D-53C5-DA45-B3F6-C39E5BBAE139}"/>
              </a:ext>
            </a:extLst>
          </p:cNvPr>
          <p:cNvSpPr txBox="1"/>
          <p:nvPr/>
        </p:nvSpPr>
        <p:spPr>
          <a:xfrm>
            <a:off x="1924957" y="1046244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chemeClr val="bg1"/>
                </a:solidFill>
              </a:rPr>
              <a:t>Chat</a:t>
            </a:r>
            <a:endParaRPr kumimoji="1" lang="ko-Kore-KR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B03"/>
              </a:buClr>
              <a:buSzPts val="1800"/>
              <a:buFont typeface="Montserrat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sym typeface="Montserrat Black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C96684E5-5598-6C46-BB28-6228A24CD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78456"/>
              </p:ext>
            </p:extLst>
          </p:nvPr>
        </p:nvGraphicFramePr>
        <p:xfrm>
          <a:off x="3119120" y="254000"/>
          <a:ext cx="8831252" cy="27693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1624124">
                  <a:extLst>
                    <a:ext uri="{9D8B030D-6E8A-4147-A177-3AD203B41FA5}">
                      <a16:colId xmlns:a16="http://schemas.microsoft.com/office/drawing/2014/main" val="2666298251"/>
                    </a:ext>
                  </a:extLst>
                </a:gridCol>
                <a:gridCol w="2096258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3739270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40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/>
                        <a:t>공개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비공개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/>
                        <a:t>그룹 </a:t>
                      </a:r>
                      <a:r>
                        <a:rPr lang="ko-KR" altLang="en-US" sz="1100" err="1"/>
                        <a:t>채팅방</a:t>
                      </a:r>
                      <a:endParaRPr lang="en-US" altLang="ko-K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err="1"/>
                        <a:t>Chat</a:t>
                      </a:r>
                      <a:r>
                        <a:rPr lang="ko-KR" altLang="en-US" sz="1100"/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/>
                        <a:t>그룹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정보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초기 이름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인원 수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 dirty="0"/>
                        <a:t> </a:t>
                      </a:r>
                      <a:endParaRPr lang="en-US" altLang="ko-KR" sz="1100" dirty="0"/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/>
                        <a:t> 생성일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 dirty="0"/>
                        <a:t> 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공개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비공개 여부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방장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23356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그룹 </a:t>
                      </a:r>
                      <a:r>
                        <a:rPr lang="ko-KR" altLang="en-US" sz="1100" err="1">
                          <a:solidFill>
                            <a:srgbClr val="92D050"/>
                          </a:solidFill>
                        </a:rPr>
                        <a:t>채팅방</a:t>
                      </a: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 정보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strike="sngStrike"/>
                        <a:t>- </a:t>
                      </a:r>
                      <a:r>
                        <a:rPr lang="ko-KR" altLang="en-US" sz="1100" strike="sngStrike" err="1"/>
                        <a:t>채팅방</a:t>
                      </a:r>
                      <a:r>
                        <a:rPr lang="ko-KR" altLang="en-US" sz="1100" strike="sngStrike"/>
                        <a:t> 공개/비공개 변경</a:t>
                      </a:r>
                      <a:endParaRPr lang="ko-KR" strike="sngStrike"/>
                    </a:p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/>
                        <a:t>- 방장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4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멤버 </a:t>
                      </a:r>
                      <a:r>
                        <a:rPr lang="ko-KR" altLang="en-US" sz="1100" err="1">
                          <a:solidFill>
                            <a:srgbClr val="00B0F0"/>
                          </a:solidFill>
                        </a:rPr>
                        <a:t>멘션</a:t>
                      </a:r>
                      <a:r>
                        <a:rPr lang="en-US" altLang="ko-KR" sz="1100">
                          <a:solidFill>
                            <a:srgbClr val="00B0F0"/>
                          </a:solidFill>
                        </a:rPr>
                        <a:t>(@)</a:t>
                      </a: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err="1"/>
                        <a:t>멘션</a:t>
                      </a:r>
                      <a:r>
                        <a:rPr lang="ko-KR" altLang="en-US" sz="1100"/>
                        <a:t> 당한 멤버는 알림 받음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err="1"/>
                        <a:t>msg_type</a:t>
                      </a:r>
                      <a:r>
                        <a:rPr lang="ko-KR" altLang="en-US" sz="1100" err="1"/>
                        <a:t>으로</a:t>
                      </a:r>
                      <a:r>
                        <a:rPr lang="ko-KR" altLang="en-US" sz="1100"/>
                        <a:t> 구분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376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캘린더 합치기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err="1"/>
                        <a:t>채팅방</a:t>
                      </a:r>
                      <a:r>
                        <a:rPr lang="ko-KR" altLang="en-US" sz="1100"/>
                        <a:t> 멤버들의 일정 합쳐서 보여주기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785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3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투표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투표 주제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항목</a:t>
                      </a:r>
                      <a:r>
                        <a:rPr lang="en-US" altLang="ko-KR" sz="1100"/>
                        <a:t>,</a:t>
                      </a:r>
                      <a:r>
                        <a:rPr lang="ko-KR" altLang="en-US" sz="1100"/>
                        <a:t> 마감 시간 지정 가능</a:t>
                      </a:r>
                      <a:endParaRPr lang="en-US" altLang="ko-KR" sz="1100"/>
                    </a:p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투표 결과 그래프 표현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58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16F730-7DE0-3944-8A9C-A66569887480}"/>
              </a:ext>
            </a:extLst>
          </p:cNvPr>
          <p:cNvSpPr txBox="1"/>
          <p:nvPr/>
        </p:nvSpPr>
        <p:spPr>
          <a:xfrm>
            <a:off x="3158707" y="3428856"/>
            <a:ext cx="5218095" cy="90306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400">
                <a:ea typeface="맑은 고딕"/>
              </a:rPr>
              <a:t>* 공개</a:t>
            </a:r>
            <a:r>
              <a:rPr kumimoji="1" lang="en-US" altLang="ko-KR" sz="1400">
                <a:ea typeface="맑은 고딕"/>
              </a:rPr>
              <a:t>/</a:t>
            </a:r>
            <a:r>
              <a:rPr kumimoji="1" lang="ko-KR" altLang="en-US" sz="1400">
                <a:ea typeface="맑은 고딕"/>
              </a:rPr>
              <a:t>비공개 그룹 </a:t>
            </a:r>
            <a:r>
              <a:rPr kumimoji="1" lang="ko-KR" altLang="en-US" sz="1400" err="1">
                <a:ea typeface="맑은 고딕"/>
              </a:rPr>
              <a:t>채팅방</a:t>
            </a:r>
            <a:r>
              <a:rPr kumimoji="1" lang="ko-KR" altLang="en-US" sz="1400">
                <a:ea typeface="맑은 고딕"/>
              </a:rPr>
              <a:t> 고려사항</a:t>
            </a:r>
            <a:endParaRPr lang="en-US" altLang="ko-KR" sz="1400">
              <a:ea typeface="맑은 고딕"/>
              <a:cs typeface="Arial"/>
            </a:endParaRPr>
          </a:p>
          <a:p>
            <a:pPr>
              <a:lnSpc>
                <a:spcPct val="130000"/>
              </a:lnSpc>
            </a:pPr>
            <a:endParaRPr lang="en-US" altLang="ko-KR" sz="1400">
              <a:cs typeface="Arial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1400">
                <a:ea typeface="맑은 고딕"/>
              </a:rPr>
              <a:t>-</a:t>
            </a:r>
            <a:r>
              <a:rPr kumimoji="1" lang="ko-KR" altLang="en-US" sz="1400">
                <a:ea typeface="맑은 고딕"/>
              </a:rPr>
              <a:t>한 법인의 인원 수 고려하여</a:t>
            </a:r>
            <a:r>
              <a:rPr kumimoji="1" lang="en-US" altLang="ko-KR" sz="1400">
                <a:ea typeface="맑은 고딕"/>
              </a:rPr>
              <a:t>,</a:t>
            </a:r>
            <a:r>
              <a:rPr kumimoji="1" lang="ko-KR" altLang="en-US" sz="1400">
                <a:ea typeface="맑은 고딕"/>
              </a:rPr>
              <a:t> 그룹 </a:t>
            </a:r>
            <a:r>
              <a:rPr kumimoji="1" lang="ko-KR" altLang="en-US" sz="1400" err="1">
                <a:ea typeface="맑은 고딕"/>
              </a:rPr>
              <a:t>채팅방</a:t>
            </a:r>
            <a:r>
              <a:rPr kumimoji="1" lang="ko-KR" altLang="en-US" sz="1400">
                <a:ea typeface="맑은 고딕"/>
              </a:rPr>
              <a:t> 최대 수용 인원 </a:t>
            </a:r>
            <a:r>
              <a:rPr kumimoji="1" lang="en-US" altLang="ko-KR" sz="1400">
                <a:ea typeface="맑은 고딕"/>
              </a:rPr>
              <a:t>500</a:t>
            </a:r>
            <a:r>
              <a:rPr kumimoji="1" lang="ko-KR" altLang="en-US" sz="1400">
                <a:ea typeface="맑은 고딕"/>
              </a:rPr>
              <a:t>명</a:t>
            </a:r>
            <a:endParaRPr lang="en-US" altLang="ko-KR" sz="1400">
              <a:ea typeface="맑은 고딕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77124-9C6D-9646-899F-8D70133B9014}"/>
              </a:ext>
            </a:extLst>
          </p:cNvPr>
          <p:cNvSpPr txBox="1"/>
          <p:nvPr/>
        </p:nvSpPr>
        <p:spPr>
          <a:xfrm>
            <a:off x="767589" y="1046244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chemeClr val="bg1"/>
                </a:solidFill>
              </a:rPr>
              <a:t>Group Chat</a:t>
            </a:r>
            <a:endParaRPr kumimoji="1" lang="ko-Kore-KR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B03"/>
              </a:buClr>
              <a:buSzPts val="1800"/>
              <a:buFont typeface="Montserrat"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sym typeface="Montserrat Black"/>
              </a:rPr>
              <a:t>기능 명세서</a:t>
            </a: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C7658210-DC6B-7241-9571-25207FCE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1087"/>
              </p:ext>
            </p:extLst>
          </p:nvPr>
        </p:nvGraphicFramePr>
        <p:xfrm>
          <a:off x="3109659" y="109737"/>
          <a:ext cx="8953495" cy="68716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6299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69690267"/>
                    </a:ext>
                  </a:extLst>
                </a:gridCol>
                <a:gridCol w="2028152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  <a:gridCol w="4391694">
                  <a:extLst>
                    <a:ext uri="{9D8B030D-6E8A-4147-A177-3AD203B41FA5}">
                      <a16:colId xmlns:a16="http://schemas.microsoft.com/office/drawing/2014/main" val="3275731648"/>
                    </a:ext>
                  </a:extLst>
                </a:gridCol>
              </a:tblGrid>
              <a:tr h="298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535489">
                <a:tc rowSpan="12"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Message Server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Message API Server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Chat Server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Front</a:t>
                      </a:r>
                      <a:endParaRPr lang="ko-K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/>
                        <a:t>멤버 </a:t>
                      </a:r>
                      <a:r>
                        <a:rPr lang="en-US" altLang="ko-KR" sz="1050"/>
                        <a:t>ON / OFF</a:t>
                      </a:r>
                      <a:endParaRPr lang="ko-K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• On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-</a:t>
                      </a:r>
                      <a:r>
                        <a:rPr lang="ko-KR" altLang="en-US" sz="1050"/>
                        <a:t>최근 </a:t>
                      </a:r>
                      <a:r>
                        <a:rPr lang="ko-KR" altLang="en-US" sz="1050" err="1"/>
                        <a:t>메세지</a:t>
                      </a:r>
                      <a:r>
                        <a:rPr lang="ko-KR" altLang="en-US" sz="1050"/>
                        <a:t> 가져오기</a:t>
                      </a:r>
                      <a:endParaRPr lang="en-US" altLang="ko-KR" sz="105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-</a:t>
                      </a:r>
                      <a:r>
                        <a:rPr lang="ko-KR" altLang="en-US" sz="1050" err="1"/>
                        <a:t>채팅방</a:t>
                      </a:r>
                      <a:r>
                        <a:rPr lang="ko-KR" altLang="en-US" sz="1050"/>
                        <a:t> 멤버들의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/>
                        <a:t>정보 가져오기</a:t>
                      </a:r>
                      <a:endParaRPr lang="en-US" altLang="ko-KR" sz="105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endParaRPr lang="en-US" altLang="ko-KR" sz="105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• Off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-</a:t>
                      </a:r>
                      <a:r>
                        <a:rPr lang="ko-KR" altLang="en-US" sz="1050"/>
                        <a:t>채팅방의 마지막 메시지 </a:t>
                      </a:r>
                      <a:r>
                        <a:rPr lang="en-US" altLang="ko-KR" sz="1050" err="1"/>
                        <a:t>idx</a:t>
                      </a:r>
                      <a:r>
                        <a:rPr lang="ko-KR" altLang="en-US" sz="1050" err="1"/>
                        <a:t>를</a:t>
                      </a:r>
                      <a:r>
                        <a:rPr lang="ko-KR" altLang="en-US" sz="1050"/>
                        <a:t> 해당 사용자의 </a:t>
                      </a:r>
                      <a:r>
                        <a:rPr lang="en-US" altLang="ko-KR" sz="1050" err="1"/>
                        <a:t>last_read_idx</a:t>
                      </a:r>
                      <a:r>
                        <a:rPr lang="ko-KR" altLang="en-US" sz="1050"/>
                        <a:t>에 저장</a:t>
                      </a:r>
                      <a:endParaRPr lang="en-US" altLang="ko-K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86768"/>
                  </a:ext>
                </a:extLst>
              </a:tr>
              <a:tr h="53548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en-US" sz="105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sz="105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/>
                        <a:t>읽지 않은 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050"/>
                        <a:t>사람 수 표시</a:t>
                      </a:r>
                      <a:endParaRPr lang="ko-K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050"/>
                        <a:t>-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err="1"/>
                        <a:t>채팅방</a:t>
                      </a:r>
                      <a:r>
                        <a:rPr lang="ko-KR" altLang="en-US" sz="1050"/>
                        <a:t> 멤버들의 </a:t>
                      </a:r>
                      <a:r>
                        <a:rPr lang="en-US" altLang="ko-KR" sz="1050" err="1"/>
                        <a:t>last_read_idx</a:t>
                      </a:r>
                      <a:r>
                        <a:rPr lang="ko-KR" altLang="en-US" sz="1050"/>
                        <a:t> 값을 통해 계산</a:t>
                      </a:r>
                      <a:endParaRPr lang="ko-K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62362"/>
                  </a:ext>
                </a:extLst>
              </a:tr>
              <a:tr h="908838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메시지 전송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텍스트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링크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사진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파일 전송 가능</a:t>
                      </a:r>
                      <a:endParaRPr lang="en-US" altLang="ko-KR" sz="110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이모티콘</a:t>
                      </a:r>
                      <a:endParaRPr lang="en-US" altLang="ko-KR" sz="1100">
                        <a:solidFill>
                          <a:srgbClr val="92D050"/>
                        </a:solidFill>
                      </a:endParaRP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특정 멤버 </a:t>
                      </a:r>
                      <a:r>
                        <a:rPr lang="ko-KR" altLang="en-US" sz="1100" err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멘션</a:t>
                      </a:r>
                      <a:r>
                        <a:rPr lang="en-US" altLang="ko-KR" sz="110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(@)</a:t>
                      </a:r>
                      <a:r>
                        <a:rPr lang="ko-KR" altLang="en-US" sz="1100"/>
                        <a:t> 가능</a:t>
                      </a:r>
                      <a:endParaRPr lang="en-US" altLang="ko-KR" sz="110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endParaRPr lang="en-US" altLang="ko-KR" sz="110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본인 전송 메시지는 우측 배치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423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메시지 삭제</a:t>
                      </a:r>
                      <a:endParaRPr lang="ko-KR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분 이내 가능</a:t>
                      </a:r>
                      <a:endParaRPr lang="en-US" altLang="ko-KR" sz="110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/>
                        <a:t>‘</a:t>
                      </a:r>
                      <a:r>
                        <a:rPr lang="ko-KR" altLang="en-US" sz="1100"/>
                        <a:t>삭제된 메시지입니다</a:t>
                      </a:r>
                      <a:r>
                        <a:rPr lang="en-US" altLang="ko-KR" sz="1100"/>
                        <a:t>.’</a:t>
                      </a:r>
                      <a:r>
                        <a:rPr lang="ko-KR" altLang="en-US" sz="1100"/>
                        <a:t> 표시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3485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메시지 수정</a:t>
                      </a:r>
                      <a:endParaRPr lang="ko-KR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수정은 알림</a:t>
                      </a:r>
                      <a:r>
                        <a:rPr lang="en-US" altLang="ko-KR" sz="1100"/>
                        <a:t> 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997397"/>
                  </a:ext>
                </a:extLst>
              </a:tr>
              <a:tr h="42329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메시지 공지</a:t>
                      </a:r>
                      <a:endParaRPr lang="ko-KR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최근 공지 상단 고정</a:t>
                      </a:r>
                      <a:endParaRPr lang="en-US" altLang="ko-KR" sz="1100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공지 설정 권한은 전부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49434"/>
                  </a:ext>
                </a:extLst>
              </a:tr>
              <a:tr h="423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메시지 답장</a:t>
                      </a:r>
                      <a:endParaRPr lang="ko-KR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특정 메시지에 대한 답장</a:t>
                      </a:r>
                      <a:r>
                        <a:rPr lang="en-US" altLang="ko-KR" sz="1100"/>
                        <a:t>(like </a:t>
                      </a:r>
                      <a:r>
                        <a:rPr lang="ko-KR" altLang="en-US" sz="1100"/>
                        <a:t>카톡</a:t>
                      </a:r>
                      <a:r>
                        <a:rPr lang="en-US" altLang="ko-KR" sz="1100"/>
                        <a:t>)</a:t>
                      </a:r>
                      <a:endParaRPr lang="ko-KR" altLang="en-US"/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클릭 시 원본 메시지로 이동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55590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b="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ko-K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메시지 저장</a:t>
                      </a:r>
                      <a:endParaRPr lang="ko-KR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특정 메시지 저장하기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97275"/>
                  </a:ext>
                </a:extLst>
              </a:tr>
              <a:tr h="423294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b="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 API Server</a:t>
                      </a:r>
                      <a:endParaRPr lang="ko-K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rgbClr val="00B0F0"/>
                          </a:solidFill>
                        </a:rPr>
                        <a:t>모아보기</a:t>
                      </a:r>
                      <a:endParaRPr lang="ko-KR" altLang="en-US" sz="11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 공지/텍스트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링크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사진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파일 </a:t>
                      </a:r>
                      <a:r>
                        <a:rPr lang="ko-KR" altLang="en-US" sz="1100" err="1"/>
                        <a:t>모아보기</a:t>
                      </a:r>
                      <a:endParaRPr lang="en-US" altLang="ko-KR" sz="11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ko-KR" sz="1100"/>
                        <a:t>- </a:t>
                      </a:r>
                      <a:r>
                        <a:rPr lang="ko-KR" altLang="en-US" sz="1100">
                          <a:solidFill>
                            <a:srgbClr val="92D050"/>
                          </a:solidFill>
                        </a:rPr>
                        <a:t>본인이 저장한 메시지 </a:t>
                      </a:r>
                      <a:r>
                        <a:rPr lang="ko-KR" altLang="en-US" sz="1100" err="1">
                          <a:solidFill>
                            <a:srgbClr val="92D050"/>
                          </a:solidFill>
                        </a:rPr>
                        <a:t>모아보기</a:t>
                      </a:r>
                      <a:endParaRPr lang="en-US" altLang="ko-KR" sz="1100" err="1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3940"/>
                  </a:ext>
                </a:extLst>
              </a:tr>
              <a:tr h="41084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 API Server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메시지 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키워드 검색</a:t>
                      </a:r>
                      <a:endParaRPr lang="ko-KR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특정 키워드 메시지 검색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32832"/>
                  </a:ext>
                </a:extLst>
              </a:tr>
              <a:tr h="3485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en-US" altLang="en-US" sz="110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날짜 </a:t>
                      </a:r>
                      <a:r>
                        <a:rPr lang="en-US" altLang="ko-KR" sz="1100">
                          <a:solidFill>
                            <a:srgbClr val="00B0F0"/>
                          </a:solidFill>
                        </a:rPr>
                        <a:t>Bar</a:t>
                      </a: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 표시</a:t>
                      </a:r>
                      <a:endParaRPr lang="ko-KR" sz="110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날짜 별 </a:t>
                      </a:r>
                      <a:r>
                        <a:rPr lang="en-US" altLang="ko-KR" sz="1100"/>
                        <a:t>Bar</a:t>
                      </a:r>
                      <a:r>
                        <a:rPr lang="ko-KR" altLang="en-US" sz="1100"/>
                        <a:t> 라인 표시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40073"/>
                  </a:ext>
                </a:extLst>
              </a:tr>
              <a:tr h="410844">
                <a:tc v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b="0" err="1">
                          <a:solidFill>
                            <a:schemeClr val="tx1"/>
                          </a:solidFill>
                        </a:rPr>
                        <a:t>Chat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 b="0" err="1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비속어 </a:t>
                      </a:r>
                      <a:endParaRPr lang="ko-KR" sz="1100">
                        <a:solidFill>
                          <a:srgbClr val="00B0F0"/>
                        </a:solidFill>
                      </a:endParaRPr>
                    </a:p>
                    <a:p>
                      <a:pPr lvl="0">
                        <a:lnSpc>
                          <a:spcPct val="110000"/>
                        </a:lnSpc>
                        <a:buNone/>
                      </a:pPr>
                      <a:r>
                        <a:rPr lang="ko-KR" altLang="en-US" sz="1100">
                          <a:solidFill>
                            <a:srgbClr val="00B0F0"/>
                          </a:solidFill>
                        </a:rPr>
                        <a:t>필터링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/>
                        <a:t>Super Admin</a:t>
                      </a:r>
                      <a:r>
                        <a:rPr lang="ko-KR" altLang="en-US" sz="1100"/>
                        <a:t>에서 지정한 비속어</a:t>
                      </a:r>
                      <a:r>
                        <a:rPr lang="en-US" altLang="ko-KR" sz="1100"/>
                        <a:t>, </a:t>
                      </a:r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altLang="ko-KR" sz="1100"/>
                        <a:t>- Chat </a:t>
                      </a:r>
                      <a:r>
                        <a:rPr lang="en-US" altLang="ko-KR" sz="1100" err="1"/>
                        <a:t>Server에서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err="1"/>
                        <a:t>비속어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err="1"/>
                        <a:t>리스트</a:t>
                      </a:r>
                      <a:r>
                        <a:rPr lang="en-US" altLang="ko-KR" sz="1100" dirty="0"/>
                        <a:t> </a:t>
                      </a:r>
                      <a:r>
                        <a:rPr lang="en-US" altLang="ko-KR" sz="1100" err="1"/>
                        <a:t>받기</a:t>
                      </a:r>
                      <a:endParaRPr lang="en-US" altLang="ko-KR" sz="1100"/>
                    </a:p>
                    <a:p>
                      <a:pPr marL="0" marR="0" lvl="0" indent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ko-KR" altLang="en-US" sz="1100"/>
                        <a:t>- 프론트 단에서 메시지 가림 표시</a:t>
                      </a:r>
                      <a:endParaRPr lang="en-US" altLang="ko-KR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20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A8B26E-A583-1C4E-B3D5-44A2213096C9}"/>
              </a:ext>
            </a:extLst>
          </p:cNvPr>
          <p:cNvSpPr txBox="1"/>
          <p:nvPr/>
        </p:nvSpPr>
        <p:spPr>
          <a:xfrm>
            <a:off x="1222842" y="1046244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>
                <a:solidFill>
                  <a:schemeClr val="bg1"/>
                </a:solidFill>
              </a:rPr>
              <a:t>Message</a:t>
            </a:r>
            <a:endParaRPr kumimoji="1" lang="ko-Kore-KR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2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6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Simple Business Meeting by Slidesgo</vt:lpstr>
      <vt:lpstr>기능 명세서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49</cp:revision>
  <dcterms:created xsi:type="dcterms:W3CDTF">2021-01-12T15:12:45Z</dcterms:created>
  <dcterms:modified xsi:type="dcterms:W3CDTF">2021-01-25T06:18:59Z</dcterms:modified>
</cp:coreProperties>
</file>