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26"/>
  </p:notesMasterIdLst>
  <p:sldIdLst>
    <p:sldId id="257" r:id="rId3"/>
    <p:sldId id="258" r:id="rId4"/>
    <p:sldId id="300" r:id="rId5"/>
    <p:sldId id="346" r:id="rId6"/>
    <p:sldId id="303" r:id="rId7"/>
    <p:sldId id="304" r:id="rId8"/>
    <p:sldId id="362" r:id="rId9"/>
    <p:sldId id="363" r:id="rId10"/>
    <p:sldId id="364" r:id="rId11"/>
    <p:sldId id="365" r:id="rId12"/>
    <p:sldId id="371" r:id="rId13"/>
    <p:sldId id="262" r:id="rId14"/>
    <p:sldId id="359" r:id="rId15"/>
    <p:sldId id="358" r:id="rId16"/>
    <p:sldId id="263" r:id="rId17"/>
    <p:sldId id="259" r:id="rId18"/>
    <p:sldId id="366" r:id="rId19"/>
    <p:sldId id="367" r:id="rId20"/>
    <p:sldId id="368" r:id="rId21"/>
    <p:sldId id="309" r:id="rId22"/>
    <p:sldId id="313" r:id="rId23"/>
    <p:sldId id="319" r:id="rId24"/>
    <p:sldId id="36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영환/SGS DevCamp" initials="신D" lastIdx="3" clrIdx="0">
    <p:extLst>
      <p:ext uri="{19B8F6BF-5375-455C-9EA6-DF929625EA0E}">
        <p15:presenceInfo xmlns:p15="http://schemas.microsoft.com/office/powerpoint/2012/main" userId="S::younghshin@smilegate.com::dfc41117-1df7-4003-b5bb-5a017d1815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4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7A15C5-42F6-502A-C72B-16A6070E9077}" v="14" dt="2021-02-04T10:47:06.102"/>
    <p1510:client id="{EAA5FD9F-4F02-EB02-13E5-EFB0C93A5364}" v="1" dt="2021-02-04T11:05:52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소현C 박" userId="b6ded9f9-1722-4edd-8dba-128b08e80a16" providerId="ADAL" clId="{EF24095A-468F-A94C-A766-91E861DC618E}"/>
    <pc:docChg chg="undo custSel addSld delSld modSld">
      <pc:chgData name="소현C 박" userId="b6ded9f9-1722-4edd-8dba-128b08e80a16" providerId="ADAL" clId="{EF24095A-468F-A94C-A766-91E861DC618E}" dt="2021-01-14T15:26:22.957" v="52" actId="1036"/>
      <pc:docMkLst>
        <pc:docMk/>
      </pc:docMkLst>
      <pc:sldChg chg="delSp modSp add mod">
        <pc:chgData name="소현C 박" userId="b6ded9f9-1722-4edd-8dba-128b08e80a16" providerId="ADAL" clId="{EF24095A-468F-A94C-A766-91E861DC618E}" dt="2021-01-14T15:26:22.957" v="52" actId="1036"/>
        <pc:sldMkLst>
          <pc:docMk/>
          <pc:sldMk cId="21353346" sldId="262"/>
        </pc:sldMkLst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4" creationId="{25E8657E-187E-034E-A6FC-FDE22BD047CF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6" creationId="{E929A724-2714-EA4A-A698-48A74078D368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9" creationId="{3D2E1FEB-578B-5C41-95DF-646531FE7535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11" creationId="{E57A8876-844B-E047-9976-A55E5E4DD3E6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18" creationId="{9F245DE3-FC5A-1744-B51E-666CF8C9A742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19" creationId="{5968792E-B4DB-6749-A3AF-F5C808AFB549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20" creationId="{61478342-A0E5-D34C-8BC9-6F8F7C2314C0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21" creationId="{5B862475-7AEA-EC4B-809B-6397821070CA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24" creationId="{78CC46C3-E150-E54D-BCE5-D744441080E3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26" creationId="{75955F7A-4299-674D-ACF7-3A2854677631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29" creationId="{3786F871-D715-D24E-A411-24C270B9CA1E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30" creationId="{16096DE2-8743-BD45-A6BB-F9799EE801B1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31" creationId="{E65360DB-9B29-CA48-BDFC-1544C975B8A9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32" creationId="{B07D8685-D576-5142-B86B-864D57ECA304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40" creationId="{8F9F9E87-784D-694E-A5FA-E4612FE45352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41" creationId="{1FA02366-2503-F145-A1D7-71153567ADA1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48" creationId="{C61A9DB9-63F4-8742-9EED-F9F05795BB33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49" creationId="{6DF3736B-C5CE-D941-9DF3-5E487EA4100A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56" creationId="{FB949598-91DB-534A-BCD6-5DEFF990B67E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68" creationId="{0D9F8A28-2685-FC42-AEB5-ED665804D3F7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69" creationId="{6D24BDBA-A0CC-594B-8A6D-81ACE4412137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74" creationId="{1BB4F67F-F0C7-1F49-BD0C-828C0063C946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75" creationId="{32C8802F-9F3D-4AA7-BA10-E563C96EA5A8}"/>
          </ac:spMkLst>
        </pc:spChg>
        <pc:spChg chg="del">
          <ac:chgData name="소현C 박" userId="b6ded9f9-1722-4edd-8dba-128b08e80a16" providerId="ADAL" clId="{EF24095A-468F-A94C-A766-91E861DC618E}" dt="2021-01-14T15:23:38.896" v="37" actId="478"/>
          <ac:spMkLst>
            <pc:docMk/>
            <pc:sldMk cId="21353346" sldId="262"/>
            <ac:spMk id="78" creationId="{3C960C7A-4531-C84A-9185-CFE060CC8B36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89" creationId="{D9689083-CBDA-4144-991D-14A97B1E85B6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95" creationId="{E1FBDFB2-8BFE-3D45-B083-015A82BBC06B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99" creationId="{FC82DA40-7FF6-4646-85DD-FC92DF97CF5E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100" creationId="{C1058BDB-2BAD-EB4E-8F21-A58A4B58B44D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105" creationId="{017F5DE9-0CF3-884D-9F0A-7847C84D8B58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106" creationId="{A5FC590B-3C76-9643-852E-3F0AA6D304DC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109" creationId="{DA4E0819-E123-624B-872F-E68525B326DF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126" creationId="{73FF65C6-3F79-EC4C-84F6-068D6893216E}"/>
          </ac:spMkLst>
        </pc:spChg>
        <pc:spChg chg="mod">
          <ac:chgData name="소현C 박" userId="b6ded9f9-1722-4edd-8dba-128b08e80a16" providerId="ADAL" clId="{EF24095A-468F-A94C-A766-91E861DC618E}" dt="2021-01-14T15:26:22.957" v="52" actId="1036"/>
          <ac:spMkLst>
            <pc:docMk/>
            <pc:sldMk cId="21353346" sldId="262"/>
            <ac:spMk id="154" creationId="{12C5F777-922F-2147-BCFB-7044C41A4A2C}"/>
          </ac:spMkLst>
        </pc:spChg>
        <pc:grpChg chg="mod">
          <ac:chgData name="소현C 박" userId="b6ded9f9-1722-4edd-8dba-128b08e80a16" providerId="ADAL" clId="{EF24095A-468F-A94C-A766-91E861DC618E}" dt="2021-01-14T15:26:22.957" v="52" actId="1036"/>
          <ac:grpSpMkLst>
            <pc:docMk/>
            <pc:sldMk cId="21353346" sldId="262"/>
            <ac:grpSpMk id="15" creationId="{1487BA7B-DACD-1842-8285-E53AD961C320}"/>
          </ac:grpSpMkLst>
        </pc:grpChg>
        <pc:picChg chg="mod">
          <ac:chgData name="소현C 박" userId="b6ded9f9-1722-4edd-8dba-128b08e80a16" providerId="ADAL" clId="{EF24095A-468F-A94C-A766-91E861DC618E}" dt="2021-01-14T15:26:22.957" v="52" actId="1036"/>
          <ac:picMkLst>
            <pc:docMk/>
            <pc:sldMk cId="21353346" sldId="262"/>
            <ac:picMk id="2" creationId="{99C6BF11-AD87-43D6-85C7-F0F0F076FA0C}"/>
          </ac:picMkLst>
        </pc:picChg>
        <pc:picChg chg="mod">
          <ac:chgData name="소현C 박" userId="b6ded9f9-1722-4edd-8dba-128b08e80a16" providerId="ADAL" clId="{EF24095A-468F-A94C-A766-91E861DC618E}" dt="2021-01-14T15:26:22.957" v="52" actId="1036"/>
          <ac:picMkLst>
            <pc:docMk/>
            <pc:sldMk cId="21353346" sldId="262"/>
            <ac:picMk id="7" creationId="{99ABCFCA-44E9-4CDC-92F8-628E9900EA8A}"/>
          </ac:picMkLst>
        </pc:picChg>
        <pc:picChg chg="mod">
          <ac:chgData name="소현C 박" userId="b6ded9f9-1722-4edd-8dba-128b08e80a16" providerId="ADAL" clId="{EF24095A-468F-A94C-A766-91E861DC618E}" dt="2021-01-14T15:26:22.957" v="52" actId="1036"/>
          <ac:picMkLst>
            <pc:docMk/>
            <pc:sldMk cId="21353346" sldId="262"/>
            <ac:picMk id="8" creationId="{B96B5AAA-8766-354A-A6F7-F57ED4C55249}"/>
          </ac:picMkLst>
        </pc:picChg>
        <pc:picChg chg="mod">
          <ac:chgData name="소현C 박" userId="b6ded9f9-1722-4edd-8dba-128b08e80a16" providerId="ADAL" clId="{EF24095A-468F-A94C-A766-91E861DC618E}" dt="2021-01-14T15:26:22.957" v="52" actId="1036"/>
          <ac:picMkLst>
            <pc:docMk/>
            <pc:sldMk cId="21353346" sldId="262"/>
            <ac:picMk id="14" creationId="{148D42BF-85D6-C747-BE45-8801CED88D6F}"/>
          </ac:picMkLst>
        </pc:picChg>
        <pc:picChg chg="mod">
          <ac:chgData name="소현C 박" userId="b6ded9f9-1722-4edd-8dba-128b08e80a16" providerId="ADAL" clId="{EF24095A-468F-A94C-A766-91E861DC618E}" dt="2021-01-14T15:26:22.957" v="52" actId="1036"/>
          <ac:picMkLst>
            <pc:docMk/>
            <pc:sldMk cId="21353346" sldId="262"/>
            <ac:picMk id="66" creationId="{26A768D7-C6ED-1D48-8643-A7154BF35878}"/>
          </ac:picMkLst>
        </pc:picChg>
        <pc:picChg chg="mod">
          <ac:chgData name="소현C 박" userId="b6ded9f9-1722-4edd-8dba-128b08e80a16" providerId="ADAL" clId="{EF24095A-468F-A94C-A766-91E861DC618E}" dt="2021-01-14T15:26:22.957" v="52" actId="1036"/>
          <ac:picMkLst>
            <pc:docMk/>
            <pc:sldMk cId="21353346" sldId="262"/>
            <ac:picMk id="70" creationId="{B8C7BD44-B00A-1548-BF97-3D4BDA032A47}"/>
          </ac:picMkLst>
        </pc:picChg>
        <pc:picChg chg="mod">
          <ac:chgData name="소현C 박" userId="b6ded9f9-1722-4edd-8dba-128b08e80a16" providerId="ADAL" clId="{EF24095A-468F-A94C-A766-91E861DC618E}" dt="2021-01-14T15:26:22.957" v="52" actId="1036"/>
          <ac:picMkLst>
            <pc:docMk/>
            <pc:sldMk cId="21353346" sldId="262"/>
            <ac:picMk id="71" creationId="{33903A8C-BE01-284D-82DA-7AE55BABD4A0}"/>
          </ac:picMkLst>
        </pc:picChg>
        <pc:picChg chg="mod">
          <ac:chgData name="소현C 박" userId="b6ded9f9-1722-4edd-8dba-128b08e80a16" providerId="ADAL" clId="{EF24095A-468F-A94C-A766-91E861DC618E}" dt="2021-01-14T15:26:22.957" v="52" actId="1036"/>
          <ac:picMkLst>
            <pc:docMk/>
            <pc:sldMk cId="21353346" sldId="262"/>
            <ac:picMk id="72" creationId="{398DC6D1-0785-1844-9CCF-CD7AAAE15360}"/>
          </ac:picMkLst>
        </pc:picChg>
        <pc:picChg chg="mod">
          <ac:chgData name="소현C 박" userId="b6ded9f9-1722-4edd-8dba-128b08e80a16" providerId="ADAL" clId="{EF24095A-468F-A94C-A766-91E861DC618E}" dt="2021-01-14T15:26:22.957" v="52" actId="1036"/>
          <ac:picMkLst>
            <pc:docMk/>
            <pc:sldMk cId="21353346" sldId="262"/>
            <ac:picMk id="76" creationId="{F0C94408-912F-E54C-BA02-01C59E975149}"/>
          </ac:picMkLst>
        </pc:picChg>
        <pc:picChg chg="mod">
          <ac:chgData name="소현C 박" userId="b6ded9f9-1722-4edd-8dba-128b08e80a16" providerId="ADAL" clId="{EF24095A-468F-A94C-A766-91E861DC618E}" dt="2021-01-14T15:26:22.957" v="52" actId="1036"/>
          <ac:picMkLst>
            <pc:docMk/>
            <pc:sldMk cId="21353346" sldId="262"/>
            <ac:picMk id="102" creationId="{9098D068-F974-0945-BEA4-61CFAC7BF6E2}"/>
          </ac:picMkLst>
        </pc:picChg>
        <pc:picChg chg="mod">
          <ac:chgData name="소현C 박" userId="b6ded9f9-1722-4edd-8dba-128b08e80a16" providerId="ADAL" clId="{EF24095A-468F-A94C-A766-91E861DC618E}" dt="2021-01-14T15:26:22.957" v="52" actId="1036"/>
          <ac:picMkLst>
            <pc:docMk/>
            <pc:sldMk cId="21353346" sldId="262"/>
            <ac:picMk id="140" creationId="{541423F6-22CD-A94C-9E20-F9E817A67A3F}"/>
          </ac:picMkLst>
        </pc:picChg>
        <pc:cxnChg chg="mod">
          <ac:chgData name="소현C 박" userId="b6ded9f9-1722-4edd-8dba-128b08e80a16" providerId="ADAL" clId="{EF24095A-468F-A94C-A766-91E861DC618E}" dt="2021-01-14T15:26:22.957" v="52" actId="1036"/>
          <ac:cxnSpMkLst>
            <pc:docMk/>
            <pc:sldMk cId="21353346" sldId="262"/>
            <ac:cxnSpMk id="3" creationId="{08F4CF24-C5DC-42F4-A167-1CC89C64E673}"/>
          </ac:cxnSpMkLst>
        </pc:cxnChg>
        <pc:cxnChg chg="mod">
          <ac:chgData name="소현C 박" userId="b6ded9f9-1722-4edd-8dba-128b08e80a16" providerId="ADAL" clId="{EF24095A-468F-A94C-A766-91E861DC618E}" dt="2021-01-14T15:26:22.957" v="52" actId="1036"/>
          <ac:cxnSpMkLst>
            <pc:docMk/>
            <pc:sldMk cId="21353346" sldId="262"/>
            <ac:cxnSpMk id="59" creationId="{0B34BC15-37A4-7448-988D-9D122FDF5F4E}"/>
          </ac:cxnSpMkLst>
        </pc:cxnChg>
        <pc:cxnChg chg="mod">
          <ac:chgData name="소현C 박" userId="b6ded9f9-1722-4edd-8dba-128b08e80a16" providerId="ADAL" clId="{EF24095A-468F-A94C-A766-91E861DC618E}" dt="2021-01-14T15:26:22.957" v="52" actId="1036"/>
          <ac:cxnSpMkLst>
            <pc:docMk/>
            <pc:sldMk cId="21353346" sldId="262"/>
            <ac:cxnSpMk id="65" creationId="{5C12E1D8-0B8D-4BB0-AB14-AD5D04488781}"/>
          </ac:cxnSpMkLst>
        </pc:cxnChg>
        <pc:cxnChg chg="mod">
          <ac:chgData name="소현C 박" userId="b6ded9f9-1722-4edd-8dba-128b08e80a16" providerId="ADAL" clId="{EF24095A-468F-A94C-A766-91E861DC618E}" dt="2021-01-14T15:26:22.957" v="52" actId="1036"/>
          <ac:cxnSpMkLst>
            <pc:docMk/>
            <pc:sldMk cId="21353346" sldId="262"/>
            <ac:cxnSpMk id="79" creationId="{C141AE54-4121-4A2F-9A0B-7B30CEDF3A6C}"/>
          </ac:cxnSpMkLst>
        </pc:cxnChg>
        <pc:cxnChg chg="mod">
          <ac:chgData name="소현C 박" userId="b6ded9f9-1722-4edd-8dba-128b08e80a16" providerId="ADAL" clId="{EF24095A-468F-A94C-A766-91E861DC618E}" dt="2021-01-14T15:26:22.957" v="52" actId="1036"/>
          <ac:cxnSpMkLst>
            <pc:docMk/>
            <pc:sldMk cId="21353346" sldId="262"/>
            <ac:cxnSpMk id="80" creationId="{2C4AE592-293F-244E-808F-26C222F44716}"/>
          </ac:cxnSpMkLst>
        </pc:cxnChg>
        <pc:cxnChg chg="mod">
          <ac:chgData name="소현C 박" userId="b6ded9f9-1722-4edd-8dba-128b08e80a16" providerId="ADAL" clId="{EF24095A-468F-A94C-A766-91E861DC618E}" dt="2021-01-14T15:26:22.957" v="52" actId="1036"/>
          <ac:cxnSpMkLst>
            <pc:docMk/>
            <pc:sldMk cId="21353346" sldId="262"/>
            <ac:cxnSpMk id="86" creationId="{20263FF9-7D49-CA49-B8A7-7174BE048D4E}"/>
          </ac:cxnSpMkLst>
        </pc:cxnChg>
        <pc:cxnChg chg="mod">
          <ac:chgData name="소현C 박" userId="b6ded9f9-1722-4edd-8dba-128b08e80a16" providerId="ADAL" clId="{EF24095A-468F-A94C-A766-91E861DC618E}" dt="2021-01-14T15:26:22.957" v="52" actId="1036"/>
          <ac:cxnSpMkLst>
            <pc:docMk/>
            <pc:sldMk cId="21353346" sldId="262"/>
            <ac:cxnSpMk id="91" creationId="{DC62ECA2-2552-4440-8377-C3C107A24A96}"/>
          </ac:cxnSpMkLst>
        </pc:cxnChg>
        <pc:cxnChg chg="mod">
          <ac:chgData name="소현C 박" userId="b6ded9f9-1722-4edd-8dba-128b08e80a16" providerId="ADAL" clId="{EF24095A-468F-A94C-A766-91E861DC618E}" dt="2021-01-14T15:26:22.957" v="52" actId="1036"/>
          <ac:cxnSpMkLst>
            <pc:docMk/>
            <pc:sldMk cId="21353346" sldId="262"/>
            <ac:cxnSpMk id="97" creationId="{2A81FAFE-F17C-2E4A-B3B5-AEDB4D7B8F1D}"/>
          </ac:cxnSpMkLst>
        </pc:cxnChg>
        <pc:cxnChg chg="mod">
          <ac:chgData name="소현C 박" userId="b6ded9f9-1722-4edd-8dba-128b08e80a16" providerId="ADAL" clId="{EF24095A-468F-A94C-A766-91E861DC618E}" dt="2021-01-14T15:26:22.957" v="52" actId="1036"/>
          <ac:cxnSpMkLst>
            <pc:docMk/>
            <pc:sldMk cId="21353346" sldId="262"/>
            <ac:cxnSpMk id="98" creationId="{89E8E5CB-5746-C943-A269-852BA72265DF}"/>
          </ac:cxnSpMkLst>
        </pc:cxnChg>
        <pc:cxnChg chg="mod">
          <ac:chgData name="소현C 박" userId="b6ded9f9-1722-4edd-8dba-128b08e80a16" providerId="ADAL" clId="{EF24095A-468F-A94C-A766-91E861DC618E}" dt="2021-01-14T15:26:22.957" v="52" actId="1036"/>
          <ac:cxnSpMkLst>
            <pc:docMk/>
            <pc:sldMk cId="21353346" sldId="262"/>
            <ac:cxnSpMk id="107" creationId="{86791E5D-3519-9942-9B41-FFCAFC80DE86}"/>
          </ac:cxnSpMkLst>
        </pc:cxnChg>
        <pc:cxnChg chg="mod">
          <ac:chgData name="소현C 박" userId="b6ded9f9-1722-4edd-8dba-128b08e80a16" providerId="ADAL" clId="{EF24095A-468F-A94C-A766-91E861DC618E}" dt="2021-01-14T15:26:22.957" v="52" actId="1036"/>
          <ac:cxnSpMkLst>
            <pc:docMk/>
            <pc:sldMk cId="21353346" sldId="262"/>
            <ac:cxnSpMk id="108" creationId="{A8569AB6-B958-944D-8481-1EE59CA9FA11}"/>
          </ac:cxnSpMkLst>
        </pc:cxnChg>
        <pc:cxnChg chg="mod">
          <ac:chgData name="소현C 박" userId="b6ded9f9-1722-4edd-8dba-128b08e80a16" providerId="ADAL" clId="{EF24095A-468F-A94C-A766-91E861DC618E}" dt="2021-01-14T15:26:22.957" v="52" actId="1036"/>
          <ac:cxnSpMkLst>
            <pc:docMk/>
            <pc:sldMk cId="21353346" sldId="262"/>
            <ac:cxnSpMk id="115" creationId="{239AE115-0072-4C4F-9F9F-0B198CA61658}"/>
          </ac:cxnSpMkLst>
        </pc:cxnChg>
        <pc:cxnChg chg="mod">
          <ac:chgData name="소현C 박" userId="b6ded9f9-1722-4edd-8dba-128b08e80a16" providerId="ADAL" clId="{EF24095A-468F-A94C-A766-91E861DC618E}" dt="2021-01-14T15:26:22.957" v="52" actId="1036"/>
          <ac:cxnSpMkLst>
            <pc:docMk/>
            <pc:sldMk cId="21353346" sldId="262"/>
            <ac:cxnSpMk id="117" creationId="{B1DF486A-3066-E343-A13E-6FBCF5BE55C3}"/>
          </ac:cxnSpMkLst>
        </pc:cxnChg>
        <pc:cxnChg chg="mod">
          <ac:chgData name="소현C 박" userId="b6ded9f9-1722-4edd-8dba-128b08e80a16" providerId="ADAL" clId="{EF24095A-468F-A94C-A766-91E861DC618E}" dt="2021-01-14T15:26:22.957" v="52" actId="1036"/>
          <ac:cxnSpMkLst>
            <pc:docMk/>
            <pc:sldMk cId="21353346" sldId="262"/>
            <ac:cxnSpMk id="127" creationId="{4C3C9059-8F56-314F-9CDA-B1B84AB93290}"/>
          </ac:cxnSpMkLst>
        </pc:cxnChg>
        <pc:cxnChg chg="mod">
          <ac:chgData name="소현C 박" userId="b6ded9f9-1722-4edd-8dba-128b08e80a16" providerId="ADAL" clId="{EF24095A-468F-A94C-A766-91E861DC618E}" dt="2021-01-14T15:26:22.957" v="52" actId="1036"/>
          <ac:cxnSpMkLst>
            <pc:docMk/>
            <pc:sldMk cId="21353346" sldId="262"/>
            <ac:cxnSpMk id="129" creationId="{226B4805-3248-474B-AA1A-A6E3EB7C4705}"/>
          </ac:cxnSpMkLst>
        </pc:cxnChg>
        <pc:cxnChg chg="mod">
          <ac:chgData name="소현C 박" userId="b6ded9f9-1722-4edd-8dba-128b08e80a16" providerId="ADAL" clId="{EF24095A-468F-A94C-A766-91E861DC618E}" dt="2021-01-14T15:26:22.957" v="52" actId="1036"/>
          <ac:cxnSpMkLst>
            <pc:docMk/>
            <pc:sldMk cId="21353346" sldId="262"/>
            <ac:cxnSpMk id="161" creationId="{4B78BA58-E244-9A45-B45D-FEE575C93419}"/>
          </ac:cxnSpMkLst>
        </pc:cxnChg>
        <pc:cxnChg chg="mod">
          <ac:chgData name="소현C 박" userId="b6ded9f9-1722-4edd-8dba-128b08e80a16" providerId="ADAL" clId="{EF24095A-468F-A94C-A766-91E861DC618E}" dt="2021-01-14T15:26:22.957" v="52" actId="1036"/>
          <ac:cxnSpMkLst>
            <pc:docMk/>
            <pc:sldMk cId="21353346" sldId="262"/>
            <ac:cxnSpMk id="164" creationId="{AD40F2BC-10FD-9745-82F1-2E6B2A85A227}"/>
          </ac:cxnSpMkLst>
        </pc:cxnChg>
        <pc:cxnChg chg="mod">
          <ac:chgData name="소현C 박" userId="b6ded9f9-1722-4edd-8dba-128b08e80a16" providerId="ADAL" clId="{EF24095A-468F-A94C-A766-91E861DC618E}" dt="2021-01-14T15:26:22.957" v="52" actId="1036"/>
          <ac:cxnSpMkLst>
            <pc:docMk/>
            <pc:sldMk cId="21353346" sldId="262"/>
            <ac:cxnSpMk id="171" creationId="{8C2F8958-A92D-5044-A94D-CECCED8C2F9A}"/>
          </ac:cxnSpMkLst>
        </pc:cxnChg>
        <pc:cxnChg chg="mod">
          <ac:chgData name="소현C 박" userId="b6ded9f9-1722-4edd-8dba-128b08e80a16" providerId="ADAL" clId="{EF24095A-468F-A94C-A766-91E861DC618E}" dt="2021-01-14T15:26:22.957" v="52" actId="1036"/>
          <ac:cxnSpMkLst>
            <pc:docMk/>
            <pc:sldMk cId="21353346" sldId="262"/>
            <ac:cxnSpMk id="172" creationId="{DB09FF78-1B81-7B44-B640-A2A9308F97EC}"/>
          </ac:cxnSpMkLst>
        </pc:cxnChg>
      </pc:sldChg>
      <pc:sldChg chg="add del">
        <pc:chgData name="소현C 박" userId="b6ded9f9-1722-4edd-8dba-128b08e80a16" providerId="ADAL" clId="{EF24095A-468F-A94C-A766-91E861DC618E}" dt="2021-01-14T15:21:59.837" v="30"/>
        <pc:sldMkLst>
          <pc:docMk/>
          <pc:sldMk cId="1246841623" sldId="262"/>
        </pc:sldMkLst>
      </pc:sldChg>
      <pc:sldChg chg="add del">
        <pc:chgData name="소현C 박" userId="b6ded9f9-1722-4edd-8dba-128b08e80a16" providerId="ADAL" clId="{EF24095A-468F-A94C-A766-91E861DC618E}" dt="2021-01-14T15:23:27.373" v="34"/>
        <pc:sldMkLst>
          <pc:docMk/>
          <pc:sldMk cId="1319132184" sldId="263"/>
        </pc:sldMkLst>
      </pc:sldChg>
      <pc:sldChg chg="delSp modSp add mod">
        <pc:chgData name="소현C 박" userId="b6ded9f9-1722-4edd-8dba-128b08e80a16" providerId="ADAL" clId="{EF24095A-468F-A94C-A766-91E861DC618E}" dt="2021-01-14T15:23:54.478" v="44" actId="1036"/>
        <pc:sldMkLst>
          <pc:docMk/>
          <pc:sldMk cId="4217588893" sldId="263"/>
        </pc:sldMkLst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4" creationId="{25E8657E-187E-034E-A6FC-FDE22BD047CF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6" creationId="{E929A724-2714-EA4A-A698-48A74078D368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9" creationId="{3D2E1FEB-578B-5C41-95DF-646531FE7535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10" creationId="{71DB2F65-C779-AA4A-8221-6325EB0366D5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11" creationId="{E57A8876-844B-E047-9976-A55E5E4DD3E6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12" creationId="{853D7CEF-0BA2-C34C-B278-412295768EC5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13" creationId="{8BD4F181-9A19-F34B-9DBC-F58AB7845C9D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16" creationId="{58CD6EDF-5A2B-2840-9286-18104887B117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17" creationId="{0D94CF34-FA14-5D4C-9097-754467A15522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18" creationId="{9F245DE3-FC5A-1744-B51E-666CF8C9A742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19" creationId="{5968792E-B4DB-6749-A3AF-F5C808AFB549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20" creationId="{61478342-A0E5-D34C-8BC9-6F8F7C2314C0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21" creationId="{5B862475-7AEA-EC4B-809B-6397821070CA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24" creationId="{78CC46C3-E150-E54D-BCE5-D744441080E3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26" creationId="{75955F7A-4299-674D-ACF7-3A2854677631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29" creationId="{3786F871-D715-D24E-A411-24C270B9CA1E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30" creationId="{16096DE2-8743-BD45-A6BB-F9799EE801B1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31" creationId="{E65360DB-9B29-CA48-BDFC-1544C975B8A9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32" creationId="{B07D8685-D576-5142-B86B-864D57ECA304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40" creationId="{8F9F9E87-784D-694E-A5FA-E4612FE45352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41" creationId="{1FA02366-2503-F145-A1D7-71153567ADA1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48" creationId="{C61A9DB9-63F4-8742-9EED-F9F05795BB33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49" creationId="{6DF3736B-C5CE-D941-9DF3-5E487EA4100A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56" creationId="{FB949598-91DB-534A-BCD6-5DEFF990B67E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69" creationId="{6D24BDBA-A0CC-594B-8A6D-81ACE4412137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73" creationId="{5DB8B953-DFCE-5E42-AF2D-DD86B40EA3AE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74" creationId="{1BB4F67F-F0C7-1F49-BD0C-828C0063C946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75" creationId="{32C8802F-9F3D-4AA7-BA10-E563C96EA5A8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77" creationId="{9285CCBD-F365-8646-A6CE-F2FFB1F98EDF}"/>
          </ac:spMkLst>
        </pc:spChg>
        <pc:spChg chg="del">
          <ac:chgData name="소현C 박" userId="b6ded9f9-1722-4edd-8dba-128b08e80a16" providerId="ADAL" clId="{EF24095A-468F-A94C-A766-91E861DC618E}" dt="2021-01-14T15:23:31.305" v="36" actId="478"/>
          <ac:spMkLst>
            <pc:docMk/>
            <pc:sldMk cId="4217588893" sldId="263"/>
            <ac:spMk id="78" creationId="{3C960C7A-4531-C84A-9185-CFE060CC8B36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81" creationId="{6A6F38CE-DD2B-CB43-B99C-9D08F2AEA42C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82" creationId="{5BDF93B6-B8E1-2C47-B550-7381665781F6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83" creationId="{EF2D6AD9-E410-284A-B44C-0306F4B4BDF8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84" creationId="{2B45910D-4650-B749-B707-DC513AEA7959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85" creationId="{5E2A5214-8EF3-5348-8CBC-E5B1DA1DA3BC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87" creationId="{D4AC43E0-C819-1240-BA21-26EE9B97A5A5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89" creationId="{D9689083-CBDA-4144-991D-14A97B1E85B6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95" creationId="{E1FBDFB2-8BFE-3D45-B083-015A82BBC06B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99" creationId="{FC82DA40-7FF6-4646-85DD-FC92DF97CF5E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100" creationId="{C1058BDB-2BAD-EB4E-8F21-A58A4B58B44D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105" creationId="{017F5DE9-0CF3-884D-9F0A-7847C84D8B58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106" creationId="{A5FC590B-3C76-9643-852E-3F0AA6D304DC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109" creationId="{DA4E0819-E123-624B-872F-E68525B326DF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126" creationId="{73FF65C6-3F79-EC4C-84F6-068D6893216E}"/>
          </ac:spMkLst>
        </pc:spChg>
        <pc:spChg chg="mod">
          <ac:chgData name="소현C 박" userId="b6ded9f9-1722-4edd-8dba-128b08e80a16" providerId="ADAL" clId="{EF24095A-468F-A94C-A766-91E861DC618E}" dt="2021-01-14T15:23:54.478" v="44" actId="1036"/>
          <ac:spMkLst>
            <pc:docMk/>
            <pc:sldMk cId="4217588893" sldId="263"/>
            <ac:spMk id="154" creationId="{12C5F777-922F-2147-BCFB-7044C41A4A2C}"/>
          </ac:spMkLst>
        </pc:spChg>
        <pc:grpChg chg="mod">
          <ac:chgData name="소현C 박" userId="b6ded9f9-1722-4edd-8dba-128b08e80a16" providerId="ADAL" clId="{EF24095A-468F-A94C-A766-91E861DC618E}" dt="2021-01-14T15:23:54.478" v="44" actId="1036"/>
          <ac:grpSpMkLst>
            <pc:docMk/>
            <pc:sldMk cId="4217588893" sldId="263"/>
            <ac:grpSpMk id="15" creationId="{1487BA7B-DACD-1842-8285-E53AD961C320}"/>
          </ac:grpSpMkLst>
        </pc:grpChg>
        <pc:picChg chg="mod">
          <ac:chgData name="소현C 박" userId="b6ded9f9-1722-4edd-8dba-128b08e80a16" providerId="ADAL" clId="{EF24095A-468F-A94C-A766-91E861DC618E}" dt="2021-01-14T15:23:54.478" v="44" actId="1036"/>
          <ac:picMkLst>
            <pc:docMk/>
            <pc:sldMk cId="4217588893" sldId="263"/>
            <ac:picMk id="2" creationId="{99C6BF11-AD87-43D6-85C7-F0F0F076FA0C}"/>
          </ac:picMkLst>
        </pc:picChg>
        <pc:picChg chg="mod">
          <ac:chgData name="소현C 박" userId="b6ded9f9-1722-4edd-8dba-128b08e80a16" providerId="ADAL" clId="{EF24095A-468F-A94C-A766-91E861DC618E}" dt="2021-01-14T15:23:54.478" v="44" actId="1036"/>
          <ac:picMkLst>
            <pc:docMk/>
            <pc:sldMk cId="4217588893" sldId="263"/>
            <ac:picMk id="7" creationId="{99ABCFCA-44E9-4CDC-92F8-628E9900EA8A}"/>
          </ac:picMkLst>
        </pc:picChg>
        <pc:picChg chg="mod">
          <ac:chgData name="소현C 박" userId="b6ded9f9-1722-4edd-8dba-128b08e80a16" providerId="ADAL" clId="{EF24095A-468F-A94C-A766-91E861DC618E}" dt="2021-01-14T15:23:54.478" v="44" actId="1036"/>
          <ac:picMkLst>
            <pc:docMk/>
            <pc:sldMk cId="4217588893" sldId="263"/>
            <ac:picMk id="8" creationId="{B96B5AAA-8766-354A-A6F7-F57ED4C55249}"/>
          </ac:picMkLst>
        </pc:picChg>
        <pc:picChg chg="mod">
          <ac:chgData name="소현C 박" userId="b6ded9f9-1722-4edd-8dba-128b08e80a16" providerId="ADAL" clId="{EF24095A-468F-A94C-A766-91E861DC618E}" dt="2021-01-14T15:23:54.478" v="44" actId="1036"/>
          <ac:picMkLst>
            <pc:docMk/>
            <pc:sldMk cId="4217588893" sldId="263"/>
            <ac:picMk id="14" creationId="{148D42BF-85D6-C747-BE45-8801CED88D6F}"/>
          </ac:picMkLst>
        </pc:picChg>
        <pc:picChg chg="mod">
          <ac:chgData name="소현C 박" userId="b6ded9f9-1722-4edd-8dba-128b08e80a16" providerId="ADAL" clId="{EF24095A-468F-A94C-A766-91E861DC618E}" dt="2021-01-14T15:23:54.478" v="44" actId="1036"/>
          <ac:picMkLst>
            <pc:docMk/>
            <pc:sldMk cId="4217588893" sldId="263"/>
            <ac:picMk id="66" creationId="{26A768D7-C6ED-1D48-8643-A7154BF35878}"/>
          </ac:picMkLst>
        </pc:picChg>
        <pc:picChg chg="mod">
          <ac:chgData name="소현C 박" userId="b6ded9f9-1722-4edd-8dba-128b08e80a16" providerId="ADAL" clId="{EF24095A-468F-A94C-A766-91E861DC618E}" dt="2021-01-14T15:23:54.478" v="44" actId="1036"/>
          <ac:picMkLst>
            <pc:docMk/>
            <pc:sldMk cId="4217588893" sldId="263"/>
            <ac:picMk id="70" creationId="{B8C7BD44-B00A-1548-BF97-3D4BDA032A47}"/>
          </ac:picMkLst>
        </pc:picChg>
        <pc:picChg chg="mod">
          <ac:chgData name="소현C 박" userId="b6ded9f9-1722-4edd-8dba-128b08e80a16" providerId="ADAL" clId="{EF24095A-468F-A94C-A766-91E861DC618E}" dt="2021-01-14T15:23:54.478" v="44" actId="1036"/>
          <ac:picMkLst>
            <pc:docMk/>
            <pc:sldMk cId="4217588893" sldId="263"/>
            <ac:picMk id="71" creationId="{33903A8C-BE01-284D-82DA-7AE55BABD4A0}"/>
          </ac:picMkLst>
        </pc:picChg>
        <pc:picChg chg="mod">
          <ac:chgData name="소현C 박" userId="b6ded9f9-1722-4edd-8dba-128b08e80a16" providerId="ADAL" clId="{EF24095A-468F-A94C-A766-91E861DC618E}" dt="2021-01-14T15:23:54.478" v="44" actId="1036"/>
          <ac:picMkLst>
            <pc:docMk/>
            <pc:sldMk cId="4217588893" sldId="263"/>
            <ac:picMk id="72" creationId="{398DC6D1-0785-1844-9CCF-CD7AAAE15360}"/>
          </ac:picMkLst>
        </pc:picChg>
        <pc:picChg chg="mod">
          <ac:chgData name="소현C 박" userId="b6ded9f9-1722-4edd-8dba-128b08e80a16" providerId="ADAL" clId="{EF24095A-468F-A94C-A766-91E861DC618E}" dt="2021-01-14T15:23:54.478" v="44" actId="1036"/>
          <ac:picMkLst>
            <pc:docMk/>
            <pc:sldMk cId="4217588893" sldId="263"/>
            <ac:picMk id="76" creationId="{F0C94408-912F-E54C-BA02-01C59E975149}"/>
          </ac:picMkLst>
        </pc:picChg>
        <pc:picChg chg="mod">
          <ac:chgData name="소현C 박" userId="b6ded9f9-1722-4edd-8dba-128b08e80a16" providerId="ADAL" clId="{EF24095A-468F-A94C-A766-91E861DC618E}" dt="2021-01-14T15:23:54.478" v="44" actId="1036"/>
          <ac:picMkLst>
            <pc:docMk/>
            <pc:sldMk cId="4217588893" sldId="263"/>
            <ac:picMk id="102" creationId="{9098D068-F974-0945-BEA4-61CFAC7BF6E2}"/>
          </ac:picMkLst>
        </pc:picChg>
        <pc:picChg chg="mod">
          <ac:chgData name="소현C 박" userId="b6ded9f9-1722-4edd-8dba-128b08e80a16" providerId="ADAL" clId="{EF24095A-468F-A94C-A766-91E861DC618E}" dt="2021-01-14T15:23:54.478" v="44" actId="1036"/>
          <ac:picMkLst>
            <pc:docMk/>
            <pc:sldMk cId="4217588893" sldId="263"/>
            <ac:picMk id="140" creationId="{541423F6-22CD-A94C-9E20-F9E817A67A3F}"/>
          </ac:picMkLst>
        </pc:picChg>
        <pc:cxnChg chg="mod">
          <ac:chgData name="소현C 박" userId="b6ded9f9-1722-4edd-8dba-128b08e80a16" providerId="ADAL" clId="{EF24095A-468F-A94C-A766-91E861DC618E}" dt="2021-01-14T15:23:54.478" v="44" actId="1036"/>
          <ac:cxnSpMkLst>
            <pc:docMk/>
            <pc:sldMk cId="4217588893" sldId="263"/>
            <ac:cxnSpMk id="3" creationId="{08F4CF24-C5DC-42F4-A167-1CC89C64E673}"/>
          </ac:cxnSpMkLst>
        </pc:cxnChg>
        <pc:cxnChg chg="mod">
          <ac:chgData name="소현C 박" userId="b6ded9f9-1722-4edd-8dba-128b08e80a16" providerId="ADAL" clId="{EF24095A-468F-A94C-A766-91E861DC618E}" dt="2021-01-14T15:23:54.478" v="44" actId="1036"/>
          <ac:cxnSpMkLst>
            <pc:docMk/>
            <pc:sldMk cId="4217588893" sldId="263"/>
            <ac:cxnSpMk id="59" creationId="{0B34BC15-37A4-7448-988D-9D122FDF5F4E}"/>
          </ac:cxnSpMkLst>
        </pc:cxnChg>
        <pc:cxnChg chg="mod">
          <ac:chgData name="소현C 박" userId="b6ded9f9-1722-4edd-8dba-128b08e80a16" providerId="ADAL" clId="{EF24095A-468F-A94C-A766-91E861DC618E}" dt="2021-01-14T15:23:54.478" v="44" actId="1036"/>
          <ac:cxnSpMkLst>
            <pc:docMk/>
            <pc:sldMk cId="4217588893" sldId="263"/>
            <ac:cxnSpMk id="65" creationId="{5C12E1D8-0B8D-4BB0-AB14-AD5D04488781}"/>
          </ac:cxnSpMkLst>
        </pc:cxnChg>
        <pc:cxnChg chg="mod">
          <ac:chgData name="소현C 박" userId="b6ded9f9-1722-4edd-8dba-128b08e80a16" providerId="ADAL" clId="{EF24095A-468F-A94C-A766-91E861DC618E}" dt="2021-01-14T15:23:54.478" v="44" actId="1036"/>
          <ac:cxnSpMkLst>
            <pc:docMk/>
            <pc:sldMk cId="4217588893" sldId="263"/>
            <ac:cxnSpMk id="79" creationId="{C141AE54-4121-4A2F-9A0B-7B30CEDF3A6C}"/>
          </ac:cxnSpMkLst>
        </pc:cxnChg>
        <pc:cxnChg chg="mod">
          <ac:chgData name="소현C 박" userId="b6ded9f9-1722-4edd-8dba-128b08e80a16" providerId="ADAL" clId="{EF24095A-468F-A94C-A766-91E861DC618E}" dt="2021-01-14T15:23:54.478" v="44" actId="1036"/>
          <ac:cxnSpMkLst>
            <pc:docMk/>
            <pc:sldMk cId="4217588893" sldId="263"/>
            <ac:cxnSpMk id="80" creationId="{2C4AE592-293F-244E-808F-26C222F44716}"/>
          </ac:cxnSpMkLst>
        </pc:cxnChg>
        <pc:cxnChg chg="mod">
          <ac:chgData name="소현C 박" userId="b6ded9f9-1722-4edd-8dba-128b08e80a16" providerId="ADAL" clId="{EF24095A-468F-A94C-A766-91E861DC618E}" dt="2021-01-14T15:23:54.478" v="44" actId="1036"/>
          <ac:cxnSpMkLst>
            <pc:docMk/>
            <pc:sldMk cId="4217588893" sldId="263"/>
            <ac:cxnSpMk id="86" creationId="{20263FF9-7D49-CA49-B8A7-7174BE048D4E}"/>
          </ac:cxnSpMkLst>
        </pc:cxnChg>
        <pc:cxnChg chg="mod">
          <ac:chgData name="소현C 박" userId="b6ded9f9-1722-4edd-8dba-128b08e80a16" providerId="ADAL" clId="{EF24095A-468F-A94C-A766-91E861DC618E}" dt="2021-01-14T15:23:54.478" v="44" actId="1036"/>
          <ac:cxnSpMkLst>
            <pc:docMk/>
            <pc:sldMk cId="4217588893" sldId="263"/>
            <ac:cxnSpMk id="91" creationId="{DC62ECA2-2552-4440-8377-C3C107A24A96}"/>
          </ac:cxnSpMkLst>
        </pc:cxnChg>
        <pc:cxnChg chg="mod">
          <ac:chgData name="소현C 박" userId="b6ded9f9-1722-4edd-8dba-128b08e80a16" providerId="ADAL" clId="{EF24095A-468F-A94C-A766-91E861DC618E}" dt="2021-01-14T15:23:54.478" v="44" actId="1036"/>
          <ac:cxnSpMkLst>
            <pc:docMk/>
            <pc:sldMk cId="4217588893" sldId="263"/>
            <ac:cxnSpMk id="97" creationId="{2A81FAFE-F17C-2E4A-B3B5-AEDB4D7B8F1D}"/>
          </ac:cxnSpMkLst>
        </pc:cxnChg>
        <pc:cxnChg chg="mod">
          <ac:chgData name="소현C 박" userId="b6ded9f9-1722-4edd-8dba-128b08e80a16" providerId="ADAL" clId="{EF24095A-468F-A94C-A766-91E861DC618E}" dt="2021-01-14T15:23:54.478" v="44" actId="1036"/>
          <ac:cxnSpMkLst>
            <pc:docMk/>
            <pc:sldMk cId="4217588893" sldId="263"/>
            <ac:cxnSpMk id="98" creationId="{89E8E5CB-5746-C943-A269-852BA72265DF}"/>
          </ac:cxnSpMkLst>
        </pc:cxnChg>
        <pc:cxnChg chg="mod">
          <ac:chgData name="소현C 박" userId="b6ded9f9-1722-4edd-8dba-128b08e80a16" providerId="ADAL" clId="{EF24095A-468F-A94C-A766-91E861DC618E}" dt="2021-01-14T15:23:54.478" v="44" actId="1036"/>
          <ac:cxnSpMkLst>
            <pc:docMk/>
            <pc:sldMk cId="4217588893" sldId="263"/>
            <ac:cxnSpMk id="107" creationId="{86791E5D-3519-9942-9B41-FFCAFC80DE86}"/>
          </ac:cxnSpMkLst>
        </pc:cxnChg>
        <pc:cxnChg chg="mod">
          <ac:chgData name="소현C 박" userId="b6ded9f9-1722-4edd-8dba-128b08e80a16" providerId="ADAL" clId="{EF24095A-468F-A94C-A766-91E861DC618E}" dt="2021-01-14T15:23:54.478" v="44" actId="1036"/>
          <ac:cxnSpMkLst>
            <pc:docMk/>
            <pc:sldMk cId="4217588893" sldId="263"/>
            <ac:cxnSpMk id="108" creationId="{A8569AB6-B958-944D-8481-1EE59CA9FA11}"/>
          </ac:cxnSpMkLst>
        </pc:cxnChg>
        <pc:cxnChg chg="mod">
          <ac:chgData name="소현C 박" userId="b6ded9f9-1722-4edd-8dba-128b08e80a16" providerId="ADAL" clId="{EF24095A-468F-A94C-A766-91E861DC618E}" dt="2021-01-14T15:23:54.478" v="44" actId="1036"/>
          <ac:cxnSpMkLst>
            <pc:docMk/>
            <pc:sldMk cId="4217588893" sldId="263"/>
            <ac:cxnSpMk id="115" creationId="{239AE115-0072-4C4F-9F9F-0B198CA61658}"/>
          </ac:cxnSpMkLst>
        </pc:cxnChg>
        <pc:cxnChg chg="mod">
          <ac:chgData name="소현C 박" userId="b6ded9f9-1722-4edd-8dba-128b08e80a16" providerId="ADAL" clId="{EF24095A-468F-A94C-A766-91E861DC618E}" dt="2021-01-14T15:23:54.478" v="44" actId="1036"/>
          <ac:cxnSpMkLst>
            <pc:docMk/>
            <pc:sldMk cId="4217588893" sldId="263"/>
            <ac:cxnSpMk id="117" creationId="{B1DF486A-3066-E343-A13E-6FBCF5BE55C3}"/>
          </ac:cxnSpMkLst>
        </pc:cxnChg>
        <pc:cxnChg chg="mod">
          <ac:chgData name="소현C 박" userId="b6ded9f9-1722-4edd-8dba-128b08e80a16" providerId="ADAL" clId="{EF24095A-468F-A94C-A766-91E861DC618E}" dt="2021-01-14T15:23:54.478" v="44" actId="1036"/>
          <ac:cxnSpMkLst>
            <pc:docMk/>
            <pc:sldMk cId="4217588893" sldId="263"/>
            <ac:cxnSpMk id="127" creationId="{4C3C9059-8F56-314F-9CDA-B1B84AB93290}"/>
          </ac:cxnSpMkLst>
        </pc:cxnChg>
        <pc:cxnChg chg="mod">
          <ac:chgData name="소현C 박" userId="b6ded9f9-1722-4edd-8dba-128b08e80a16" providerId="ADAL" clId="{EF24095A-468F-A94C-A766-91E861DC618E}" dt="2021-01-14T15:23:54.478" v="44" actId="1036"/>
          <ac:cxnSpMkLst>
            <pc:docMk/>
            <pc:sldMk cId="4217588893" sldId="263"/>
            <ac:cxnSpMk id="129" creationId="{226B4805-3248-474B-AA1A-A6E3EB7C4705}"/>
          </ac:cxnSpMkLst>
        </pc:cxnChg>
        <pc:cxnChg chg="mod">
          <ac:chgData name="소현C 박" userId="b6ded9f9-1722-4edd-8dba-128b08e80a16" providerId="ADAL" clId="{EF24095A-468F-A94C-A766-91E861DC618E}" dt="2021-01-14T15:23:54.478" v="44" actId="1036"/>
          <ac:cxnSpMkLst>
            <pc:docMk/>
            <pc:sldMk cId="4217588893" sldId="263"/>
            <ac:cxnSpMk id="161" creationId="{4B78BA58-E244-9A45-B45D-FEE575C93419}"/>
          </ac:cxnSpMkLst>
        </pc:cxnChg>
        <pc:cxnChg chg="mod">
          <ac:chgData name="소현C 박" userId="b6ded9f9-1722-4edd-8dba-128b08e80a16" providerId="ADAL" clId="{EF24095A-468F-A94C-A766-91E861DC618E}" dt="2021-01-14T15:23:54.478" v="44" actId="1036"/>
          <ac:cxnSpMkLst>
            <pc:docMk/>
            <pc:sldMk cId="4217588893" sldId="263"/>
            <ac:cxnSpMk id="164" creationId="{AD40F2BC-10FD-9745-82F1-2E6B2A85A227}"/>
          </ac:cxnSpMkLst>
        </pc:cxnChg>
        <pc:cxnChg chg="mod">
          <ac:chgData name="소현C 박" userId="b6ded9f9-1722-4edd-8dba-128b08e80a16" providerId="ADAL" clId="{EF24095A-468F-A94C-A766-91E861DC618E}" dt="2021-01-14T15:23:54.478" v="44" actId="1036"/>
          <ac:cxnSpMkLst>
            <pc:docMk/>
            <pc:sldMk cId="4217588893" sldId="263"/>
            <ac:cxnSpMk id="171" creationId="{8C2F8958-A92D-5044-A94D-CECCED8C2F9A}"/>
          </ac:cxnSpMkLst>
        </pc:cxnChg>
        <pc:cxnChg chg="mod">
          <ac:chgData name="소현C 박" userId="b6ded9f9-1722-4edd-8dba-128b08e80a16" providerId="ADAL" clId="{EF24095A-468F-A94C-A766-91E861DC618E}" dt="2021-01-14T15:23:54.478" v="44" actId="1036"/>
          <ac:cxnSpMkLst>
            <pc:docMk/>
            <pc:sldMk cId="4217588893" sldId="263"/>
            <ac:cxnSpMk id="172" creationId="{DB09FF78-1B81-7B44-B640-A2A9308F97EC}"/>
          </ac:cxnSpMkLst>
        </pc:cxnChg>
      </pc:sldChg>
      <pc:sldChg chg="addSp delSp modSp mod">
        <pc:chgData name="소현C 박" userId="b6ded9f9-1722-4edd-8dba-128b08e80a16" providerId="ADAL" clId="{EF24095A-468F-A94C-A766-91E861DC618E}" dt="2021-01-14T14:53:51.382" v="28" actId="20577"/>
        <pc:sldMkLst>
          <pc:docMk/>
          <pc:sldMk cId="869616408" sldId="303"/>
        </pc:sldMkLst>
        <pc:spChg chg="add del mod">
          <ac:chgData name="소현C 박" userId="b6ded9f9-1722-4edd-8dba-128b08e80a16" providerId="ADAL" clId="{EF24095A-468F-A94C-A766-91E861DC618E}" dt="2021-01-14T14:53:34.921" v="5" actId="478"/>
          <ac:spMkLst>
            <pc:docMk/>
            <pc:sldMk cId="869616408" sldId="303"/>
            <ac:spMk id="3" creationId="{B85502EA-EA85-184E-ABFE-B9754DF77264}"/>
          </ac:spMkLst>
        </pc:spChg>
        <pc:spChg chg="add del mod">
          <ac:chgData name="소현C 박" userId="b6ded9f9-1722-4edd-8dba-128b08e80a16" providerId="ADAL" clId="{EF24095A-468F-A94C-A766-91E861DC618E}" dt="2021-01-14T14:53:51.382" v="28" actId="20577"/>
          <ac:spMkLst>
            <pc:docMk/>
            <pc:sldMk cId="869616408" sldId="303"/>
            <ac:spMk id="15" creationId="{57F3DBBA-64A3-9B4B-90A5-815235EA0351}"/>
          </ac:spMkLst>
        </pc:spChg>
      </pc:sldChg>
      <pc:sldChg chg="modSp mod">
        <pc:chgData name="소현C 박" userId="b6ded9f9-1722-4edd-8dba-128b08e80a16" providerId="ADAL" clId="{EF24095A-468F-A94C-A766-91E861DC618E}" dt="2021-01-14T14:50:13.208" v="1" actId="1076"/>
        <pc:sldMkLst>
          <pc:docMk/>
          <pc:sldMk cId="1426096549" sldId="357"/>
        </pc:sldMkLst>
        <pc:picChg chg="mod">
          <ac:chgData name="소현C 박" userId="b6ded9f9-1722-4edd-8dba-128b08e80a16" providerId="ADAL" clId="{EF24095A-468F-A94C-A766-91E861DC618E}" dt="2021-01-14T14:50:13.208" v="1" actId="1076"/>
          <ac:picMkLst>
            <pc:docMk/>
            <pc:sldMk cId="1426096549" sldId="357"/>
            <ac:picMk id="9217" creationId="{00000000-0000-0000-0000-000000000000}"/>
          </ac:picMkLst>
        </pc:picChg>
      </pc:sldChg>
      <pc:sldChg chg="del">
        <pc:chgData name="소현C 박" userId="b6ded9f9-1722-4edd-8dba-128b08e80a16" providerId="ADAL" clId="{EF24095A-468F-A94C-A766-91E861DC618E}" dt="2021-01-14T15:25:12.688" v="45" actId="2696"/>
        <pc:sldMkLst>
          <pc:docMk/>
          <pc:sldMk cId="1426096549" sldId="361"/>
        </pc:sldMkLst>
      </pc:sldChg>
      <pc:sldChg chg="del">
        <pc:chgData name="소현C 박" userId="b6ded9f9-1722-4edd-8dba-128b08e80a16" providerId="ADAL" clId="{EF24095A-468F-A94C-A766-91E861DC618E}" dt="2021-01-14T15:22:21.839" v="32" actId="2696"/>
        <pc:sldMkLst>
          <pc:docMk/>
          <pc:sldMk cId="3357331066" sldId="370"/>
        </pc:sldMkLst>
      </pc:sldChg>
      <pc:sldMasterChg chg="delSldLayout">
        <pc:chgData name="소현C 박" userId="b6ded9f9-1722-4edd-8dba-128b08e80a16" providerId="ADAL" clId="{EF24095A-468F-A94C-A766-91E861DC618E}" dt="2021-01-14T15:25:12.688" v="45" actId="2696"/>
        <pc:sldMasterMkLst>
          <pc:docMk/>
          <pc:sldMasterMk cId="2440939957" sldId="2147483660"/>
        </pc:sldMasterMkLst>
        <pc:sldLayoutChg chg="del">
          <pc:chgData name="소현C 박" userId="b6ded9f9-1722-4edd-8dba-128b08e80a16" providerId="ADAL" clId="{EF24095A-468F-A94C-A766-91E861DC618E}" dt="2021-01-14T15:25:12.688" v="45" actId="2696"/>
          <pc:sldLayoutMkLst>
            <pc:docMk/>
            <pc:sldMasterMk cId="2440939957" sldId="2147483660"/>
            <pc:sldLayoutMk cId="2585459563" sldId="2147483662"/>
          </pc:sldLayoutMkLst>
        </pc:sldLayoutChg>
      </pc:sldMasterChg>
    </pc:docChg>
  </pc:docChgLst>
  <pc:docChgLst>
    <pc:chgData name="박소현C/SGS DevCamp" userId="S::shparkc@smilegate.com::b6ded9f9-1722-4edd-8dba-128b08e80a16" providerId="AD" clId="Web-{6D0DA871-AA10-BB66-0F57-5AA5BBF4675C}"/>
    <pc:docChg chg="modSld">
      <pc:chgData name="박소현C/SGS DevCamp" userId="S::shparkc@smilegate.com::b6ded9f9-1722-4edd-8dba-128b08e80a16" providerId="AD" clId="Web-{6D0DA871-AA10-BB66-0F57-5AA5BBF4675C}" dt="2020-12-28T03:39:53.373" v="34"/>
      <pc:docMkLst>
        <pc:docMk/>
      </pc:docMkLst>
      <pc:sldChg chg="modSp">
        <pc:chgData name="박소현C/SGS DevCamp" userId="S::shparkc@smilegate.com::b6ded9f9-1722-4edd-8dba-128b08e80a16" providerId="AD" clId="Web-{6D0DA871-AA10-BB66-0F57-5AA5BBF4675C}" dt="2020-12-28T03:37:48.448" v="14" actId="20577"/>
        <pc:sldMkLst>
          <pc:docMk/>
          <pc:sldMk cId="3686222126" sldId="307"/>
        </pc:sldMkLst>
        <pc:spChg chg="mod">
          <ac:chgData name="박소현C/SGS DevCamp" userId="S::shparkc@smilegate.com::b6ded9f9-1722-4edd-8dba-128b08e80a16" providerId="AD" clId="Web-{6D0DA871-AA10-BB66-0F57-5AA5BBF4675C}" dt="2020-12-28T03:37:48.448" v="14" actId="20577"/>
          <ac:spMkLst>
            <pc:docMk/>
            <pc:sldMk cId="3686222126" sldId="307"/>
            <ac:spMk id="13" creationId="{6EA14EFE-2281-5942-9218-4A75E8EC7940}"/>
          </ac:spMkLst>
        </pc:spChg>
      </pc:sldChg>
      <pc:sldChg chg="addSp delSp">
        <pc:chgData name="박소현C/SGS DevCamp" userId="S::shparkc@smilegate.com::b6ded9f9-1722-4edd-8dba-128b08e80a16" providerId="AD" clId="Web-{6D0DA871-AA10-BB66-0F57-5AA5BBF4675C}" dt="2020-12-28T03:37:29.572" v="1"/>
        <pc:sldMkLst>
          <pc:docMk/>
          <pc:sldMk cId="3637494135" sldId="314"/>
        </pc:sldMkLst>
        <pc:grpChg chg="add">
          <ac:chgData name="박소현C/SGS DevCamp" userId="S::shparkc@smilegate.com::b6ded9f9-1722-4edd-8dba-128b08e80a16" providerId="AD" clId="Web-{6D0DA871-AA10-BB66-0F57-5AA5BBF4675C}" dt="2020-12-28T03:37:29.572" v="1"/>
          <ac:grpSpMkLst>
            <pc:docMk/>
            <pc:sldMk cId="3637494135" sldId="314"/>
            <ac:grpSpMk id="2" creationId="{51DFFB16-42DA-4473-AE18-5435BBFF04D1}"/>
          </ac:grpSpMkLst>
        </pc:grpChg>
        <pc:grpChg chg="del">
          <ac:chgData name="박소현C/SGS DevCamp" userId="S::shparkc@smilegate.com::b6ded9f9-1722-4edd-8dba-128b08e80a16" providerId="AD" clId="Web-{6D0DA871-AA10-BB66-0F57-5AA5BBF4675C}" dt="2020-12-28T03:37:28.760" v="0"/>
          <ac:grpSpMkLst>
            <pc:docMk/>
            <pc:sldMk cId="3637494135" sldId="314"/>
            <ac:grpSpMk id="23" creationId="{16CA3E9A-0EA3-D94D-AB26-7CF722F0820B}"/>
          </ac:grpSpMkLst>
        </pc:grpChg>
      </pc:sldChg>
      <pc:sldChg chg="addSp delSp modSp">
        <pc:chgData name="박소현C/SGS DevCamp" userId="S::shparkc@smilegate.com::b6ded9f9-1722-4edd-8dba-128b08e80a16" providerId="AD" clId="Web-{6D0DA871-AA10-BB66-0F57-5AA5BBF4675C}" dt="2020-12-28T03:39:53.373" v="34"/>
        <pc:sldMkLst>
          <pc:docMk/>
          <pc:sldMk cId="1252459933" sldId="318"/>
        </pc:sldMkLst>
        <pc:spChg chg="mod">
          <ac:chgData name="박소현C/SGS DevCamp" userId="S::shparkc@smilegate.com::b6ded9f9-1722-4edd-8dba-128b08e80a16" providerId="AD" clId="Web-{6D0DA871-AA10-BB66-0F57-5AA5BBF4675C}" dt="2020-12-28T03:39:23.138" v="18"/>
          <ac:spMkLst>
            <pc:docMk/>
            <pc:sldMk cId="1252459933" sldId="318"/>
            <ac:spMk id="43" creationId="{E7C3678B-F877-4647-8F0F-294B91C595CF}"/>
          </ac:spMkLst>
        </pc:spChg>
        <pc:spChg chg="mod">
          <ac:chgData name="박소현C/SGS DevCamp" userId="S::shparkc@smilegate.com::b6ded9f9-1722-4edd-8dba-128b08e80a16" providerId="AD" clId="Web-{6D0DA871-AA10-BB66-0F57-5AA5BBF4675C}" dt="2020-12-28T03:39:23.153" v="19"/>
          <ac:spMkLst>
            <pc:docMk/>
            <pc:sldMk cId="1252459933" sldId="318"/>
            <ac:spMk id="44" creationId="{5E9DC383-DB13-4FB1-A9F4-B65A1D72ECF6}"/>
          </ac:spMkLst>
        </pc:spChg>
        <pc:spChg chg="mod">
          <ac:chgData name="박소현C/SGS DevCamp" userId="S::shparkc@smilegate.com::b6ded9f9-1722-4edd-8dba-128b08e80a16" providerId="AD" clId="Web-{6D0DA871-AA10-BB66-0F57-5AA5BBF4675C}" dt="2020-12-28T03:39:23.169" v="20"/>
          <ac:spMkLst>
            <pc:docMk/>
            <pc:sldMk cId="1252459933" sldId="318"/>
            <ac:spMk id="45" creationId="{07D910DA-0D6A-47A8-80CF-EF0FC8D1FD8A}"/>
          </ac:spMkLst>
        </pc:spChg>
        <pc:spChg chg="mod">
          <ac:chgData name="박소현C/SGS DevCamp" userId="S::shparkc@smilegate.com::b6ded9f9-1722-4edd-8dba-128b08e80a16" providerId="AD" clId="Web-{6D0DA871-AA10-BB66-0F57-5AA5BBF4675C}" dt="2020-12-28T03:39:23.184" v="21"/>
          <ac:spMkLst>
            <pc:docMk/>
            <pc:sldMk cId="1252459933" sldId="318"/>
            <ac:spMk id="46" creationId="{79A7DC08-2845-4C09-804A-5C179FB56075}"/>
          </ac:spMkLst>
        </pc:spChg>
        <pc:spChg chg="mod">
          <ac:chgData name="박소현C/SGS DevCamp" userId="S::shparkc@smilegate.com::b6ded9f9-1722-4edd-8dba-128b08e80a16" providerId="AD" clId="Web-{6D0DA871-AA10-BB66-0F57-5AA5BBF4675C}" dt="2020-12-28T03:39:23.200" v="22"/>
          <ac:spMkLst>
            <pc:docMk/>
            <pc:sldMk cId="1252459933" sldId="318"/>
            <ac:spMk id="47" creationId="{3F4EB797-F92E-4233-AE64-41B7759B892C}"/>
          </ac:spMkLst>
        </pc:spChg>
        <pc:spChg chg="mod">
          <ac:chgData name="박소현C/SGS DevCamp" userId="S::shparkc@smilegate.com::b6ded9f9-1722-4edd-8dba-128b08e80a16" providerId="AD" clId="Web-{6D0DA871-AA10-BB66-0F57-5AA5BBF4675C}" dt="2020-12-28T03:39:23.231" v="23"/>
          <ac:spMkLst>
            <pc:docMk/>
            <pc:sldMk cId="1252459933" sldId="318"/>
            <ac:spMk id="48" creationId="{43CA742D-EAD2-4C2D-80BA-158137174A4C}"/>
          </ac:spMkLst>
        </pc:spChg>
        <pc:spChg chg="mod">
          <ac:chgData name="박소현C/SGS DevCamp" userId="S::shparkc@smilegate.com::b6ded9f9-1722-4edd-8dba-128b08e80a16" providerId="AD" clId="Web-{6D0DA871-AA10-BB66-0F57-5AA5BBF4675C}" dt="2020-12-28T03:39:23.247" v="24"/>
          <ac:spMkLst>
            <pc:docMk/>
            <pc:sldMk cId="1252459933" sldId="318"/>
            <ac:spMk id="49" creationId="{6EA3EB1A-7D83-41EE-833D-9F5697879791}"/>
          </ac:spMkLst>
        </pc:spChg>
        <pc:spChg chg="mod">
          <ac:chgData name="박소현C/SGS DevCamp" userId="S::shparkc@smilegate.com::b6ded9f9-1722-4edd-8dba-128b08e80a16" providerId="AD" clId="Web-{6D0DA871-AA10-BB66-0F57-5AA5BBF4675C}" dt="2020-12-28T03:39:23.263" v="25"/>
          <ac:spMkLst>
            <pc:docMk/>
            <pc:sldMk cId="1252459933" sldId="318"/>
            <ac:spMk id="50" creationId="{907CA1FE-BE59-42D0-A045-AB74A914C48D}"/>
          </ac:spMkLst>
        </pc:spChg>
        <pc:spChg chg="mod">
          <ac:chgData name="박소현C/SGS DevCamp" userId="S::shparkc@smilegate.com::b6ded9f9-1722-4edd-8dba-128b08e80a16" providerId="AD" clId="Web-{6D0DA871-AA10-BB66-0F57-5AA5BBF4675C}" dt="2020-12-28T03:39:23.278" v="26"/>
          <ac:spMkLst>
            <pc:docMk/>
            <pc:sldMk cId="1252459933" sldId="318"/>
            <ac:spMk id="51" creationId="{36667990-9745-48AE-AB20-84F1E18D45C0}"/>
          </ac:spMkLst>
        </pc:spChg>
        <pc:grpChg chg="add del mod">
          <ac:chgData name="박소현C/SGS DevCamp" userId="S::shparkc@smilegate.com::b6ded9f9-1722-4edd-8dba-128b08e80a16" providerId="AD" clId="Web-{6D0DA871-AA10-BB66-0F57-5AA5BBF4675C}" dt="2020-12-28T03:39:53.373" v="34"/>
          <ac:grpSpMkLst>
            <pc:docMk/>
            <pc:sldMk cId="1252459933" sldId="318"/>
            <ac:grpSpMk id="9" creationId="{B7CF6373-7126-4C6B-BAC4-85E443ADAB2E}"/>
          </ac:grpSpMkLst>
        </pc:grpChg>
        <pc:grpChg chg="del">
          <ac:chgData name="박소현C/SGS DevCamp" userId="S::shparkc@smilegate.com::b6ded9f9-1722-4edd-8dba-128b08e80a16" providerId="AD" clId="Web-{6D0DA871-AA10-BB66-0F57-5AA5BBF4675C}" dt="2020-12-28T03:39:06.981" v="15"/>
          <ac:grpSpMkLst>
            <pc:docMk/>
            <pc:sldMk cId="1252459933" sldId="318"/>
            <ac:grpSpMk id="23" creationId="{16CA3E9A-0EA3-D94D-AB26-7CF722F0820B}"/>
          </ac:grpSpMkLst>
        </pc:grpChg>
      </pc:sldChg>
    </pc:docChg>
  </pc:docChgLst>
  <pc:docChgLst>
    <pc:chgData name="임영수C/SGS DevCamp" userId="S::yslimc@smilegate.com::1c75c7d7-5cc9-493e-8431-da483c63ddaa" providerId="AD" clId="Web-{76DC8215-27DD-CDD3-E4AE-AE580A0B5014}"/>
    <pc:docChg chg="modSld">
      <pc:chgData name="임영수C/SGS DevCamp" userId="S::yslimc@smilegate.com::1c75c7d7-5cc9-493e-8431-da483c63ddaa" providerId="AD" clId="Web-{76DC8215-27DD-CDD3-E4AE-AE580A0B5014}" dt="2020-12-28T09:39:38.467" v="12" actId="20577"/>
      <pc:docMkLst>
        <pc:docMk/>
      </pc:docMkLst>
      <pc:sldChg chg="modSp">
        <pc:chgData name="임영수C/SGS DevCamp" userId="S::yslimc@smilegate.com::1c75c7d7-5cc9-493e-8431-da483c63ddaa" providerId="AD" clId="Web-{76DC8215-27DD-CDD3-E4AE-AE580A0B5014}" dt="2020-12-28T09:39:38.467" v="12" actId="20577"/>
        <pc:sldMkLst>
          <pc:docMk/>
          <pc:sldMk cId="3438314448" sldId="259"/>
        </pc:sldMkLst>
        <pc:spChg chg="mod">
          <ac:chgData name="임영수C/SGS DevCamp" userId="S::yslimc@smilegate.com::1c75c7d7-5cc9-493e-8431-da483c63ddaa" providerId="AD" clId="Web-{76DC8215-27DD-CDD3-E4AE-AE580A0B5014}" dt="2020-12-28T09:39:38.467" v="12" actId="20577"/>
          <ac:spMkLst>
            <pc:docMk/>
            <pc:sldMk cId="3438314448" sldId="259"/>
            <ac:spMk id="13" creationId="{2954C6E2-DEE0-46D6-9070-991246C727F0}"/>
          </ac:spMkLst>
        </pc:spChg>
      </pc:sldChg>
    </pc:docChg>
  </pc:docChgLst>
  <pc:docChgLst>
    <pc:chgData name="신영환/SGS DevCamp" userId="S::younghshin@smilegate.com::dfc41117-1df7-4003-b5bb-5a017d18150b" providerId="AD" clId="Web-{AC4EE8F3-85FB-678B-4193-F7F1AC042C34}"/>
    <pc:docChg chg="addSld delSld modSld">
      <pc:chgData name="신영환/SGS DevCamp" userId="S::younghshin@smilegate.com::dfc41117-1df7-4003-b5bb-5a017d18150b" providerId="AD" clId="Web-{AC4EE8F3-85FB-678B-4193-F7F1AC042C34}" dt="2020-12-28T08:58:17.760" v="489" actId="1076"/>
      <pc:docMkLst>
        <pc:docMk/>
      </pc:docMkLst>
      <pc:sldChg chg="del">
        <pc:chgData name="신영환/SGS DevCamp" userId="S::younghshin@smilegate.com::dfc41117-1df7-4003-b5bb-5a017d18150b" providerId="AD" clId="Web-{AC4EE8F3-85FB-678B-4193-F7F1AC042C34}" dt="2020-12-28T08:54:09.630" v="488"/>
        <pc:sldMkLst>
          <pc:docMk/>
          <pc:sldMk cId="3637494135" sldId="314"/>
        </pc:sldMkLst>
      </pc:sldChg>
      <pc:sldChg chg="del">
        <pc:chgData name="신영환/SGS DevCamp" userId="S::younghshin@smilegate.com::dfc41117-1df7-4003-b5bb-5a017d18150b" providerId="AD" clId="Web-{AC4EE8F3-85FB-678B-4193-F7F1AC042C34}" dt="2020-12-28T08:54:09.630" v="486"/>
        <pc:sldMkLst>
          <pc:docMk/>
          <pc:sldMk cId="4005447557" sldId="315"/>
        </pc:sldMkLst>
      </pc:sldChg>
      <pc:sldChg chg="del">
        <pc:chgData name="신영환/SGS DevCamp" userId="S::younghshin@smilegate.com::dfc41117-1df7-4003-b5bb-5a017d18150b" providerId="AD" clId="Web-{AC4EE8F3-85FB-678B-4193-F7F1AC042C34}" dt="2020-12-28T08:54:09.630" v="485"/>
        <pc:sldMkLst>
          <pc:docMk/>
          <pc:sldMk cId="2207968073" sldId="316"/>
        </pc:sldMkLst>
      </pc:sldChg>
      <pc:sldChg chg="del">
        <pc:chgData name="신영환/SGS DevCamp" userId="S::younghshin@smilegate.com::dfc41117-1df7-4003-b5bb-5a017d18150b" providerId="AD" clId="Web-{AC4EE8F3-85FB-678B-4193-F7F1AC042C34}" dt="2020-12-28T08:54:09.630" v="487"/>
        <pc:sldMkLst>
          <pc:docMk/>
          <pc:sldMk cId="1252459933" sldId="318"/>
        </pc:sldMkLst>
      </pc:sldChg>
      <pc:sldChg chg="addSp delSp modSp add replId">
        <pc:chgData name="신영환/SGS DevCamp" userId="S::younghshin@smilegate.com::dfc41117-1df7-4003-b5bb-5a017d18150b" providerId="AD" clId="Web-{AC4EE8F3-85FB-678B-4193-F7F1AC042C34}" dt="2020-12-28T08:43:47.976" v="476" actId="1076"/>
        <pc:sldMkLst>
          <pc:docMk/>
          <pc:sldMk cId="1237016600" sldId="333"/>
        </pc:sldMkLst>
        <pc:spChg chg="mod">
          <ac:chgData name="신영환/SGS DevCamp" userId="S::younghshin@smilegate.com::dfc41117-1df7-4003-b5bb-5a017d18150b" providerId="AD" clId="Web-{AC4EE8F3-85FB-678B-4193-F7F1AC042C34}" dt="2020-12-28T08:42:24.834" v="435" actId="20577"/>
          <ac:spMkLst>
            <pc:docMk/>
            <pc:sldMk cId="1237016600" sldId="333"/>
            <ac:spMk id="3" creationId="{16358280-275A-644E-8473-20D0E7725A5A}"/>
          </ac:spMkLst>
        </pc:spChg>
        <pc:spChg chg="mod">
          <ac:chgData name="신영환/SGS DevCamp" userId="S::younghshin@smilegate.com::dfc41117-1df7-4003-b5bb-5a017d18150b" providerId="AD" clId="Web-{AC4EE8F3-85FB-678B-4193-F7F1AC042C34}" dt="2020-12-28T08:43:10.741" v="458" actId="1076"/>
          <ac:spMkLst>
            <pc:docMk/>
            <pc:sldMk cId="1237016600" sldId="333"/>
            <ac:spMk id="13" creationId="{43373ACA-9750-4CAF-9820-BAF8C65CA1C1}"/>
          </ac:spMkLst>
        </pc:spChg>
        <pc:spChg chg="add del mod">
          <ac:chgData name="신영환/SGS DevCamp" userId="S::younghshin@smilegate.com::dfc41117-1df7-4003-b5bb-5a017d18150b" providerId="AD" clId="Web-{AC4EE8F3-85FB-678B-4193-F7F1AC042C34}" dt="2020-12-28T08:42:36.131" v="437"/>
          <ac:spMkLst>
            <pc:docMk/>
            <pc:sldMk cId="1237016600" sldId="333"/>
            <ac:spMk id="28" creationId="{92F9692C-BB1A-40BD-AC17-69B7FAD4484C}"/>
          </ac:spMkLst>
        </pc:spChg>
        <pc:spChg chg="mod">
          <ac:chgData name="신영환/SGS DevCamp" userId="S::younghshin@smilegate.com::dfc41117-1df7-4003-b5bb-5a017d18150b" providerId="AD" clId="Web-{AC4EE8F3-85FB-678B-4193-F7F1AC042C34}" dt="2020-12-28T08:43:23.929" v="467" actId="1076"/>
          <ac:spMkLst>
            <pc:docMk/>
            <pc:sldMk cId="1237016600" sldId="333"/>
            <ac:spMk id="42" creationId="{F346CA03-59BE-4795-8F26-D3899C22343D}"/>
          </ac:spMkLst>
        </pc:spChg>
        <pc:picChg chg="mod">
          <ac:chgData name="신영환/SGS DevCamp" userId="S::younghshin@smilegate.com::dfc41117-1df7-4003-b5bb-5a017d18150b" providerId="AD" clId="Web-{AC4EE8F3-85FB-678B-4193-F7F1AC042C34}" dt="2020-12-28T08:43:47.898" v="474" actId="1076"/>
          <ac:picMkLst>
            <pc:docMk/>
            <pc:sldMk cId="1237016600" sldId="333"/>
            <ac:picMk id="2" creationId="{5A1D14F9-7527-4673-B918-025555B12989}"/>
          </ac:picMkLst>
        </pc:picChg>
        <pc:picChg chg="add mod">
          <ac:chgData name="신영환/SGS DevCamp" userId="S::younghshin@smilegate.com::dfc41117-1df7-4003-b5bb-5a017d18150b" providerId="AD" clId="Web-{AC4EE8F3-85FB-678B-4193-F7F1AC042C34}" dt="2020-12-28T08:43:47.945" v="475" actId="1076"/>
          <ac:picMkLst>
            <pc:docMk/>
            <pc:sldMk cId="1237016600" sldId="333"/>
            <ac:picMk id="4" creationId="{EB6A754B-74E5-4578-A28A-DC7147FBD402}"/>
          </ac:picMkLst>
        </pc:picChg>
        <pc:picChg chg="add del mod">
          <ac:chgData name="신영환/SGS DevCamp" userId="S::younghshin@smilegate.com::dfc41117-1df7-4003-b5bb-5a017d18150b" providerId="AD" clId="Web-{AC4EE8F3-85FB-678B-4193-F7F1AC042C34}" dt="2020-12-28T08:25:29.813" v="203"/>
          <ac:picMkLst>
            <pc:docMk/>
            <pc:sldMk cId="1237016600" sldId="333"/>
            <ac:picMk id="5" creationId="{23D1D6FE-B07A-46D2-A1D6-8B699E1F91FB}"/>
          </ac:picMkLst>
        </pc:picChg>
        <pc:picChg chg="add mod">
          <ac:chgData name="신영환/SGS DevCamp" userId="S::younghshin@smilegate.com::dfc41117-1df7-4003-b5bb-5a017d18150b" providerId="AD" clId="Web-{AC4EE8F3-85FB-678B-4193-F7F1AC042C34}" dt="2020-12-28T08:43:47.976" v="476" actId="1076"/>
          <ac:picMkLst>
            <pc:docMk/>
            <pc:sldMk cId="1237016600" sldId="333"/>
            <ac:picMk id="6" creationId="{86CD83AA-0EDD-441D-82AD-EF2F8D9665CB}"/>
          </ac:picMkLst>
        </pc:picChg>
        <pc:picChg chg="mod">
          <ac:chgData name="신영환/SGS DevCamp" userId="S::younghshin@smilegate.com::dfc41117-1df7-4003-b5bb-5a017d18150b" providerId="AD" clId="Web-{AC4EE8F3-85FB-678B-4193-F7F1AC042C34}" dt="2020-12-28T08:43:47.851" v="473" actId="1076"/>
          <ac:picMkLst>
            <pc:docMk/>
            <pc:sldMk cId="1237016600" sldId="333"/>
            <ac:picMk id="7" creationId="{820A9C31-655F-452C-A1DD-EA28CDBBA259}"/>
          </ac:picMkLst>
        </pc:picChg>
        <pc:picChg chg="del">
          <ac:chgData name="신영환/SGS DevCamp" userId="S::younghshin@smilegate.com::dfc41117-1df7-4003-b5bb-5a017d18150b" providerId="AD" clId="Web-{AC4EE8F3-85FB-678B-4193-F7F1AC042C34}" dt="2020-12-28T08:19:40.337" v="194"/>
          <ac:picMkLst>
            <pc:docMk/>
            <pc:sldMk cId="1237016600" sldId="333"/>
            <ac:picMk id="11" creationId="{8AF8F675-ECF9-4308-903D-67443B3B3A5B}"/>
          </ac:picMkLst>
        </pc:picChg>
        <pc:picChg chg="del mod">
          <ac:chgData name="신영환/SGS DevCamp" userId="S::younghshin@smilegate.com::dfc41117-1df7-4003-b5bb-5a017d18150b" providerId="AD" clId="Web-{AC4EE8F3-85FB-678B-4193-F7F1AC042C34}" dt="2020-12-28T08:19:32.696" v="192"/>
          <ac:picMkLst>
            <pc:docMk/>
            <pc:sldMk cId="1237016600" sldId="333"/>
            <ac:picMk id="12" creationId="{890924C3-D7E3-4386-8354-EDE3E6CE8CA5}"/>
          </ac:picMkLst>
        </pc:picChg>
        <pc:picChg chg="add del mod">
          <ac:chgData name="신영환/SGS DevCamp" userId="S::younghshin@smilegate.com::dfc41117-1df7-4003-b5bb-5a017d18150b" providerId="AD" clId="Web-{AC4EE8F3-85FB-678B-4193-F7F1AC042C34}" dt="2020-12-28T08:42:32.178" v="436"/>
          <ac:picMkLst>
            <pc:docMk/>
            <pc:sldMk cId="1237016600" sldId="333"/>
            <ac:picMk id="26" creationId="{2E830CD2-06FC-4297-99F2-9C1C0A58CAEF}"/>
          </ac:picMkLst>
        </pc:picChg>
        <pc:picChg chg="add del">
          <ac:chgData name="신영환/SGS DevCamp" userId="S::younghshin@smilegate.com::dfc41117-1df7-4003-b5bb-5a017d18150b" providerId="AD" clId="Web-{AC4EE8F3-85FB-678B-4193-F7F1AC042C34}" dt="2020-12-28T08:28:46.536" v="215"/>
          <ac:picMkLst>
            <pc:docMk/>
            <pc:sldMk cId="1237016600" sldId="333"/>
            <ac:picMk id="27" creationId="{855653B5-F918-4C2C-BF40-57A2EB162E59}"/>
          </ac:picMkLst>
        </pc:picChg>
      </pc:sldChg>
      <pc:sldChg chg="delSp add del replId">
        <pc:chgData name="신영환/SGS DevCamp" userId="S::younghshin@smilegate.com::dfc41117-1df7-4003-b5bb-5a017d18150b" providerId="AD" clId="Web-{AC4EE8F3-85FB-678B-4193-F7F1AC042C34}" dt="2020-12-28T08:16:41.068" v="29"/>
        <pc:sldMkLst>
          <pc:docMk/>
          <pc:sldMk cId="74832987" sldId="334"/>
        </pc:sldMkLst>
        <pc:picChg chg="del">
          <ac:chgData name="신영환/SGS DevCamp" userId="S::younghshin@smilegate.com::dfc41117-1df7-4003-b5bb-5a017d18150b" providerId="AD" clId="Web-{AC4EE8F3-85FB-678B-4193-F7F1AC042C34}" dt="2020-12-28T08:16:34.068" v="27"/>
          <ac:picMkLst>
            <pc:docMk/>
            <pc:sldMk cId="74832987" sldId="334"/>
            <ac:picMk id="2" creationId="{2EEB5015-E526-4AC7-A862-A358D361F1C5}"/>
          </ac:picMkLst>
        </pc:picChg>
      </pc:sldChg>
      <pc:sldChg chg="addSp delSp modSp add replId">
        <pc:chgData name="신영환/SGS DevCamp" userId="S::younghshin@smilegate.com::dfc41117-1df7-4003-b5bb-5a017d18150b" providerId="AD" clId="Web-{AC4EE8F3-85FB-678B-4193-F7F1AC042C34}" dt="2020-12-28T08:16:25.583" v="26" actId="1076"/>
        <pc:sldMkLst>
          <pc:docMk/>
          <pc:sldMk cId="29479394" sldId="335"/>
        </pc:sldMkLst>
        <pc:picChg chg="del">
          <ac:chgData name="신영환/SGS DevCamp" userId="S::younghshin@smilegate.com::dfc41117-1df7-4003-b5bb-5a017d18150b" providerId="AD" clId="Web-{AC4EE8F3-85FB-678B-4193-F7F1AC042C34}" dt="2020-12-28T08:15:29.144" v="13"/>
          <ac:picMkLst>
            <pc:docMk/>
            <pc:sldMk cId="29479394" sldId="335"/>
            <ac:picMk id="4" creationId="{077FD691-E57B-4A4F-8ACC-8055F6D20C92}"/>
          </ac:picMkLst>
        </pc:picChg>
        <pc:picChg chg="del">
          <ac:chgData name="신영환/SGS DevCamp" userId="S::younghshin@smilegate.com::dfc41117-1df7-4003-b5bb-5a017d18150b" providerId="AD" clId="Web-{AC4EE8F3-85FB-678B-4193-F7F1AC042C34}" dt="2020-12-28T08:15:31.066" v="14"/>
          <ac:picMkLst>
            <pc:docMk/>
            <pc:sldMk cId="29479394" sldId="335"/>
            <ac:picMk id="5" creationId="{7BE62991-6E31-45B7-89E1-540514FE464A}"/>
          </ac:picMkLst>
        </pc:picChg>
        <pc:picChg chg="del">
          <ac:chgData name="신영환/SGS DevCamp" userId="S::younghshin@smilegate.com::dfc41117-1df7-4003-b5bb-5a017d18150b" providerId="AD" clId="Web-{AC4EE8F3-85FB-678B-4193-F7F1AC042C34}" dt="2020-12-28T08:15:32.410" v="15"/>
          <ac:picMkLst>
            <pc:docMk/>
            <pc:sldMk cId="29479394" sldId="335"/>
            <ac:picMk id="6" creationId="{85115BD5-918D-4A92-88B1-7C1367578805}"/>
          </ac:picMkLst>
        </pc:picChg>
        <pc:picChg chg="add mod">
          <ac:chgData name="신영환/SGS DevCamp" userId="S::younghshin@smilegate.com::dfc41117-1df7-4003-b5bb-5a017d18150b" providerId="AD" clId="Web-{AC4EE8F3-85FB-678B-4193-F7F1AC042C34}" dt="2020-12-28T08:16:06.254" v="23" actId="1076"/>
          <ac:picMkLst>
            <pc:docMk/>
            <pc:sldMk cId="29479394" sldId="335"/>
            <ac:picMk id="9" creationId="{0A2A6F0A-DAA9-4FF2-9550-3849950A5417}"/>
          </ac:picMkLst>
        </pc:picChg>
        <pc:picChg chg="add mod">
          <ac:chgData name="신영환/SGS DevCamp" userId="S::younghshin@smilegate.com::dfc41117-1df7-4003-b5bb-5a017d18150b" providerId="AD" clId="Web-{AC4EE8F3-85FB-678B-4193-F7F1AC042C34}" dt="2020-12-28T08:16:03.114" v="22" actId="1076"/>
          <ac:picMkLst>
            <pc:docMk/>
            <pc:sldMk cId="29479394" sldId="335"/>
            <ac:picMk id="11" creationId="{0422263F-708F-45FB-89F0-8FFE20272014}"/>
          </ac:picMkLst>
        </pc:picChg>
        <pc:picChg chg="add mod">
          <ac:chgData name="신영환/SGS DevCamp" userId="S::younghshin@smilegate.com::dfc41117-1df7-4003-b5bb-5a017d18150b" providerId="AD" clId="Web-{AC4EE8F3-85FB-678B-4193-F7F1AC042C34}" dt="2020-12-28T08:16:25.583" v="26" actId="1076"/>
          <ac:picMkLst>
            <pc:docMk/>
            <pc:sldMk cId="29479394" sldId="335"/>
            <ac:picMk id="12" creationId="{3CE723DC-A809-481B-8E84-C06863747320}"/>
          </ac:picMkLst>
        </pc:picChg>
      </pc:sldChg>
      <pc:sldChg chg="addSp delSp modSp add replId">
        <pc:chgData name="신영환/SGS DevCamp" userId="S::younghshin@smilegate.com::dfc41117-1df7-4003-b5bb-5a017d18150b" providerId="AD" clId="Web-{AC4EE8F3-85FB-678B-4193-F7F1AC042C34}" dt="2020-12-28T08:43:54.648" v="480" actId="1076"/>
        <pc:sldMkLst>
          <pc:docMk/>
          <pc:sldMk cId="713014848" sldId="336"/>
        </pc:sldMkLst>
        <pc:picChg chg="del">
          <ac:chgData name="신영환/SGS DevCamp" userId="S::younghshin@smilegate.com::dfc41117-1df7-4003-b5bb-5a017d18150b" providerId="AD" clId="Web-{AC4EE8F3-85FB-678B-4193-F7F1AC042C34}" dt="2020-12-28T08:14:46.034" v="4"/>
          <ac:picMkLst>
            <pc:docMk/>
            <pc:sldMk cId="713014848" sldId="336"/>
            <ac:picMk id="4" creationId="{7985AAAD-D728-4BB9-9D3E-268A307A25CE}"/>
          </ac:picMkLst>
        </pc:picChg>
        <pc:picChg chg="del">
          <ac:chgData name="신영환/SGS DevCamp" userId="S::younghshin@smilegate.com::dfc41117-1df7-4003-b5bb-5a017d18150b" providerId="AD" clId="Web-{AC4EE8F3-85FB-678B-4193-F7F1AC042C34}" dt="2020-12-28T08:14:46.050" v="5"/>
          <ac:picMkLst>
            <pc:docMk/>
            <pc:sldMk cId="713014848" sldId="336"/>
            <ac:picMk id="5" creationId="{BF642C52-89DC-427E-AAF6-16FCC0E88498}"/>
          </ac:picMkLst>
        </pc:picChg>
        <pc:picChg chg="mod">
          <ac:chgData name="신영환/SGS DevCamp" userId="S::younghshin@smilegate.com::dfc41117-1df7-4003-b5bb-5a017d18150b" providerId="AD" clId="Web-{AC4EE8F3-85FB-678B-4193-F7F1AC042C34}" dt="2020-12-28T08:43:54.555" v="477" actId="1076"/>
          <ac:picMkLst>
            <pc:docMk/>
            <pc:sldMk cId="713014848" sldId="336"/>
            <ac:picMk id="7" creationId="{F834F98A-DC12-4E66-9DD7-65AD7710C83A}"/>
          </ac:picMkLst>
        </pc:picChg>
        <pc:picChg chg="mod">
          <ac:chgData name="신영환/SGS DevCamp" userId="S::younghshin@smilegate.com::dfc41117-1df7-4003-b5bb-5a017d18150b" providerId="AD" clId="Web-{AC4EE8F3-85FB-678B-4193-F7F1AC042C34}" dt="2020-12-28T08:43:54.586" v="478" actId="1076"/>
          <ac:picMkLst>
            <pc:docMk/>
            <pc:sldMk cId="713014848" sldId="336"/>
            <ac:picMk id="8" creationId="{BF0517D4-8726-4035-9EB0-DEAD8F699940}"/>
          </ac:picMkLst>
        </pc:picChg>
        <pc:picChg chg="add mod">
          <ac:chgData name="신영환/SGS DevCamp" userId="S::younghshin@smilegate.com::dfc41117-1df7-4003-b5bb-5a017d18150b" providerId="AD" clId="Web-{AC4EE8F3-85FB-678B-4193-F7F1AC042C34}" dt="2020-12-28T08:43:54.617" v="479" actId="1076"/>
          <ac:picMkLst>
            <pc:docMk/>
            <pc:sldMk cId="713014848" sldId="336"/>
            <ac:picMk id="11" creationId="{4FBB83C2-73F4-4202-9E0C-5E13681C15FF}"/>
          </ac:picMkLst>
        </pc:picChg>
        <pc:picChg chg="add mod">
          <ac:chgData name="신영환/SGS DevCamp" userId="S::younghshin@smilegate.com::dfc41117-1df7-4003-b5bb-5a017d18150b" providerId="AD" clId="Web-{AC4EE8F3-85FB-678B-4193-F7F1AC042C34}" dt="2020-12-28T08:43:54.648" v="480" actId="1076"/>
          <ac:picMkLst>
            <pc:docMk/>
            <pc:sldMk cId="713014848" sldId="336"/>
            <ac:picMk id="12" creationId="{7DAD0A2A-F97A-4244-9728-E4A6E4E09A63}"/>
          </ac:picMkLst>
        </pc:picChg>
      </pc:sldChg>
      <pc:sldChg chg="addSp delSp modSp add replId">
        <pc:chgData name="신영환/SGS DevCamp" userId="S::younghshin@smilegate.com::dfc41117-1df7-4003-b5bb-5a017d18150b" providerId="AD" clId="Web-{AC4EE8F3-85FB-678B-4193-F7F1AC042C34}" dt="2020-12-28T08:50:32.219" v="484" actId="1076"/>
        <pc:sldMkLst>
          <pc:docMk/>
          <pc:sldMk cId="4258891153" sldId="337"/>
        </pc:sldMkLst>
        <pc:spChg chg="mod">
          <ac:chgData name="신영환/SGS DevCamp" userId="S::younghshin@smilegate.com::dfc41117-1df7-4003-b5bb-5a017d18150b" providerId="AD" clId="Web-{AC4EE8F3-85FB-678B-4193-F7F1AC042C34}" dt="2020-12-28T08:16:47.490" v="34" actId="20577"/>
          <ac:spMkLst>
            <pc:docMk/>
            <pc:sldMk cId="4258891153" sldId="337"/>
            <ac:spMk id="3" creationId="{16358280-275A-644E-8473-20D0E7725A5A}"/>
          </ac:spMkLst>
        </pc:spChg>
        <pc:spChg chg="mod">
          <ac:chgData name="신영환/SGS DevCamp" userId="S::younghshin@smilegate.com::dfc41117-1df7-4003-b5bb-5a017d18150b" providerId="AD" clId="Web-{AC4EE8F3-85FB-678B-4193-F7F1AC042C34}" dt="2020-12-28T08:18:45.555" v="165" actId="1076"/>
          <ac:spMkLst>
            <pc:docMk/>
            <pc:sldMk cId="4258891153" sldId="337"/>
            <ac:spMk id="8" creationId="{E0D0DD64-E9AA-4926-8AFE-CE3D9E253FB8}"/>
          </ac:spMkLst>
        </pc:spChg>
        <pc:spChg chg="mod">
          <ac:chgData name="신영환/SGS DevCamp" userId="S::younghshin@smilegate.com::dfc41117-1df7-4003-b5bb-5a017d18150b" providerId="AD" clId="Web-{AC4EE8F3-85FB-678B-4193-F7F1AC042C34}" dt="2020-12-28T08:18:00.085" v="84" actId="20577"/>
          <ac:spMkLst>
            <pc:docMk/>
            <pc:sldMk cId="4258891153" sldId="337"/>
            <ac:spMk id="41" creationId="{02FB5935-E518-4885-948D-474525FC88F4}"/>
          </ac:spMkLst>
        </pc:spChg>
        <pc:spChg chg="mod">
          <ac:chgData name="신영환/SGS DevCamp" userId="S::younghshin@smilegate.com::dfc41117-1df7-4003-b5bb-5a017d18150b" providerId="AD" clId="Web-{AC4EE8F3-85FB-678B-4193-F7F1AC042C34}" dt="2020-12-28T08:18:33.086" v="143" actId="1076"/>
          <ac:spMkLst>
            <pc:docMk/>
            <pc:sldMk cId="4258891153" sldId="337"/>
            <ac:spMk id="42" creationId="{B078B87A-9EAA-41DC-8D3F-3E310939B859}"/>
          </ac:spMkLst>
        </pc:spChg>
        <pc:picChg chg="add mod">
          <ac:chgData name="신영환/SGS DevCamp" userId="S::younghshin@smilegate.com::dfc41117-1df7-4003-b5bb-5a017d18150b" providerId="AD" clId="Web-{AC4EE8F3-85FB-678B-4193-F7F1AC042C34}" dt="2020-12-28T08:17:04.287" v="39" actId="1076"/>
          <ac:picMkLst>
            <pc:docMk/>
            <pc:sldMk cId="4258891153" sldId="337"/>
            <ac:picMk id="4" creationId="{B5379D27-D8AC-47E4-828E-97F96906534C}"/>
          </ac:picMkLst>
        </pc:picChg>
        <pc:picChg chg="add mod">
          <ac:chgData name="신영환/SGS DevCamp" userId="S::younghshin@smilegate.com::dfc41117-1df7-4003-b5bb-5a017d18150b" providerId="AD" clId="Web-{AC4EE8F3-85FB-678B-4193-F7F1AC042C34}" dt="2020-12-28T08:50:32.219" v="484" actId="1076"/>
          <ac:picMkLst>
            <pc:docMk/>
            <pc:sldMk cId="4258891153" sldId="337"/>
            <ac:picMk id="5" creationId="{2B69ECB4-9DC3-41F0-8B06-FF53ACBED6F3}"/>
          </ac:picMkLst>
        </pc:picChg>
        <pc:picChg chg="add del mod">
          <ac:chgData name="신영환/SGS DevCamp" userId="S::younghshin@smilegate.com::dfc41117-1df7-4003-b5bb-5a017d18150b" providerId="AD" clId="Web-{AC4EE8F3-85FB-678B-4193-F7F1AC042C34}" dt="2020-12-28T08:44:07.774" v="481"/>
          <ac:picMkLst>
            <pc:docMk/>
            <pc:sldMk cId="4258891153" sldId="337"/>
            <ac:picMk id="6" creationId="{2AC62121-33D7-4A39-9639-274521285014}"/>
          </ac:picMkLst>
        </pc:picChg>
        <pc:picChg chg="del">
          <ac:chgData name="신영환/SGS DevCamp" userId="S::younghshin@smilegate.com::dfc41117-1df7-4003-b5bb-5a017d18150b" providerId="AD" clId="Web-{AC4EE8F3-85FB-678B-4193-F7F1AC042C34}" dt="2020-12-28T08:16:54.052" v="35"/>
          <ac:picMkLst>
            <pc:docMk/>
            <pc:sldMk cId="4258891153" sldId="337"/>
            <ac:picMk id="9" creationId="{0A2A6F0A-DAA9-4FF2-9550-3849950A5417}"/>
          </ac:picMkLst>
        </pc:picChg>
        <pc:picChg chg="del">
          <ac:chgData name="신영환/SGS DevCamp" userId="S::younghshin@smilegate.com::dfc41117-1df7-4003-b5bb-5a017d18150b" providerId="AD" clId="Web-{AC4EE8F3-85FB-678B-4193-F7F1AC042C34}" dt="2020-12-28T08:16:54.443" v="36"/>
          <ac:picMkLst>
            <pc:docMk/>
            <pc:sldMk cId="4258891153" sldId="337"/>
            <ac:picMk id="11" creationId="{0422263F-708F-45FB-89F0-8FFE20272014}"/>
          </ac:picMkLst>
        </pc:picChg>
        <pc:picChg chg="del">
          <ac:chgData name="신영환/SGS DevCamp" userId="S::younghshin@smilegate.com::dfc41117-1df7-4003-b5bb-5a017d18150b" providerId="AD" clId="Web-{AC4EE8F3-85FB-678B-4193-F7F1AC042C34}" dt="2020-12-28T08:16:55.037" v="37"/>
          <ac:picMkLst>
            <pc:docMk/>
            <pc:sldMk cId="4258891153" sldId="337"/>
            <ac:picMk id="12" creationId="{3CE723DC-A809-481B-8E84-C06863747320}"/>
          </ac:picMkLst>
        </pc:picChg>
        <pc:picChg chg="add mod">
          <ac:chgData name="신영환/SGS DevCamp" userId="S::younghshin@smilegate.com::dfc41117-1df7-4003-b5bb-5a017d18150b" providerId="AD" clId="Web-{AC4EE8F3-85FB-678B-4193-F7F1AC042C34}" dt="2020-12-28T08:44:18.071" v="483" actId="1076"/>
          <ac:picMkLst>
            <pc:docMk/>
            <pc:sldMk cId="4258891153" sldId="337"/>
            <ac:picMk id="13" creationId="{F74600EA-969E-4E98-AE11-82575ACA51AC}"/>
          </ac:picMkLst>
        </pc:picChg>
      </pc:sldChg>
      <pc:sldChg chg="addSp delSp modSp add replId">
        <pc:chgData name="신영환/SGS DevCamp" userId="S::younghshin@smilegate.com::dfc41117-1df7-4003-b5bb-5a017d18150b" providerId="AD" clId="Web-{AC4EE8F3-85FB-678B-4193-F7F1AC042C34}" dt="2020-12-28T08:58:17.760" v="489" actId="1076"/>
        <pc:sldMkLst>
          <pc:docMk/>
          <pc:sldMk cId="1837878987" sldId="338"/>
        </pc:sldMkLst>
        <pc:spChg chg="mod">
          <ac:chgData name="신영환/SGS DevCamp" userId="S::younghshin@smilegate.com::dfc41117-1df7-4003-b5bb-5a017d18150b" providerId="AD" clId="Web-{AC4EE8F3-85FB-678B-4193-F7F1AC042C34}" dt="2020-12-28T08:30:48.570" v="233" actId="20577"/>
          <ac:spMkLst>
            <pc:docMk/>
            <pc:sldMk cId="1837878987" sldId="338"/>
            <ac:spMk id="3" creationId="{16358280-275A-644E-8473-20D0E7725A5A}"/>
          </ac:spMkLst>
        </pc:spChg>
        <pc:spChg chg="mod">
          <ac:chgData name="신영환/SGS DevCamp" userId="S::younghshin@smilegate.com::dfc41117-1df7-4003-b5bb-5a017d18150b" providerId="AD" clId="Web-{AC4EE8F3-85FB-678B-4193-F7F1AC042C34}" dt="2020-12-28T08:32:53.525" v="401" actId="1076"/>
          <ac:spMkLst>
            <pc:docMk/>
            <pc:sldMk cId="1837878987" sldId="338"/>
            <ac:spMk id="8" creationId="{E0D0DD64-E9AA-4926-8AFE-CE3D9E253FB8}"/>
          </ac:spMkLst>
        </pc:spChg>
        <pc:spChg chg="mod">
          <ac:chgData name="신영환/SGS DevCamp" userId="S::younghshin@smilegate.com::dfc41117-1df7-4003-b5bb-5a017d18150b" providerId="AD" clId="Web-{AC4EE8F3-85FB-678B-4193-F7F1AC042C34}" dt="2020-12-28T08:31:37.586" v="288" actId="1076"/>
          <ac:spMkLst>
            <pc:docMk/>
            <pc:sldMk cId="1837878987" sldId="338"/>
            <ac:spMk id="41" creationId="{02FB5935-E518-4885-948D-474525FC88F4}"/>
          </ac:spMkLst>
        </pc:spChg>
        <pc:spChg chg="mod">
          <ac:chgData name="신영환/SGS DevCamp" userId="S::younghshin@smilegate.com::dfc41117-1df7-4003-b5bb-5a017d18150b" providerId="AD" clId="Web-{AC4EE8F3-85FB-678B-4193-F7F1AC042C34}" dt="2020-12-28T08:33:22.104" v="427" actId="1076"/>
          <ac:spMkLst>
            <pc:docMk/>
            <pc:sldMk cId="1837878987" sldId="338"/>
            <ac:spMk id="42" creationId="{B078B87A-9EAA-41DC-8D3F-3E310939B859}"/>
          </ac:spMkLst>
        </pc:spChg>
        <pc:picChg chg="del">
          <ac:chgData name="신영환/SGS DevCamp" userId="S::younghshin@smilegate.com::dfc41117-1df7-4003-b5bb-5a017d18150b" providerId="AD" clId="Web-{AC4EE8F3-85FB-678B-4193-F7F1AC042C34}" dt="2020-12-28T08:30:57.757" v="236"/>
          <ac:picMkLst>
            <pc:docMk/>
            <pc:sldMk cId="1837878987" sldId="338"/>
            <ac:picMk id="4" creationId="{B5379D27-D8AC-47E4-828E-97F96906534C}"/>
          </ac:picMkLst>
        </pc:picChg>
        <pc:picChg chg="del">
          <ac:chgData name="신영환/SGS DevCamp" userId="S::younghshin@smilegate.com::dfc41117-1df7-4003-b5bb-5a017d18150b" providerId="AD" clId="Web-{AC4EE8F3-85FB-678B-4193-F7F1AC042C34}" dt="2020-12-28T08:30:55.835" v="234"/>
          <ac:picMkLst>
            <pc:docMk/>
            <pc:sldMk cId="1837878987" sldId="338"/>
            <ac:picMk id="5" creationId="{2B69ECB4-9DC3-41F0-8B06-FF53ACBED6F3}"/>
          </ac:picMkLst>
        </pc:picChg>
        <pc:picChg chg="del">
          <ac:chgData name="신영환/SGS DevCamp" userId="S::younghshin@smilegate.com::dfc41117-1df7-4003-b5bb-5a017d18150b" providerId="AD" clId="Web-{AC4EE8F3-85FB-678B-4193-F7F1AC042C34}" dt="2020-12-28T08:30:56.710" v="235"/>
          <ac:picMkLst>
            <pc:docMk/>
            <pc:sldMk cId="1837878987" sldId="338"/>
            <ac:picMk id="6" creationId="{2AC62121-33D7-4A39-9639-274521285014}"/>
          </ac:picMkLst>
        </pc:picChg>
        <pc:picChg chg="add mod">
          <ac:chgData name="신영환/SGS DevCamp" userId="S::younghshin@smilegate.com::dfc41117-1df7-4003-b5bb-5a017d18150b" providerId="AD" clId="Web-{AC4EE8F3-85FB-678B-4193-F7F1AC042C34}" dt="2020-12-28T08:31:11.648" v="239" actId="1076"/>
          <ac:picMkLst>
            <pc:docMk/>
            <pc:sldMk cId="1837878987" sldId="338"/>
            <ac:picMk id="9" creationId="{418B3FB1-FD9E-40D9-B98C-3C0CE9A1023F}"/>
          </ac:picMkLst>
        </pc:picChg>
        <pc:picChg chg="add mod">
          <ac:chgData name="신영환/SGS DevCamp" userId="S::younghshin@smilegate.com::dfc41117-1df7-4003-b5bb-5a017d18150b" providerId="AD" clId="Web-{AC4EE8F3-85FB-678B-4193-F7F1AC042C34}" dt="2020-12-28T08:58:17.760" v="489" actId="1076"/>
          <ac:picMkLst>
            <pc:docMk/>
            <pc:sldMk cId="1837878987" sldId="338"/>
            <ac:picMk id="11" creationId="{49C47550-20F0-4A71-AE52-C3B6E64BFB9B}"/>
          </ac:picMkLst>
        </pc:picChg>
        <pc:picChg chg="add mod">
          <ac:chgData name="신영환/SGS DevCamp" userId="S::younghshin@smilegate.com::dfc41117-1df7-4003-b5bb-5a017d18150b" providerId="AD" clId="Web-{AC4EE8F3-85FB-678B-4193-F7F1AC042C34}" dt="2020-12-28T08:33:30.120" v="429" actId="1076"/>
          <ac:picMkLst>
            <pc:docMk/>
            <pc:sldMk cId="1837878987" sldId="338"/>
            <ac:picMk id="12" creationId="{6FF7987A-1E6C-4588-88B9-C1B50F4340FD}"/>
          </ac:picMkLst>
        </pc:picChg>
      </pc:sldChg>
    </pc:docChg>
  </pc:docChgLst>
  <pc:docChgLst>
    <pc:chgData name="임영수C/SGS DevCamp" userId="S::yslimc@smilegate.com::1c75c7d7-5cc9-493e-8431-da483c63ddaa" providerId="AD" clId="Web-{24C1F861-3AFF-B543-CDD3-162D273A64B3}"/>
    <pc:docChg chg="modSld">
      <pc:chgData name="임영수C/SGS DevCamp" userId="S::yslimc@smilegate.com::1c75c7d7-5cc9-493e-8431-da483c63ddaa" providerId="AD" clId="Web-{24C1F861-3AFF-B543-CDD3-162D273A64B3}" dt="2021-01-12T14:23:15.152" v="26" actId="20577"/>
      <pc:docMkLst>
        <pc:docMk/>
      </pc:docMkLst>
      <pc:sldChg chg="modSp">
        <pc:chgData name="임영수C/SGS DevCamp" userId="S::yslimc@smilegate.com::1c75c7d7-5cc9-493e-8431-da483c63ddaa" providerId="AD" clId="Web-{24C1F861-3AFF-B543-CDD3-162D273A64B3}" dt="2021-01-12T14:18:22.113" v="14" actId="20577"/>
        <pc:sldMkLst>
          <pc:docMk/>
          <pc:sldMk cId="2265555812" sldId="352"/>
        </pc:sldMkLst>
        <pc:spChg chg="mod">
          <ac:chgData name="임영수C/SGS DevCamp" userId="S::yslimc@smilegate.com::1c75c7d7-5cc9-493e-8431-da483c63ddaa" providerId="AD" clId="Web-{24C1F861-3AFF-B543-CDD3-162D273A64B3}" dt="2021-01-12T14:18:22.113" v="14" actId="20577"/>
          <ac:spMkLst>
            <pc:docMk/>
            <pc:sldMk cId="2265555812" sldId="352"/>
            <ac:spMk id="2" creationId="{821CDFD9-16C0-4812-BE5A-80737F207E98}"/>
          </ac:spMkLst>
        </pc:spChg>
      </pc:sldChg>
      <pc:sldChg chg="modSp">
        <pc:chgData name="임영수C/SGS DevCamp" userId="S::yslimc@smilegate.com::1c75c7d7-5cc9-493e-8431-da483c63ddaa" providerId="AD" clId="Web-{24C1F861-3AFF-B543-CDD3-162D273A64B3}" dt="2021-01-12T14:23:15.152" v="26" actId="20577"/>
        <pc:sldMkLst>
          <pc:docMk/>
          <pc:sldMk cId="151747977" sldId="353"/>
        </pc:sldMkLst>
        <pc:spChg chg="mod">
          <ac:chgData name="임영수C/SGS DevCamp" userId="S::yslimc@smilegate.com::1c75c7d7-5cc9-493e-8431-da483c63ddaa" providerId="AD" clId="Web-{24C1F861-3AFF-B543-CDD3-162D273A64B3}" dt="2021-01-12T14:23:15.152" v="26" actId="20577"/>
          <ac:spMkLst>
            <pc:docMk/>
            <pc:sldMk cId="151747977" sldId="353"/>
            <ac:spMk id="2" creationId="{32BDC521-AD2E-4C36-A5B1-11813ADDCF9E}"/>
          </ac:spMkLst>
        </pc:spChg>
      </pc:sldChg>
    </pc:docChg>
  </pc:docChgLst>
  <pc:docChgLst>
    <pc:chgData name="임영수C/SGS DevCamp" userId="S::yslimc@smilegate.com::1c75c7d7-5cc9-493e-8431-da483c63ddaa" providerId="AD" clId="Web-{E1E57F97-03EE-A67C-531D-683D913A8D80}"/>
    <pc:docChg chg="addSld modSld">
      <pc:chgData name="임영수C/SGS DevCamp" userId="S::yslimc@smilegate.com::1c75c7d7-5cc9-493e-8431-da483c63ddaa" providerId="AD" clId="Web-{E1E57F97-03EE-A67C-531D-683D913A8D80}" dt="2020-12-28T06:32:32.337" v="105" actId="20577"/>
      <pc:docMkLst>
        <pc:docMk/>
      </pc:docMkLst>
      <pc:sldChg chg="addSp delSp modSp">
        <pc:chgData name="임영수C/SGS DevCamp" userId="S::yslimc@smilegate.com::1c75c7d7-5cc9-493e-8431-da483c63ddaa" providerId="AD" clId="Web-{E1E57F97-03EE-A67C-531D-683D913A8D80}" dt="2020-12-28T06:21:08.790" v="5"/>
        <pc:sldMkLst>
          <pc:docMk/>
          <pc:sldMk cId="234558459" sldId="322"/>
        </pc:sldMkLst>
        <pc:picChg chg="add del">
          <ac:chgData name="임영수C/SGS DevCamp" userId="S::yslimc@smilegate.com::1c75c7d7-5cc9-493e-8431-da483c63ddaa" providerId="AD" clId="Web-{E1E57F97-03EE-A67C-531D-683D913A8D80}" dt="2020-12-28T06:21:08.790" v="5"/>
          <ac:picMkLst>
            <pc:docMk/>
            <pc:sldMk cId="234558459" sldId="322"/>
            <ac:picMk id="4" creationId="{AC6DB7D6-24B0-428D-8CAE-CEA2C72BAF4E}"/>
          </ac:picMkLst>
        </pc:picChg>
        <pc:picChg chg="add del mod">
          <ac:chgData name="임영수C/SGS DevCamp" userId="S::yslimc@smilegate.com::1c75c7d7-5cc9-493e-8431-da483c63ddaa" providerId="AD" clId="Web-{E1E57F97-03EE-A67C-531D-683D913A8D80}" dt="2020-12-28T06:21:04.431" v="4"/>
          <ac:picMkLst>
            <pc:docMk/>
            <pc:sldMk cId="234558459" sldId="322"/>
            <ac:picMk id="5" creationId="{D9F189FD-53FD-49CE-8D3C-05BBC112C6D6}"/>
          </ac:picMkLst>
        </pc:picChg>
      </pc:sldChg>
      <pc:sldChg chg="addSp delSp modSp">
        <pc:chgData name="임영수C/SGS DevCamp" userId="S::yslimc@smilegate.com::1c75c7d7-5cc9-493e-8431-da483c63ddaa" providerId="AD" clId="Web-{E1E57F97-03EE-A67C-531D-683D913A8D80}" dt="2020-12-28T06:27:17.752" v="43" actId="1076"/>
        <pc:sldMkLst>
          <pc:docMk/>
          <pc:sldMk cId="3794357180" sldId="323"/>
        </pc:sldMkLst>
        <pc:picChg chg="del">
          <ac:chgData name="임영수C/SGS DevCamp" userId="S::yslimc@smilegate.com::1c75c7d7-5cc9-493e-8431-da483c63ddaa" providerId="AD" clId="Web-{E1E57F97-03EE-A67C-531D-683D913A8D80}" dt="2020-12-28T06:21:47.400" v="12"/>
          <ac:picMkLst>
            <pc:docMk/>
            <pc:sldMk cId="3794357180" sldId="323"/>
            <ac:picMk id="2" creationId="{7126F50A-ED78-4B45-86F4-62BF8D191F08}"/>
          </ac:picMkLst>
        </pc:picChg>
        <pc:picChg chg="add del mod">
          <ac:chgData name="임영수C/SGS DevCamp" userId="S::yslimc@smilegate.com::1c75c7d7-5cc9-493e-8431-da483c63ddaa" providerId="AD" clId="Web-{E1E57F97-03EE-A67C-531D-683D913A8D80}" dt="2020-12-28T06:27:11.877" v="42"/>
          <ac:picMkLst>
            <pc:docMk/>
            <pc:sldMk cId="3794357180" sldId="323"/>
            <ac:picMk id="4" creationId="{50734411-E5E0-4232-9DAF-00BF9FF08B65}"/>
          </ac:picMkLst>
        </pc:picChg>
        <pc:picChg chg="add mod">
          <ac:chgData name="임영수C/SGS DevCamp" userId="S::yslimc@smilegate.com::1c75c7d7-5cc9-493e-8431-da483c63ddaa" providerId="AD" clId="Web-{E1E57F97-03EE-A67C-531D-683D913A8D80}" dt="2020-12-28T06:27:17.752" v="43" actId="1076"/>
          <ac:picMkLst>
            <pc:docMk/>
            <pc:sldMk cId="3794357180" sldId="323"/>
            <ac:picMk id="5" creationId="{8B986011-6123-4A2B-9DF8-299CBA32AC98}"/>
          </ac:picMkLst>
        </pc:picChg>
      </pc:sldChg>
      <pc:sldChg chg="addSp delSp modSp">
        <pc:chgData name="임영수C/SGS DevCamp" userId="S::yslimc@smilegate.com::1c75c7d7-5cc9-493e-8431-da483c63ddaa" providerId="AD" clId="Web-{E1E57F97-03EE-A67C-531D-683D913A8D80}" dt="2020-12-28T06:27:44.362" v="49" actId="1076"/>
        <pc:sldMkLst>
          <pc:docMk/>
          <pc:sldMk cId="3109766900" sldId="324"/>
        </pc:sldMkLst>
        <pc:picChg chg="add del mod">
          <ac:chgData name="임영수C/SGS DevCamp" userId="S::yslimc@smilegate.com::1c75c7d7-5cc9-493e-8431-da483c63ddaa" providerId="AD" clId="Web-{E1E57F97-03EE-A67C-531D-683D913A8D80}" dt="2020-12-28T06:27:38.471" v="48"/>
          <ac:picMkLst>
            <pc:docMk/>
            <pc:sldMk cId="3109766900" sldId="324"/>
            <ac:picMk id="2" creationId="{2006052A-9377-4F5A-B1DF-D0EF27453148}"/>
          </ac:picMkLst>
        </pc:picChg>
        <pc:picChg chg="del">
          <ac:chgData name="임영수C/SGS DevCamp" userId="S::yslimc@smilegate.com::1c75c7d7-5cc9-493e-8431-da483c63ddaa" providerId="AD" clId="Web-{E1E57F97-03EE-A67C-531D-683D913A8D80}" dt="2020-12-28T06:22:26.495" v="18"/>
          <ac:picMkLst>
            <pc:docMk/>
            <pc:sldMk cId="3109766900" sldId="324"/>
            <ac:picMk id="4" creationId="{53B4D5FB-6582-4F21-BC33-3354CDE968C4}"/>
          </ac:picMkLst>
        </pc:picChg>
        <pc:picChg chg="add mod">
          <ac:chgData name="임영수C/SGS DevCamp" userId="S::yslimc@smilegate.com::1c75c7d7-5cc9-493e-8431-da483c63ddaa" providerId="AD" clId="Web-{E1E57F97-03EE-A67C-531D-683D913A8D80}" dt="2020-12-28T06:27:44.362" v="49" actId="1076"/>
          <ac:picMkLst>
            <pc:docMk/>
            <pc:sldMk cId="3109766900" sldId="324"/>
            <ac:picMk id="5" creationId="{1066E193-B59F-494B-B02C-06A4C40AE0D5}"/>
          </ac:picMkLst>
        </pc:picChg>
      </pc:sldChg>
      <pc:sldChg chg="addSp delSp modSp">
        <pc:chgData name="임영수C/SGS DevCamp" userId="S::yslimc@smilegate.com::1c75c7d7-5cc9-493e-8431-da483c63ddaa" providerId="AD" clId="Web-{E1E57F97-03EE-A67C-531D-683D913A8D80}" dt="2020-12-28T06:28:08.456" v="55" actId="1076"/>
        <pc:sldMkLst>
          <pc:docMk/>
          <pc:sldMk cId="1378819478" sldId="325"/>
        </pc:sldMkLst>
        <pc:picChg chg="del">
          <ac:chgData name="임영수C/SGS DevCamp" userId="S::yslimc@smilegate.com::1c75c7d7-5cc9-493e-8431-da483c63ddaa" providerId="AD" clId="Web-{E1E57F97-03EE-A67C-531D-683D913A8D80}" dt="2020-12-28T06:22:58.136" v="24"/>
          <ac:picMkLst>
            <pc:docMk/>
            <pc:sldMk cId="1378819478" sldId="325"/>
            <ac:picMk id="2" creationId="{C8856D61-2C80-4AAE-BB0A-17E589062A9A}"/>
          </ac:picMkLst>
        </pc:picChg>
        <pc:picChg chg="add del mod">
          <ac:chgData name="임영수C/SGS DevCamp" userId="S::yslimc@smilegate.com::1c75c7d7-5cc9-493e-8431-da483c63ddaa" providerId="AD" clId="Web-{E1E57F97-03EE-A67C-531D-683D913A8D80}" dt="2020-12-28T06:27:56.768" v="54"/>
          <ac:picMkLst>
            <pc:docMk/>
            <pc:sldMk cId="1378819478" sldId="325"/>
            <ac:picMk id="4" creationId="{57B08FE0-C553-4129-9A5B-C536A337F46F}"/>
          </ac:picMkLst>
        </pc:picChg>
        <pc:picChg chg="add mod">
          <ac:chgData name="임영수C/SGS DevCamp" userId="S::yslimc@smilegate.com::1c75c7d7-5cc9-493e-8431-da483c63ddaa" providerId="AD" clId="Web-{E1E57F97-03EE-A67C-531D-683D913A8D80}" dt="2020-12-28T06:28:08.456" v="55" actId="1076"/>
          <ac:picMkLst>
            <pc:docMk/>
            <pc:sldMk cId="1378819478" sldId="325"/>
            <ac:picMk id="5" creationId="{884C681D-6701-4C72-BDAD-C36BBA8F935B}"/>
          </ac:picMkLst>
        </pc:picChg>
      </pc:sldChg>
      <pc:sldChg chg="addSp delSp modSp">
        <pc:chgData name="임영수C/SGS DevCamp" userId="S::yslimc@smilegate.com::1c75c7d7-5cc9-493e-8431-da483c63ddaa" providerId="AD" clId="Web-{E1E57F97-03EE-A67C-531D-683D913A8D80}" dt="2020-12-28T06:32:32.337" v="105" actId="20577"/>
        <pc:sldMkLst>
          <pc:docMk/>
          <pc:sldMk cId="1923059870" sldId="326"/>
        </pc:sldMkLst>
        <pc:spChg chg="mod">
          <ac:chgData name="임영수C/SGS DevCamp" userId="S::yslimc@smilegate.com::1c75c7d7-5cc9-493e-8431-da483c63ddaa" providerId="AD" clId="Web-{E1E57F97-03EE-A67C-531D-683D913A8D80}" dt="2020-12-28T06:32:32.337" v="105" actId="20577"/>
          <ac:spMkLst>
            <pc:docMk/>
            <pc:sldMk cId="1923059870" sldId="326"/>
            <ac:spMk id="3" creationId="{16358280-275A-644E-8473-20D0E7725A5A}"/>
          </ac:spMkLst>
        </pc:spChg>
        <pc:picChg chg="add mod">
          <ac:chgData name="임영수C/SGS DevCamp" userId="S::yslimc@smilegate.com::1c75c7d7-5cc9-493e-8431-da483c63ddaa" providerId="AD" clId="Web-{E1E57F97-03EE-A67C-531D-683D913A8D80}" dt="2020-12-28T06:28:26.410" v="56" actId="1076"/>
          <ac:picMkLst>
            <pc:docMk/>
            <pc:sldMk cId="1923059870" sldId="326"/>
            <ac:picMk id="2" creationId="{F5877CBA-87BA-4E77-B075-AAD7D51BCA24}"/>
          </ac:picMkLst>
        </pc:picChg>
        <pc:picChg chg="del">
          <ac:chgData name="임영수C/SGS DevCamp" userId="S::yslimc@smilegate.com::1c75c7d7-5cc9-493e-8431-da483c63ddaa" providerId="AD" clId="Web-{E1E57F97-03EE-A67C-531D-683D913A8D80}" dt="2020-12-28T06:23:33.669" v="30"/>
          <ac:picMkLst>
            <pc:docMk/>
            <pc:sldMk cId="1923059870" sldId="326"/>
            <ac:picMk id="4" creationId="{764ED7BA-3037-40D8-A627-89B1B196BB1B}"/>
          </ac:picMkLst>
        </pc:picChg>
      </pc:sldChg>
      <pc:sldChg chg="addSp delSp modSp">
        <pc:chgData name="임영수C/SGS DevCamp" userId="S::yslimc@smilegate.com::1c75c7d7-5cc9-493e-8431-da483c63ddaa" providerId="AD" clId="Web-{E1E57F97-03EE-A67C-531D-683D913A8D80}" dt="2020-12-28T06:32:05.274" v="90" actId="20577"/>
        <pc:sldMkLst>
          <pc:docMk/>
          <pc:sldMk cId="4107919197" sldId="327"/>
        </pc:sldMkLst>
        <pc:spChg chg="mod">
          <ac:chgData name="임영수C/SGS DevCamp" userId="S::yslimc@smilegate.com::1c75c7d7-5cc9-493e-8431-da483c63ddaa" providerId="AD" clId="Web-{E1E57F97-03EE-A67C-531D-683D913A8D80}" dt="2020-12-28T06:32:05.274" v="90" actId="20577"/>
          <ac:spMkLst>
            <pc:docMk/>
            <pc:sldMk cId="4107919197" sldId="327"/>
            <ac:spMk id="3" creationId="{16358280-275A-644E-8473-20D0E7725A5A}"/>
          </ac:spMkLst>
        </pc:spChg>
        <pc:picChg chg="del">
          <ac:chgData name="임영수C/SGS DevCamp" userId="S::yslimc@smilegate.com::1c75c7d7-5cc9-493e-8431-da483c63ddaa" providerId="AD" clId="Web-{E1E57F97-03EE-A67C-531D-683D913A8D80}" dt="2020-12-28T06:24:05.263" v="36"/>
          <ac:picMkLst>
            <pc:docMk/>
            <pc:sldMk cId="4107919197" sldId="327"/>
            <ac:picMk id="2" creationId="{5745B127-C753-42F2-B4D3-A19095134562}"/>
          </ac:picMkLst>
        </pc:picChg>
        <pc:picChg chg="del">
          <ac:chgData name="임영수C/SGS DevCamp" userId="S::yslimc@smilegate.com::1c75c7d7-5cc9-493e-8431-da483c63ddaa" providerId="AD" clId="Web-{E1E57F97-03EE-A67C-531D-683D913A8D80}" dt="2020-12-28T06:29:05.489" v="62"/>
          <ac:picMkLst>
            <pc:docMk/>
            <pc:sldMk cId="4107919197" sldId="327"/>
            <ac:picMk id="4" creationId="{B7A28D60-09D9-4871-AFA9-4F41EEF89BA7}"/>
          </ac:picMkLst>
        </pc:picChg>
        <pc:picChg chg="add del mod">
          <ac:chgData name="임영수C/SGS DevCamp" userId="S::yslimc@smilegate.com::1c75c7d7-5cc9-493e-8431-da483c63ddaa" providerId="AD" clId="Web-{E1E57F97-03EE-A67C-531D-683D913A8D80}" dt="2020-12-28T06:28:51.660" v="61"/>
          <ac:picMkLst>
            <pc:docMk/>
            <pc:sldMk cId="4107919197" sldId="327"/>
            <ac:picMk id="5" creationId="{4385A065-D9E8-4AD7-A423-29CC381491D9}"/>
          </ac:picMkLst>
        </pc:picChg>
        <pc:picChg chg="add mod">
          <ac:chgData name="임영수C/SGS DevCamp" userId="S::yslimc@smilegate.com::1c75c7d7-5cc9-493e-8431-da483c63ddaa" providerId="AD" clId="Web-{E1E57F97-03EE-A67C-531D-683D913A8D80}" dt="2020-12-28T06:28:50.379" v="60" actId="1076"/>
          <ac:picMkLst>
            <pc:docMk/>
            <pc:sldMk cId="4107919197" sldId="327"/>
            <ac:picMk id="6" creationId="{12EB6CB6-F625-4645-A079-082EDC20BCDF}"/>
          </ac:picMkLst>
        </pc:picChg>
      </pc:sldChg>
      <pc:sldChg chg="addSp delSp modSp">
        <pc:chgData name="임영수C/SGS DevCamp" userId="S::yslimc@smilegate.com::1c75c7d7-5cc9-493e-8431-da483c63ddaa" providerId="AD" clId="Web-{E1E57F97-03EE-A67C-531D-683D913A8D80}" dt="2020-12-28T06:32:18.712" v="97" actId="20577"/>
        <pc:sldMkLst>
          <pc:docMk/>
          <pc:sldMk cId="1558370389" sldId="328"/>
        </pc:sldMkLst>
        <pc:spChg chg="mod">
          <ac:chgData name="임영수C/SGS DevCamp" userId="S::yslimc@smilegate.com::1c75c7d7-5cc9-493e-8431-da483c63ddaa" providerId="AD" clId="Web-{E1E57F97-03EE-A67C-531D-683D913A8D80}" dt="2020-12-28T06:32:18.712" v="97" actId="20577"/>
          <ac:spMkLst>
            <pc:docMk/>
            <pc:sldMk cId="1558370389" sldId="328"/>
            <ac:spMk id="3" creationId="{16358280-275A-644E-8473-20D0E7725A5A}"/>
          </ac:spMkLst>
        </pc:spChg>
        <pc:picChg chg="add del mod">
          <ac:chgData name="임영수C/SGS DevCamp" userId="S::yslimc@smilegate.com::1c75c7d7-5cc9-493e-8431-da483c63ddaa" providerId="AD" clId="Web-{E1E57F97-03EE-A67C-531D-683D913A8D80}" dt="2020-12-28T06:29:38.740" v="69"/>
          <ac:picMkLst>
            <pc:docMk/>
            <pc:sldMk cId="1558370389" sldId="328"/>
            <ac:picMk id="2" creationId="{F400946F-3239-4558-AD97-43FF3FD7565D}"/>
          </ac:picMkLst>
        </pc:picChg>
        <pc:picChg chg="del">
          <ac:chgData name="임영수C/SGS DevCamp" userId="S::yslimc@smilegate.com::1c75c7d7-5cc9-493e-8431-da483c63ddaa" providerId="AD" clId="Web-{E1E57F97-03EE-A67C-531D-683D913A8D80}" dt="2020-12-28T06:29:46.959" v="71"/>
          <ac:picMkLst>
            <pc:docMk/>
            <pc:sldMk cId="1558370389" sldId="328"/>
            <ac:picMk id="4" creationId="{B7A28D60-09D9-4871-AFA9-4F41EEF89BA7}"/>
          </ac:picMkLst>
        </pc:picChg>
        <pc:picChg chg="del">
          <ac:chgData name="임영수C/SGS DevCamp" userId="S::yslimc@smilegate.com::1c75c7d7-5cc9-493e-8431-da483c63ddaa" providerId="AD" clId="Web-{E1E57F97-03EE-A67C-531D-683D913A8D80}" dt="2020-12-28T06:29:42.693" v="70"/>
          <ac:picMkLst>
            <pc:docMk/>
            <pc:sldMk cId="1558370389" sldId="328"/>
            <ac:picMk id="5" creationId="{4EDD24AA-1B20-4432-9CDC-C44966982352}"/>
          </ac:picMkLst>
        </pc:picChg>
        <pc:picChg chg="del">
          <ac:chgData name="임영수C/SGS DevCamp" userId="S::yslimc@smilegate.com::1c75c7d7-5cc9-493e-8431-da483c63ddaa" providerId="AD" clId="Web-{E1E57F97-03EE-A67C-531D-683D913A8D80}" dt="2020-12-28T06:29:31.130" v="67"/>
          <ac:picMkLst>
            <pc:docMk/>
            <pc:sldMk cId="1558370389" sldId="328"/>
            <ac:picMk id="6" creationId="{D11B2BFA-2D0F-44BA-B551-5E243C7A9715}"/>
          </ac:picMkLst>
        </pc:picChg>
      </pc:sldChg>
      <pc:sldChg chg="addSp delSp modSp">
        <pc:chgData name="임영수C/SGS DevCamp" userId="S::yslimc@smilegate.com::1c75c7d7-5cc9-493e-8431-da483c63ddaa" providerId="AD" clId="Web-{E1E57F97-03EE-A67C-531D-683D913A8D80}" dt="2020-12-28T06:31:10.179" v="83" actId="20577"/>
        <pc:sldMkLst>
          <pc:docMk/>
          <pc:sldMk cId="2099079728" sldId="329"/>
        </pc:sldMkLst>
        <pc:spChg chg="mod">
          <ac:chgData name="임영수C/SGS DevCamp" userId="S::yslimc@smilegate.com::1c75c7d7-5cc9-493e-8431-da483c63ddaa" providerId="AD" clId="Web-{E1E57F97-03EE-A67C-531D-683D913A8D80}" dt="2020-12-28T06:31:10.179" v="83" actId="20577"/>
          <ac:spMkLst>
            <pc:docMk/>
            <pc:sldMk cId="2099079728" sldId="329"/>
            <ac:spMk id="3" creationId="{16358280-275A-644E-8473-20D0E7725A5A}"/>
          </ac:spMkLst>
        </pc:spChg>
        <pc:picChg chg="del">
          <ac:chgData name="임영수C/SGS DevCamp" userId="S::yslimc@smilegate.com::1c75c7d7-5cc9-493e-8431-da483c63ddaa" providerId="AD" clId="Web-{E1E57F97-03EE-A67C-531D-683D913A8D80}" dt="2020-12-28T06:30:27.225" v="76"/>
          <ac:picMkLst>
            <pc:docMk/>
            <pc:sldMk cId="2099079728" sldId="329"/>
            <ac:picMk id="2" creationId="{1C55A892-8771-4DE0-88B2-80786F04E8C8}"/>
          </ac:picMkLst>
        </pc:picChg>
        <pc:picChg chg="del">
          <ac:chgData name="임영수C/SGS DevCamp" userId="S::yslimc@smilegate.com::1c75c7d7-5cc9-493e-8431-da483c63ddaa" providerId="AD" clId="Web-{E1E57F97-03EE-A67C-531D-683D913A8D80}" dt="2020-12-28T06:30:32.397" v="77"/>
          <ac:picMkLst>
            <pc:docMk/>
            <pc:sldMk cId="2099079728" sldId="329"/>
            <ac:picMk id="4" creationId="{B7A28D60-09D9-4871-AFA9-4F41EEF89BA7}"/>
          </ac:picMkLst>
        </pc:picChg>
        <pc:picChg chg="add mod">
          <ac:chgData name="임영수C/SGS DevCamp" userId="S::yslimc@smilegate.com::1c75c7d7-5cc9-493e-8431-da483c63ddaa" providerId="AD" clId="Web-{E1E57F97-03EE-A67C-531D-683D913A8D80}" dt="2020-12-28T06:30:23.725" v="75" actId="1076"/>
          <ac:picMkLst>
            <pc:docMk/>
            <pc:sldMk cId="2099079728" sldId="329"/>
            <ac:picMk id="5" creationId="{54F5779E-47CE-4CA4-8C4C-EACCDE40A257}"/>
          </ac:picMkLst>
        </pc:picChg>
      </pc:sldChg>
      <pc:sldChg chg="modSp">
        <pc:chgData name="임영수C/SGS DevCamp" userId="S::yslimc@smilegate.com::1c75c7d7-5cc9-493e-8431-da483c63ddaa" providerId="AD" clId="Web-{E1E57F97-03EE-A67C-531D-683D913A8D80}" dt="2020-12-28T06:31:00.304" v="81" actId="20577"/>
        <pc:sldMkLst>
          <pc:docMk/>
          <pc:sldMk cId="4060136294" sldId="330"/>
        </pc:sldMkLst>
        <pc:spChg chg="mod">
          <ac:chgData name="임영수C/SGS DevCamp" userId="S::yslimc@smilegate.com::1c75c7d7-5cc9-493e-8431-da483c63ddaa" providerId="AD" clId="Web-{E1E57F97-03EE-A67C-531D-683D913A8D80}" dt="2020-12-28T06:31:00.304" v="81" actId="20577"/>
          <ac:spMkLst>
            <pc:docMk/>
            <pc:sldMk cId="4060136294" sldId="330"/>
            <ac:spMk id="3" creationId="{16358280-275A-644E-8473-20D0E7725A5A}"/>
          </ac:spMkLst>
        </pc:spChg>
      </pc:sldChg>
      <pc:sldChg chg="add replId">
        <pc:chgData name="임영수C/SGS DevCamp" userId="S::yslimc@smilegate.com::1c75c7d7-5cc9-493e-8431-da483c63ddaa" providerId="AD" clId="Web-{E1E57F97-03EE-A67C-531D-683D913A8D80}" dt="2020-12-28T06:30:46.460" v="78"/>
        <pc:sldMkLst>
          <pc:docMk/>
          <pc:sldMk cId="4003919344" sldId="332"/>
        </pc:sldMkLst>
      </pc:sldChg>
    </pc:docChg>
  </pc:docChgLst>
  <pc:docChgLst>
    <pc:chgData name="임영수C/SGS DevCamp" userId="S::yslimc@smilegate.com::1c75c7d7-5cc9-493e-8431-da483c63ddaa" providerId="AD" clId="Web-{52EA4065-4ED4-EC52-6788-CF9483ECD16B}"/>
    <pc:docChg chg="addSld delSld modSld">
      <pc:chgData name="임영수C/SGS DevCamp" userId="S::yslimc@smilegate.com::1c75c7d7-5cc9-493e-8431-da483c63ddaa" providerId="AD" clId="Web-{52EA4065-4ED4-EC52-6788-CF9483ECD16B}" dt="2021-01-12T12:57:25.171" v="2955"/>
      <pc:docMkLst>
        <pc:docMk/>
      </pc:docMkLst>
      <pc:sldChg chg="modSp">
        <pc:chgData name="임영수C/SGS DevCamp" userId="S::yslimc@smilegate.com::1c75c7d7-5cc9-493e-8431-da483c63ddaa" providerId="AD" clId="Web-{52EA4065-4ED4-EC52-6788-CF9483ECD16B}" dt="2021-01-12T12:44:26.273" v="2604" actId="20577"/>
        <pc:sldMkLst>
          <pc:docMk/>
          <pc:sldMk cId="3438314448" sldId="259"/>
        </pc:sldMkLst>
        <pc:spChg chg="mod">
          <ac:chgData name="임영수C/SGS DevCamp" userId="S::yslimc@smilegate.com::1c75c7d7-5cc9-493e-8431-da483c63ddaa" providerId="AD" clId="Web-{52EA4065-4ED4-EC52-6788-CF9483ECD16B}" dt="2021-01-12T12:44:26.273" v="2604" actId="20577"/>
          <ac:spMkLst>
            <pc:docMk/>
            <pc:sldMk cId="3438314448" sldId="259"/>
            <ac:spMk id="13" creationId="{2954C6E2-DEE0-46D6-9070-991246C727F0}"/>
          </ac:spMkLst>
        </pc:spChg>
      </pc:sldChg>
      <pc:sldChg chg="delSp modSp">
        <pc:chgData name="임영수C/SGS DevCamp" userId="S::yslimc@smilegate.com::1c75c7d7-5cc9-493e-8431-da483c63ddaa" providerId="AD" clId="Web-{52EA4065-4ED4-EC52-6788-CF9483ECD16B}" dt="2021-01-12T12:56:12.075" v="2931"/>
        <pc:sldMkLst>
          <pc:docMk/>
          <pc:sldMk cId="270304466" sldId="306"/>
        </pc:sldMkLst>
        <pc:graphicFrameChg chg="mod modGraphic">
          <ac:chgData name="임영수C/SGS DevCamp" userId="S::yslimc@smilegate.com::1c75c7d7-5cc9-493e-8431-da483c63ddaa" providerId="AD" clId="Web-{52EA4065-4ED4-EC52-6788-CF9483ECD16B}" dt="2021-01-12T12:56:07.857" v="2929"/>
          <ac:graphicFrameMkLst>
            <pc:docMk/>
            <pc:sldMk cId="270304466" sldId="306"/>
            <ac:graphicFrameMk id="8" creationId="{B3B86598-7119-9943-BD52-CD3BB0DA0BD3}"/>
          </ac:graphicFrameMkLst>
        </pc:graphicFrameChg>
        <pc:graphicFrameChg chg="mod modGraphic">
          <ac:chgData name="임영수C/SGS DevCamp" userId="S::yslimc@smilegate.com::1c75c7d7-5cc9-493e-8431-da483c63ddaa" providerId="AD" clId="Web-{52EA4065-4ED4-EC52-6788-CF9483ECD16B}" dt="2021-01-12T10:57:40.965" v="51"/>
          <ac:graphicFrameMkLst>
            <pc:docMk/>
            <pc:sldMk cId="270304466" sldId="306"/>
            <ac:graphicFrameMk id="9" creationId="{00000000-0000-0000-0000-000000000000}"/>
          </ac:graphicFrameMkLst>
        </pc:graphicFrameChg>
        <pc:graphicFrameChg chg="mod modGraphic">
          <ac:chgData name="임영수C/SGS DevCamp" userId="S::yslimc@smilegate.com::1c75c7d7-5cc9-493e-8431-da483c63ddaa" providerId="AD" clId="Web-{52EA4065-4ED4-EC52-6788-CF9483ECD16B}" dt="2021-01-12T10:58:10.294" v="53"/>
          <ac:graphicFrameMkLst>
            <pc:docMk/>
            <pc:sldMk cId="270304466" sldId="306"/>
            <ac:graphicFrameMk id="10" creationId="{00000000-0000-0000-0000-000000000000}"/>
          </ac:graphicFrameMkLst>
        </pc:graphicFrameChg>
        <pc:graphicFrameChg chg="mod modGraphic">
          <ac:chgData name="임영수C/SGS DevCamp" userId="S::yslimc@smilegate.com::1c75c7d7-5cc9-493e-8431-da483c63ddaa" providerId="AD" clId="Web-{52EA4065-4ED4-EC52-6788-CF9483ECD16B}" dt="2021-01-12T10:58:15.763" v="55"/>
          <ac:graphicFrameMkLst>
            <pc:docMk/>
            <pc:sldMk cId="270304466" sldId="306"/>
            <ac:graphicFrameMk id="13" creationId="{00000000-0000-0000-0000-000000000000}"/>
          </ac:graphicFrameMkLst>
        </pc:graphicFrameChg>
        <pc:graphicFrameChg chg="del mod modGraphic">
          <ac:chgData name="임영수C/SGS DevCamp" userId="S::yslimc@smilegate.com::1c75c7d7-5cc9-493e-8431-da483c63ddaa" providerId="AD" clId="Web-{52EA4065-4ED4-EC52-6788-CF9483ECD16B}" dt="2021-01-12T12:56:12.075" v="2931"/>
          <ac:graphicFrameMkLst>
            <pc:docMk/>
            <pc:sldMk cId="270304466" sldId="306"/>
            <ac:graphicFrameMk id="16" creationId="{00000000-0000-0000-0000-000000000000}"/>
          </ac:graphicFrameMkLst>
        </pc:graphicFrameChg>
      </pc:sldChg>
      <pc:sldChg chg="addSp modSp">
        <pc:chgData name="임영수C/SGS DevCamp" userId="S::yslimc@smilegate.com::1c75c7d7-5cc9-493e-8431-da483c63ddaa" providerId="AD" clId="Web-{52EA4065-4ED4-EC52-6788-CF9483ECD16B}" dt="2021-01-12T11:34:39.390" v="1425" actId="1076"/>
        <pc:sldMkLst>
          <pc:docMk/>
          <pc:sldMk cId="2258732353" sldId="313"/>
        </pc:sldMkLst>
        <pc:spChg chg="add mod">
          <ac:chgData name="임영수C/SGS DevCamp" userId="S::yslimc@smilegate.com::1c75c7d7-5cc9-493e-8431-da483c63ddaa" providerId="AD" clId="Web-{52EA4065-4ED4-EC52-6788-CF9483ECD16B}" dt="2021-01-12T11:34:32.312" v="1422" actId="1076"/>
          <ac:spMkLst>
            <pc:docMk/>
            <pc:sldMk cId="2258732353" sldId="313"/>
            <ac:spMk id="2" creationId="{3B739C82-1BED-4F4B-A2DF-C5F803AF6BA5}"/>
          </ac:spMkLst>
        </pc:spChg>
        <pc:spChg chg="mod">
          <ac:chgData name="임영수C/SGS DevCamp" userId="S::yslimc@smilegate.com::1c75c7d7-5cc9-493e-8431-da483c63ddaa" providerId="AD" clId="Web-{52EA4065-4ED4-EC52-6788-CF9483ECD16B}" dt="2021-01-12T11:34:17.108" v="1421" actId="14100"/>
          <ac:spMkLst>
            <pc:docMk/>
            <pc:sldMk cId="2258732353" sldId="313"/>
            <ac:spMk id="3" creationId="{7B4C3533-7D85-4221-A7C5-D992C2D927D5}"/>
          </ac:spMkLst>
        </pc:spChg>
        <pc:spChg chg="add mod">
          <ac:chgData name="임영수C/SGS DevCamp" userId="S::yslimc@smilegate.com::1c75c7d7-5cc9-493e-8431-da483c63ddaa" providerId="AD" clId="Web-{52EA4065-4ED4-EC52-6788-CF9483ECD16B}" dt="2021-01-12T11:22:26.868" v="1086" actId="14100"/>
          <ac:spMkLst>
            <pc:docMk/>
            <pc:sldMk cId="2258732353" sldId="313"/>
            <ac:spMk id="4" creationId="{49E8CBC3-F593-4E4E-8B15-6B5296DC58FD}"/>
          </ac:spMkLst>
        </pc:spChg>
        <pc:spChg chg="add mod">
          <ac:chgData name="임영수C/SGS DevCamp" userId="S::yslimc@smilegate.com::1c75c7d7-5cc9-493e-8431-da483c63ddaa" providerId="AD" clId="Web-{52EA4065-4ED4-EC52-6788-CF9483ECD16B}" dt="2021-01-12T11:34:34.077" v="1423" actId="1076"/>
          <ac:spMkLst>
            <pc:docMk/>
            <pc:sldMk cId="2258732353" sldId="313"/>
            <ac:spMk id="6" creationId="{999DA9AE-4B88-4D3D-A002-79CA9016B162}"/>
          </ac:spMkLst>
        </pc:spChg>
        <pc:spChg chg="add mod">
          <ac:chgData name="임영수C/SGS DevCamp" userId="S::yslimc@smilegate.com::1c75c7d7-5cc9-493e-8431-da483c63ddaa" providerId="AD" clId="Web-{52EA4065-4ED4-EC52-6788-CF9483ECD16B}" dt="2021-01-12T11:33:31.966" v="1409" actId="20577"/>
          <ac:spMkLst>
            <pc:docMk/>
            <pc:sldMk cId="2258732353" sldId="313"/>
            <ac:spMk id="8" creationId="{4F9DD2F1-446A-4828-A571-42F1C231AB12}"/>
          </ac:spMkLst>
        </pc:spChg>
        <pc:spChg chg="add mod">
          <ac:chgData name="임영수C/SGS DevCamp" userId="S::yslimc@smilegate.com::1c75c7d7-5cc9-493e-8431-da483c63ddaa" providerId="AD" clId="Web-{52EA4065-4ED4-EC52-6788-CF9483ECD16B}" dt="2021-01-12T11:34:39.390" v="1425" actId="1076"/>
          <ac:spMkLst>
            <pc:docMk/>
            <pc:sldMk cId="2258732353" sldId="313"/>
            <ac:spMk id="9" creationId="{B76C2EBF-9A2D-4C91-9C34-A404A6F71B4D}"/>
          </ac:spMkLst>
        </pc:spChg>
        <pc:spChg chg="add mod">
          <ac:chgData name="임영수C/SGS DevCamp" userId="S::yslimc@smilegate.com::1c75c7d7-5cc9-493e-8431-da483c63ddaa" providerId="AD" clId="Web-{52EA4065-4ED4-EC52-6788-CF9483ECD16B}" dt="2021-01-12T11:33:39.263" v="1413" actId="1076"/>
          <ac:spMkLst>
            <pc:docMk/>
            <pc:sldMk cId="2258732353" sldId="313"/>
            <ac:spMk id="10" creationId="{57EC8024-3941-4FCA-84FD-1BD056635314}"/>
          </ac:spMkLst>
        </pc:spChg>
      </pc:sldChg>
      <pc:sldChg chg="addSp modSp del">
        <pc:chgData name="임영수C/SGS DevCamp" userId="S::yslimc@smilegate.com::1c75c7d7-5cc9-493e-8431-da483c63ddaa" providerId="AD" clId="Web-{52EA4065-4ED4-EC52-6788-CF9483ECD16B}" dt="2021-01-12T11:33:45.373" v="1414"/>
        <pc:sldMkLst>
          <pc:docMk/>
          <pc:sldMk cId="4040977545" sldId="317"/>
        </pc:sldMkLst>
        <pc:spChg chg="add mod">
          <ac:chgData name="임영수C/SGS DevCamp" userId="S::yslimc@smilegate.com::1c75c7d7-5cc9-493e-8431-da483c63ddaa" providerId="AD" clId="Web-{52EA4065-4ED4-EC52-6788-CF9483ECD16B}" dt="2021-01-12T11:29:00.052" v="1263" actId="20577"/>
          <ac:spMkLst>
            <pc:docMk/>
            <pc:sldMk cId="4040977545" sldId="317"/>
            <ac:spMk id="2" creationId="{0626C8D5-6A21-45DE-8C7B-5EC53E382EE2}"/>
          </ac:spMkLst>
        </pc:spChg>
        <pc:spChg chg="mod">
          <ac:chgData name="임영수C/SGS DevCamp" userId="S::yslimc@smilegate.com::1c75c7d7-5cc9-493e-8431-da483c63ddaa" providerId="AD" clId="Web-{52EA4065-4ED4-EC52-6788-CF9483ECD16B}" dt="2021-01-12T11:28:52.505" v="1262" actId="20577"/>
          <ac:spMkLst>
            <pc:docMk/>
            <pc:sldMk cId="4040977545" sldId="317"/>
            <ac:spMk id="3" creationId="{7B4C3533-7D85-4221-A7C5-D992C2D927D5}"/>
          </ac:spMkLst>
        </pc:spChg>
      </pc:sldChg>
      <pc:sldChg chg="addSp delSp modSp">
        <pc:chgData name="임영수C/SGS DevCamp" userId="S::yslimc@smilegate.com::1c75c7d7-5cc9-493e-8431-da483c63ddaa" providerId="AD" clId="Web-{52EA4065-4ED4-EC52-6788-CF9483ECD16B}" dt="2021-01-12T12:51:35.038" v="2716" actId="20577"/>
        <pc:sldMkLst>
          <pc:docMk/>
          <pc:sldMk cId="164947090" sldId="321"/>
        </pc:sldMkLst>
        <pc:spChg chg="add del mod">
          <ac:chgData name="임영수C/SGS DevCamp" userId="S::yslimc@smilegate.com::1c75c7d7-5cc9-493e-8431-da483c63ddaa" providerId="AD" clId="Web-{52EA4065-4ED4-EC52-6788-CF9483ECD16B}" dt="2021-01-12T12:49:47.953" v="2672"/>
          <ac:spMkLst>
            <pc:docMk/>
            <pc:sldMk cId="164947090" sldId="321"/>
            <ac:spMk id="2" creationId="{0AF75104-BCA8-4F3C-8309-F8575F1859C2}"/>
          </ac:spMkLst>
        </pc:spChg>
        <pc:spChg chg="mod">
          <ac:chgData name="임영수C/SGS DevCamp" userId="S::yslimc@smilegate.com::1c75c7d7-5cc9-493e-8431-da483c63ddaa" providerId="AD" clId="Web-{52EA4065-4ED4-EC52-6788-CF9483ECD16B}" dt="2021-01-12T12:51:35.038" v="2716" actId="20577"/>
          <ac:spMkLst>
            <pc:docMk/>
            <pc:sldMk cId="164947090" sldId="321"/>
            <ac:spMk id="3" creationId="{1E6E941A-3335-47A5-B5EE-8720E000F4DC}"/>
          </ac:spMkLst>
        </pc:spChg>
        <pc:spChg chg="add del mod">
          <ac:chgData name="임영수C/SGS DevCamp" userId="S::yslimc@smilegate.com::1c75c7d7-5cc9-493e-8431-da483c63ddaa" providerId="AD" clId="Web-{52EA4065-4ED4-EC52-6788-CF9483ECD16B}" dt="2021-01-12T12:49:47.953" v="2671"/>
          <ac:spMkLst>
            <pc:docMk/>
            <pc:sldMk cId="164947090" sldId="321"/>
            <ac:spMk id="4" creationId="{B9B8EEA1-ED36-4834-907B-AE4B722784FD}"/>
          </ac:spMkLst>
        </pc:spChg>
        <pc:spChg chg="add del mod">
          <ac:chgData name="임영수C/SGS DevCamp" userId="S::yslimc@smilegate.com::1c75c7d7-5cc9-493e-8431-da483c63ddaa" providerId="AD" clId="Web-{52EA4065-4ED4-EC52-6788-CF9483ECD16B}" dt="2021-01-12T12:49:47.953" v="2670"/>
          <ac:spMkLst>
            <pc:docMk/>
            <pc:sldMk cId="164947090" sldId="321"/>
            <ac:spMk id="6" creationId="{D318BB53-6656-4C48-8BF7-91A885FF62E1}"/>
          </ac:spMkLst>
        </pc:spChg>
        <pc:spChg chg="mod">
          <ac:chgData name="임영수C/SGS DevCamp" userId="S::yslimc@smilegate.com::1c75c7d7-5cc9-493e-8431-da483c63ddaa" providerId="AD" clId="Web-{52EA4065-4ED4-EC52-6788-CF9483ECD16B}" dt="2021-01-12T12:50:28.255" v="2697" actId="14100"/>
          <ac:spMkLst>
            <pc:docMk/>
            <pc:sldMk cId="164947090" sldId="321"/>
            <ac:spMk id="9" creationId="{01888D20-BEC1-4762-8C2D-DE10E9347710}"/>
          </ac:spMkLst>
        </pc:spChg>
        <pc:spChg chg="del">
          <ac:chgData name="임영수C/SGS DevCamp" userId="S::yslimc@smilegate.com::1c75c7d7-5cc9-493e-8431-da483c63ddaa" providerId="AD" clId="Web-{52EA4065-4ED4-EC52-6788-CF9483ECD16B}" dt="2021-01-12T12:49:47.953" v="2675"/>
          <ac:spMkLst>
            <pc:docMk/>
            <pc:sldMk cId="164947090" sldId="321"/>
            <ac:spMk id="10" creationId="{5BEA80F0-9916-4166-A557-16F10C8CC86B}"/>
          </ac:spMkLst>
        </pc:spChg>
        <pc:spChg chg="del">
          <ac:chgData name="임영수C/SGS DevCamp" userId="S::yslimc@smilegate.com::1c75c7d7-5cc9-493e-8431-da483c63ddaa" providerId="AD" clId="Web-{52EA4065-4ED4-EC52-6788-CF9483ECD16B}" dt="2021-01-12T12:49:47.953" v="2674"/>
          <ac:spMkLst>
            <pc:docMk/>
            <pc:sldMk cId="164947090" sldId="321"/>
            <ac:spMk id="11" creationId="{3EAB3A1D-BA7E-4980-985B-63CE785F9091}"/>
          </ac:spMkLst>
        </pc:spChg>
        <pc:spChg chg="del">
          <ac:chgData name="임영수C/SGS DevCamp" userId="S::yslimc@smilegate.com::1c75c7d7-5cc9-493e-8431-da483c63ddaa" providerId="AD" clId="Web-{52EA4065-4ED4-EC52-6788-CF9483ECD16B}" dt="2021-01-12T12:49:47.953" v="2673"/>
          <ac:spMkLst>
            <pc:docMk/>
            <pc:sldMk cId="164947090" sldId="321"/>
            <ac:spMk id="15" creationId="{45771864-E28C-4964-BE0E-89483FE857C0}"/>
          </ac:spMkLst>
        </pc:spChg>
      </pc:sldChg>
      <pc:sldChg chg="delSp modSp">
        <pc:chgData name="임영수C/SGS DevCamp" userId="S::yslimc@smilegate.com::1c75c7d7-5cc9-493e-8431-da483c63ddaa" providerId="AD" clId="Web-{52EA4065-4ED4-EC52-6788-CF9483ECD16B}" dt="2021-01-12T10:59:27.937" v="65" actId="1076"/>
        <pc:sldMkLst>
          <pc:docMk/>
          <pc:sldMk cId="1426096549" sldId="340"/>
        </pc:sldMkLst>
        <pc:spChg chg="del mod">
          <ac:chgData name="임영수C/SGS DevCamp" userId="S::yslimc@smilegate.com::1c75c7d7-5cc9-493e-8431-da483c63ddaa" providerId="AD" clId="Web-{52EA4065-4ED4-EC52-6788-CF9483ECD16B}" dt="2021-01-12T10:59:19.046" v="61"/>
          <ac:spMkLst>
            <pc:docMk/>
            <pc:sldMk cId="1426096549" sldId="340"/>
            <ac:spMk id="2" creationId="{B985DCFA-0CB3-4050-88BC-BD9B0674A224}"/>
          </ac:spMkLst>
        </pc:spChg>
        <pc:picChg chg="mod">
          <ac:chgData name="임영수C/SGS DevCamp" userId="S::yslimc@smilegate.com::1c75c7d7-5cc9-493e-8431-da483c63ddaa" providerId="AD" clId="Web-{52EA4065-4ED4-EC52-6788-CF9483ECD16B}" dt="2021-01-12T10:59:27.937" v="65" actId="1076"/>
          <ac:picMkLst>
            <pc:docMk/>
            <pc:sldMk cId="1426096549" sldId="340"/>
            <ac:picMk id="1027" creationId="{00000000-0000-0000-0000-000000000000}"/>
          </ac:picMkLst>
        </pc:picChg>
      </pc:sldChg>
      <pc:sldChg chg="modSp">
        <pc:chgData name="임영수C/SGS DevCamp" userId="S::yslimc@smilegate.com::1c75c7d7-5cc9-493e-8431-da483c63ddaa" providerId="AD" clId="Web-{52EA4065-4ED4-EC52-6788-CF9483ECD16B}" dt="2021-01-12T11:02:29.426" v="75" actId="1076"/>
        <pc:sldMkLst>
          <pc:docMk/>
          <pc:sldMk cId="3557197404" sldId="343"/>
        </pc:sldMkLst>
        <pc:spChg chg="mod">
          <ac:chgData name="임영수C/SGS DevCamp" userId="S::yslimc@smilegate.com::1c75c7d7-5cc9-493e-8431-da483c63ddaa" providerId="AD" clId="Web-{52EA4065-4ED4-EC52-6788-CF9483ECD16B}" dt="2021-01-12T11:02:29.426" v="75" actId="1076"/>
          <ac:spMkLst>
            <pc:docMk/>
            <pc:sldMk cId="3557197404" sldId="343"/>
            <ac:spMk id="9" creationId="{7B4C3533-7D85-4221-A7C5-D992C2D927D5}"/>
          </ac:spMkLst>
        </pc:spChg>
      </pc:sldChg>
      <pc:sldChg chg="delSp">
        <pc:chgData name="임영수C/SGS DevCamp" userId="S::yslimc@smilegate.com::1c75c7d7-5cc9-493e-8431-da483c63ddaa" providerId="AD" clId="Web-{52EA4065-4ED4-EC52-6788-CF9483ECD16B}" dt="2021-01-12T11:01:36.550" v="66"/>
        <pc:sldMkLst>
          <pc:docMk/>
          <pc:sldMk cId="337999327" sldId="344"/>
        </pc:sldMkLst>
        <pc:spChg chg="del">
          <ac:chgData name="임영수C/SGS DevCamp" userId="S::yslimc@smilegate.com::1c75c7d7-5cc9-493e-8431-da483c63ddaa" providerId="AD" clId="Web-{52EA4065-4ED4-EC52-6788-CF9483ECD16B}" dt="2021-01-12T11:01:36.550" v="66"/>
          <ac:spMkLst>
            <pc:docMk/>
            <pc:sldMk cId="337999327" sldId="344"/>
            <ac:spMk id="6" creationId="{63A37682-2912-4F8A-9C4A-98DAE2124DAB}"/>
          </ac:spMkLst>
        </pc:spChg>
      </pc:sldChg>
      <pc:sldChg chg="modSp">
        <pc:chgData name="임영수C/SGS DevCamp" userId="S::yslimc@smilegate.com::1c75c7d7-5cc9-493e-8431-da483c63ddaa" providerId="AD" clId="Web-{52EA4065-4ED4-EC52-6788-CF9483ECD16B}" dt="2021-01-12T11:06:58.122" v="135" actId="1076"/>
        <pc:sldMkLst>
          <pc:docMk/>
          <pc:sldMk cId="2852061777" sldId="346"/>
        </pc:sldMkLst>
        <pc:spChg chg="mod">
          <ac:chgData name="임영수C/SGS DevCamp" userId="S::yslimc@smilegate.com::1c75c7d7-5cc9-493e-8431-da483c63ddaa" providerId="AD" clId="Web-{52EA4065-4ED4-EC52-6788-CF9483ECD16B}" dt="2021-01-12T10:55:56.228" v="7" actId="1076"/>
          <ac:spMkLst>
            <pc:docMk/>
            <pc:sldMk cId="2852061777" sldId="346"/>
            <ac:spMk id="12" creationId="{52336AFE-B77F-4B2D-A1D1-F6BA2620B363}"/>
          </ac:spMkLst>
        </pc:spChg>
        <pc:spChg chg="mod">
          <ac:chgData name="임영수C/SGS DevCamp" userId="S::yslimc@smilegate.com::1c75c7d7-5cc9-493e-8431-da483c63ddaa" providerId="AD" clId="Web-{52EA4065-4ED4-EC52-6788-CF9483ECD16B}" dt="2021-01-12T11:06:55.231" v="134" actId="1076"/>
          <ac:spMkLst>
            <pc:docMk/>
            <pc:sldMk cId="2852061777" sldId="346"/>
            <ac:spMk id="13" creationId="{52336AFE-B77F-4B2D-A1D1-F6BA2620B363}"/>
          </ac:spMkLst>
        </pc:spChg>
        <pc:spChg chg="mod">
          <ac:chgData name="임영수C/SGS DevCamp" userId="S::yslimc@smilegate.com::1c75c7d7-5cc9-493e-8431-da483c63ddaa" providerId="AD" clId="Web-{52EA4065-4ED4-EC52-6788-CF9483ECD16B}" dt="2021-01-12T11:06:39.699" v="131" actId="1076"/>
          <ac:spMkLst>
            <pc:docMk/>
            <pc:sldMk cId="2852061777" sldId="346"/>
            <ac:spMk id="14" creationId="{52336AFE-B77F-4B2D-A1D1-F6BA2620B363}"/>
          </ac:spMkLst>
        </pc:spChg>
        <pc:spChg chg="mod">
          <ac:chgData name="임영수C/SGS DevCamp" userId="S::yslimc@smilegate.com::1c75c7d7-5cc9-493e-8431-da483c63ddaa" providerId="AD" clId="Web-{52EA4065-4ED4-EC52-6788-CF9483ECD16B}" dt="2021-01-12T11:06:47.200" v="132" actId="1076"/>
          <ac:spMkLst>
            <pc:docMk/>
            <pc:sldMk cId="2852061777" sldId="346"/>
            <ac:spMk id="17" creationId="{00000000-0000-0000-0000-000000000000}"/>
          </ac:spMkLst>
        </pc:spChg>
        <pc:picChg chg="mod">
          <ac:chgData name="임영수C/SGS DevCamp" userId="S::yslimc@smilegate.com::1c75c7d7-5cc9-493e-8431-da483c63ddaa" providerId="AD" clId="Web-{52EA4065-4ED4-EC52-6788-CF9483ECD16B}" dt="2021-01-12T10:55:59.744" v="8" actId="1076"/>
          <ac:picMkLst>
            <pc:docMk/>
            <pc:sldMk cId="2852061777" sldId="346"/>
            <ac:picMk id="2" creationId="{EBC0FE17-D4A7-4498-8A19-2D62AFB3753A}"/>
          </ac:picMkLst>
        </pc:picChg>
        <pc:picChg chg="mod">
          <ac:chgData name="임영수C/SGS DevCamp" userId="S::yslimc@smilegate.com::1c75c7d7-5cc9-493e-8431-da483c63ddaa" providerId="AD" clId="Web-{52EA4065-4ED4-EC52-6788-CF9483ECD16B}" dt="2021-01-12T11:06:55.215" v="133" actId="1076"/>
          <ac:picMkLst>
            <pc:docMk/>
            <pc:sldMk cId="2852061777" sldId="346"/>
            <ac:picMk id="3" creationId="{8F7142B1-AA3A-4E3C-A8B6-6D9AF45A7239}"/>
          </ac:picMkLst>
        </pc:picChg>
        <pc:picChg chg="mod">
          <ac:chgData name="임영수C/SGS DevCamp" userId="S::yslimc@smilegate.com::1c75c7d7-5cc9-493e-8431-da483c63ddaa" providerId="AD" clId="Web-{52EA4065-4ED4-EC52-6788-CF9483ECD16B}" dt="2021-01-12T11:06:58.122" v="135" actId="1076"/>
          <ac:picMkLst>
            <pc:docMk/>
            <pc:sldMk cId="2852061777" sldId="346"/>
            <ac:picMk id="15" creationId="{862924AA-C43E-429A-888F-CDD88F3A8AEA}"/>
          </ac:picMkLst>
        </pc:picChg>
      </pc:sldChg>
      <pc:sldChg chg="modSp">
        <pc:chgData name="임영수C/SGS DevCamp" userId="S::yslimc@smilegate.com::1c75c7d7-5cc9-493e-8431-da483c63ddaa" providerId="AD" clId="Web-{52EA4065-4ED4-EC52-6788-CF9483ECD16B}" dt="2021-01-12T12:44:33.429" v="2608" actId="20577"/>
        <pc:sldMkLst>
          <pc:docMk/>
          <pc:sldMk cId="3438314448" sldId="347"/>
        </pc:sldMkLst>
        <pc:spChg chg="mod">
          <ac:chgData name="임영수C/SGS DevCamp" userId="S::yslimc@smilegate.com::1c75c7d7-5cc9-493e-8431-da483c63ddaa" providerId="AD" clId="Web-{52EA4065-4ED4-EC52-6788-CF9483ECD16B}" dt="2021-01-12T12:44:33.429" v="2608" actId="20577"/>
          <ac:spMkLst>
            <pc:docMk/>
            <pc:sldMk cId="3438314448" sldId="347"/>
            <ac:spMk id="2" creationId="{921373A0-C691-47F4-91DA-9D10ACEF12DE}"/>
          </ac:spMkLst>
        </pc:spChg>
        <pc:spChg chg="mod">
          <ac:chgData name="임영수C/SGS DevCamp" userId="S::yslimc@smilegate.com::1c75c7d7-5cc9-493e-8431-da483c63ddaa" providerId="AD" clId="Web-{52EA4065-4ED4-EC52-6788-CF9483ECD16B}" dt="2021-01-12T10:57:13.511" v="49" actId="20577"/>
          <ac:spMkLst>
            <pc:docMk/>
            <pc:sldMk cId="3438314448" sldId="347"/>
            <ac:spMk id="13" creationId="{2954C6E2-DEE0-46D6-9070-991246C727F0}"/>
          </ac:spMkLst>
        </pc:spChg>
      </pc:sldChg>
      <pc:sldChg chg="modSp">
        <pc:chgData name="임영수C/SGS DevCamp" userId="S::yslimc@smilegate.com::1c75c7d7-5cc9-493e-8431-da483c63ddaa" providerId="AD" clId="Web-{52EA4065-4ED4-EC52-6788-CF9483ECD16B}" dt="2021-01-12T12:44:39.117" v="2611" actId="20577"/>
        <pc:sldMkLst>
          <pc:docMk/>
          <pc:sldMk cId="3438314448" sldId="348"/>
        </pc:sldMkLst>
        <pc:spChg chg="mod">
          <ac:chgData name="임영수C/SGS DevCamp" userId="S::yslimc@smilegate.com::1c75c7d7-5cc9-493e-8431-da483c63ddaa" providerId="AD" clId="Web-{52EA4065-4ED4-EC52-6788-CF9483ECD16B}" dt="2021-01-12T12:44:39.117" v="2611" actId="20577"/>
          <ac:spMkLst>
            <pc:docMk/>
            <pc:sldMk cId="3438314448" sldId="348"/>
            <ac:spMk id="13" creationId="{2954C6E2-DEE0-46D6-9070-991246C727F0}"/>
          </ac:spMkLst>
        </pc:spChg>
      </pc:sldChg>
      <pc:sldChg chg="modSp">
        <pc:chgData name="임영수C/SGS DevCamp" userId="S::yslimc@smilegate.com::1c75c7d7-5cc9-493e-8431-da483c63ddaa" providerId="AD" clId="Web-{52EA4065-4ED4-EC52-6788-CF9483ECD16B}" dt="2021-01-12T12:44:42.367" v="2613" actId="20577"/>
        <pc:sldMkLst>
          <pc:docMk/>
          <pc:sldMk cId="3438314448" sldId="349"/>
        </pc:sldMkLst>
        <pc:spChg chg="mod">
          <ac:chgData name="임영수C/SGS DevCamp" userId="S::yslimc@smilegate.com::1c75c7d7-5cc9-493e-8431-da483c63ddaa" providerId="AD" clId="Web-{52EA4065-4ED4-EC52-6788-CF9483ECD16B}" dt="2021-01-12T12:44:42.367" v="2613" actId="20577"/>
          <ac:spMkLst>
            <pc:docMk/>
            <pc:sldMk cId="3438314448" sldId="349"/>
            <ac:spMk id="13" creationId="{2954C6E2-DEE0-46D6-9070-991246C727F0}"/>
          </ac:spMkLst>
        </pc:spChg>
      </pc:sldChg>
      <pc:sldChg chg="addSp delSp modSp">
        <pc:chgData name="임영수C/SGS DevCamp" userId="S::yslimc@smilegate.com::1c75c7d7-5cc9-493e-8431-da483c63ddaa" providerId="AD" clId="Web-{52EA4065-4ED4-EC52-6788-CF9483ECD16B}" dt="2021-01-12T12:57:25.171" v="2955"/>
        <pc:sldMkLst>
          <pc:docMk/>
          <pc:sldMk cId="3964650935" sldId="351"/>
        </pc:sldMkLst>
        <pc:graphicFrameChg chg="add del mod modGraphic">
          <ac:chgData name="임영수C/SGS DevCamp" userId="S::yslimc@smilegate.com::1c75c7d7-5cc9-493e-8431-da483c63ddaa" providerId="AD" clId="Web-{52EA4065-4ED4-EC52-6788-CF9483ECD16B}" dt="2021-01-12T12:57:25.171" v="2955"/>
          <ac:graphicFrameMkLst>
            <pc:docMk/>
            <pc:sldMk cId="3964650935" sldId="351"/>
            <ac:graphicFrameMk id="2" creationId="{8BBB2D95-A3A4-42EA-9616-DA659578E3F3}"/>
          </ac:graphicFrameMkLst>
        </pc:graphicFrameChg>
        <pc:graphicFrameChg chg="mod modGraphic">
          <ac:chgData name="임영수C/SGS DevCamp" userId="S::yslimc@smilegate.com::1c75c7d7-5cc9-493e-8431-da483c63ddaa" providerId="AD" clId="Web-{52EA4065-4ED4-EC52-6788-CF9483ECD16B}" dt="2021-01-12T12:56:23.685" v="2934" actId="1076"/>
          <ac:graphicFrameMkLst>
            <pc:docMk/>
            <pc:sldMk cId="3964650935" sldId="351"/>
            <ac:graphicFrameMk id="10" creationId="{00000000-0000-0000-0000-000000000000}"/>
          </ac:graphicFrameMkLst>
        </pc:graphicFrameChg>
      </pc:sldChg>
      <pc:sldChg chg="addSp delSp modSp add replId">
        <pc:chgData name="임영수C/SGS DevCamp" userId="S::yslimc@smilegate.com::1c75c7d7-5cc9-493e-8431-da483c63ddaa" providerId="AD" clId="Web-{52EA4065-4ED4-EC52-6788-CF9483ECD16B}" dt="2021-01-12T12:50:13.067" v="2686"/>
        <pc:sldMkLst>
          <pc:docMk/>
          <pc:sldMk cId="2265555812" sldId="352"/>
        </pc:sldMkLst>
        <pc:spChg chg="del">
          <ac:chgData name="임영수C/SGS DevCamp" userId="S::yslimc@smilegate.com::1c75c7d7-5cc9-493e-8431-da483c63ddaa" providerId="AD" clId="Web-{52EA4065-4ED4-EC52-6788-CF9483ECD16B}" dt="2021-01-12T12:49:53.797" v="2677"/>
          <ac:spMkLst>
            <pc:docMk/>
            <pc:sldMk cId="2265555812" sldId="352"/>
            <ac:spMk id="3" creationId="{1E6E941A-3335-47A5-B5EE-8720E000F4DC}"/>
          </ac:spMkLst>
        </pc:spChg>
        <pc:spChg chg="add del mod">
          <ac:chgData name="임영수C/SGS DevCamp" userId="S::yslimc@smilegate.com::1c75c7d7-5cc9-493e-8431-da483c63ddaa" providerId="AD" clId="Web-{52EA4065-4ED4-EC52-6788-CF9483ECD16B}" dt="2021-01-12T12:49:57.126" v="2678"/>
          <ac:spMkLst>
            <pc:docMk/>
            <pc:sldMk cId="2265555812" sldId="352"/>
            <ac:spMk id="4" creationId="{8908D4A7-04EE-47A6-9687-43254FAB585A}"/>
          </ac:spMkLst>
        </pc:spChg>
        <pc:spChg chg="add">
          <ac:chgData name="임영수C/SGS DevCamp" userId="S::yslimc@smilegate.com::1c75c7d7-5cc9-493e-8431-da483c63ddaa" providerId="AD" clId="Web-{52EA4065-4ED4-EC52-6788-CF9483ECD16B}" dt="2021-01-12T12:49:58.563" v="2680"/>
          <ac:spMkLst>
            <pc:docMk/>
            <pc:sldMk cId="2265555812" sldId="352"/>
            <ac:spMk id="8" creationId="{61790AA5-E4E5-41BB-A7F1-D97419EE82A3}"/>
          </ac:spMkLst>
        </pc:spChg>
        <pc:spChg chg="del">
          <ac:chgData name="임영수C/SGS DevCamp" userId="S::yslimc@smilegate.com::1c75c7d7-5cc9-493e-8431-da483c63ddaa" providerId="AD" clId="Web-{52EA4065-4ED4-EC52-6788-CF9483ECD16B}" dt="2021-01-12T12:49:57.657" v="2679"/>
          <ac:spMkLst>
            <pc:docMk/>
            <pc:sldMk cId="2265555812" sldId="352"/>
            <ac:spMk id="9" creationId="{01888D20-BEC1-4762-8C2D-DE10E9347710}"/>
          </ac:spMkLst>
        </pc:spChg>
        <pc:spChg chg="add del">
          <ac:chgData name="임영수C/SGS DevCamp" userId="S::yslimc@smilegate.com::1c75c7d7-5cc9-493e-8431-da483c63ddaa" providerId="AD" clId="Web-{52EA4065-4ED4-EC52-6788-CF9483ECD16B}" dt="2021-01-12T12:50:11.113" v="2683"/>
          <ac:spMkLst>
            <pc:docMk/>
            <pc:sldMk cId="2265555812" sldId="352"/>
            <ac:spMk id="10" creationId="{B6A65F90-7FAC-4520-AA88-9D3B910757EB}"/>
          </ac:spMkLst>
        </pc:spChg>
        <pc:spChg chg="add del">
          <ac:chgData name="임영수C/SGS DevCamp" userId="S::yslimc@smilegate.com::1c75c7d7-5cc9-493e-8431-da483c63ddaa" providerId="AD" clId="Web-{52EA4065-4ED4-EC52-6788-CF9483ECD16B}" dt="2021-01-12T12:50:11.520" v="2684"/>
          <ac:spMkLst>
            <pc:docMk/>
            <pc:sldMk cId="2265555812" sldId="352"/>
            <ac:spMk id="11" creationId="{687F7CA7-6045-4334-88F0-5043C8BD99A9}"/>
          </ac:spMkLst>
        </pc:spChg>
        <pc:spChg chg="add del">
          <ac:chgData name="임영수C/SGS DevCamp" userId="S::yslimc@smilegate.com::1c75c7d7-5cc9-493e-8431-da483c63ddaa" providerId="AD" clId="Web-{52EA4065-4ED4-EC52-6788-CF9483ECD16B}" dt="2021-01-12T12:50:12.363" v="2685"/>
          <ac:spMkLst>
            <pc:docMk/>
            <pc:sldMk cId="2265555812" sldId="352"/>
            <ac:spMk id="12" creationId="{7FD9847C-D9B5-4745-8541-23AD2FF9FBA9}"/>
          </ac:spMkLst>
        </pc:spChg>
        <pc:spChg chg="add del">
          <ac:chgData name="임영수C/SGS DevCamp" userId="S::yslimc@smilegate.com::1c75c7d7-5cc9-493e-8431-da483c63ddaa" providerId="AD" clId="Web-{52EA4065-4ED4-EC52-6788-CF9483ECD16B}" dt="2021-01-12T12:50:13.067" v="2686"/>
          <ac:spMkLst>
            <pc:docMk/>
            <pc:sldMk cId="2265555812" sldId="352"/>
            <ac:spMk id="13" creationId="{17D2E752-6549-403B-B14C-09B2E4038625}"/>
          </ac:spMkLst>
        </pc:spChg>
        <pc:spChg chg="add">
          <ac:chgData name="임영수C/SGS DevCamp" userId="S::yslimc@smilegate.com::1c75c7d7-5cc9-493e-8431-da483c63ddaa" providerId="AD" clId="Web-{52EA4065-4ED4-EC52-6788-CF9483ECD16B}" dt="2021-01-12T12:49:58.563" v="2680"/>
          <ac:spMkLst>
            <pc:docMk/>
            <pc:sldMk cId="2265555812" sldId="352"/>
            <ac:spMk id="14" creationId="{29E6E7FD-79A6-4F40-994B-2BB997894DE6}"/>
          </ac:spMkLst>
        </pc:spChg>
      </pc:sldChg>
      <pc:sldChg chg="delSp add replId">
        <pc:chgData name="임영수C/SGS DevCamp" userId="S::yslimc@smilegate.com::1c75c7d7-5cc9-493e-8431-da483c63ddaa" providerId="AD" clId="Web-{52EA4065-4ED4-EC52-6788-CF9483ECD16B}" dt="2021-01-12T12:50:17.552" v="2690"/>
        <pc:sldMkLst>
          <pc:docMk/>
          <pc:sldMk cId="151747977" sldId="353"/>
        </pc:sldMkLst>
        <pc:spChg chg="del">
          <ac:chgData name="임영수C/SGS DevCamp" userId="S::yslimc@smilegate.com::1c75c7d7-5cc9-493e-8431-da483c63ddaa" providerId="AD" clId="Web-{52EA4065-4ED4-EC52-6788-CF9483ECD16B}" dt="2021-01-12T12:50:15.333" v="2687"/>
          <ac:spMkLst>
            <pc:docMk/>
            <pc:sldMk cId="151747977" sldId="353"/>
            <ac:spMk id="8" creationId="{61790AA5-E4E5-41BB-A7F1-D97419EE82A3}"/>
          </ac:spMkLst>
        </pc:spChg>
        <pc:spChg chg="del">
          <ac:chgData name="임영수C/SGS DevCamp" userId="S::yslimc@smilegate.com::1c75c7d7-5cc9-493e-8431-da483c63ddaa" providerId="AD" clId="Web-{52EA4065-4ED4-EC52-6788-CF9483ECD16B}" dt="2021-01-12T12:50:16.802" v="2689"/>
          <ac:spMkLst>
            <pc:docMk/>
            <pc:sldMk cId="151747977" sldId="353"/>
            <ac:spMk id="11" creationId="{687F7CA7-6045-4334-88F0-5043C8BD99A9}"/>
          </ac:spMkLst>
        </pc:spChg>
        <pc:spChg chg="del">
          <ac:chgData name="임영수C/SGS DevCamp" userId="S::yslimc@smilegate.com::1c75c7d7-5cc9-493e-8431-da483c63ddaa" providerId="AD" clId="Web-{52EA4065-4ED4-EC52-6788-CF9483ECD16B}" dt="2021-01-12T12:50:17.552" v="2690"/>
          <ac:spMkLst>
            <pc:docMk/>
            <pc:sldMk cId="151747977" sldId="353"/>
            <ac:spMk id="12" creationId="{7FD9847C-D9B5-4745-8541-23AD2FF9FBA9}"/>
          </ac:spMkLst>
        </pc:spChg>
        <pc:spChg chg="del">
          <ac:chgData name="임영수C/SGS DevCamp" userId="S::yslimc@smilegate.com::1c75c7d7-5cc9-493e-8431-da483c63ddaa" providerId="AD" clId="Web-{52EA4065-4ED4-EC52-6788-CF9483ECD16B}" dt="2021-01-12T12:50:15.942" v="2688"/>
          <ac:spMkLst>
            <pc:docMk/>
            <pc:sldMk cId="151747977" sldId="353"/>
            <ac:spMk id="14" creationId="{29E6E7FD-79A6-4F40-994B-2BB997894DE6}"/>
          </ac:spMkLst>
        </pc:spChg>
      </pc:sldChg>
      <pc:sldChg chg="delSp add replId">
        <pc:chgData name="임영수C/SGS DevCamp" userId="S::yslimc@smilegate.com::1c75c7d7-5cc9-493e-8431-da483c63ddaa" providerId="AD" clId="Web-{52EA4065-4ED4-EC52-6788-CF9483ECD16B}" dt="2021-01-12T12:50:20.520" v="2694"/>
        <pc:sldMkLst>
          <pc:docMk/>
          <pc:sldMk cId="3179910856" sldId="354"/>
        </pc:sldMkLst>
        <pc:spChg chg="del">
          <ac:chgData name="임영수C/SGS DevCamp" userId="S::yslimc@smilegate.com::1c75c7d7-5cc9-493e-8431-da483c63ddaa" providerId="AD" clId="Web-{52EA4065-4ED4-EC52-6788-CF9483ECD16B}" dt="2021-01-12T12:50:18.942" v="2691"/>
          <ac:spMkLst>
            <pc:docMk/>
            <pc:sldMk cId="3179910856" sldId="354"/>
            <ac:spMk id="8" creationId="{61790AA5-E4E5-41BB-A7F1-D97419EE82A3}"/>
          </ac:spMkLst>
        </pc:spChg>
        <pc:spChg chg="del">
          <ac:chgData name="임영수C/SGS DevCamp" userId="S::yslimc@smilegate.com::1c75c7d7-5cc9-493e-8431-da483c63ddaa" providerId="AD" clId="Web-{52EA4065-4ED4-EC52-6788-CF9483ECD16B}" dt="2021-01-12T12:50:19.458" v="2692"/>
          <ac:spMkLst>
            <pc:docMk/>
            <pc:sldMk cId="3179910856" sldId="354"/>
            <ac:spMk id="10" creationId="{B6A65F90-7FAC-4520-AA88-9D3B910757EB}"/>
          </ac:spMkLst>
        </pc:spChg>
        <pc:spChg chg="del">
          <ac:chgData name="임영수C/SGS DevCamp" userId="S::yslimc@smilegate.com::1c75c7d7-5cc9-493e-8431-da483c63ddaa" providerId="AD" clId="Web-{52EA4065-4ED4-EC52-6788-CF9483ECD16B}" dt="2021-01-12T12:50:19.942" v="2693"/>
          <ac:spMkLst>
            <pc:docMk/>
            <pc:sldMk cId="3179910856" sldId="354"/>
            <ac:spMk id="13" creationId="{17D2E752-6549-403B-B14C-09B2E4038625}"/>
          </ac:spMkLst>
        </pc:spChg>
        <pc:spChg chg="del">
          <ac:chgData name="임영수C/SGS DevCamp" userId="S::yslimc@smilegate.com::1c75c7d7-5cc9-493e-8431-da483c63ddaa" providerId="AD" clId="Web-{52EA4065-4ED4-EC52-6788-CF9483ECD16B}" dt="2021-01-12T12:50:20.520" v="2694"/>
          <ac:spMkLst>
            <pc:docMk/>
            <pc:sldMk cId="3179910856" sldId="354"/>
            <ac:spMk id="14" creationId="{29E6E7FD-79A6-4F40-994B-2BB997894DE6}"/>
          </ac:spMkLst>
        </pc:spChg>
      </pc:sldChg>
      <pc:sldChg chg="add del replId">
        <pc:chgData name="임영수C/SGS DevCamp" userId="S::yslimc@smilegate.com::1c75c7d7-5cc9-493e-8431-da483c63ddaa" providerId="AD" clId="Web-{52EA4065-4ED4-EC52-6788-CF9483ECD16B}" dt="2021-01-12T12:56:26.451" v="2936"/>
        <pc:sldMkLst>
          <pc:docMk/>
          <pc:sldMk cId="3826256091" sldId="355"/>
        </pc:sldMkLst>
      </pc:sldChg>
    </pc:docChg>
  </pc:docChgLst>
  <pc:docChgLst>
    <pc:chgData name="신영환/SGS DevCamp" userId="S::younghshin@smilegate.com::dfc41117-1df7-4003-b5bb-5a017d18150b" providerId="AD" clId="Web-{0FED34BE-D71E-8F09-7211-13CEA1B08B34}"/>
    <pc:docChg chg="">
      <pc:chgData name="신영환/SGS DevCamp" userId="S::younghshin@smilegate.com::dfc41117-1df7-4003-b5bb-5a017d18150b" providerId="AD" clId="Web-{0FED34BE-D71E-8F09-7211-13CEA1B08B34}" dt="2020-12-28T02:48:43.465" v="0"/>
      <pc:docMkLst>
        <pc:docMk/>
      </pc:docMkLst>
      <pc:sldChg chg="addCm">
        <pc:chgData name="신영환/SGS DevCamp" userId="S::younghshin@smilegate.com::dfc41117-1df7-4003-b5bb-5a017d18150b" providerId="AD" clId="Web-{0FED34BE-D71E-8F09-7211-13CEA1B08B34}" dt="2020-12-28T02:48:43.465" v="0"/>
        <pc:sldMkLst>
          <pc:docMk/>
          <pc:sldMk cId="4005447557" sldId="315"/>
        </pc:sldMkLst>
      </pc:sldChg>
    </pc:docChg>
  </pc:docChgLst>
  <pc:docChgLst>
    <pc:chgData name="박소현C/SGS DevCamp" userId="S::shparkc@smilegate.com::b6ded9f9-1722-4edd-8dba-128b08e80a16" providerId="AD" clId="Web-{BEBBD959-C323-4AF6-78F5-07F23FD27172}"/>
    <pc:docChg chg="modSld">
      <pc:chgData name="박소현C/SGS DevCamp" userId="S::shparkc@smilegate.com::b6ded9f9-1722-4edd-8dba-128b08e80a16" providerId="AD" clId="Web-{BEBBD959-C323-4AF6-78F5-07F23FD27172}" dt="2021-01-12T11:34:30.238" v="2" actId="1076"/>
      <pc:docMkLst>
        <pc:docMk/>
      </pc:docMkLst>
      <pc:sldChg chg="addSp modSp">
        <pc:chgData name="박소현C/SGS DevCamp" userId="S::shparkc@smilegate.com::b6ded9f9-1722-4edd-8dba-128b08e80a16" providerId="AD" clId="Web-{BEBBD959-C323-4AF6-78F5-07F23FD27172}" dt="2021-01-12T11:34:30.238" v="2" actId="1076"/>
        <pc:sldMkLst>
          <pc:docMk/>
          <pc:sldMk cId="3438314448" sldId="347"/>
        </pc:sldMkLst>
        <pc:spChg chg="add mod">
          <ac:chgData name="박소현C/SGS DevCamp" userId="S::shparkc@smilegate.com::b6ded9f9-1722-4edd-8dba-128b08e80a16" providerId="AD" clId="Web-{BEBBD959-C323-4AF6-78F5-07F23FD27172}" dt="2021-01-12T11:34:30.238" v="2" actId="1076"/>
          <ac:spMkLst>
            <pc:docMk/>
            <pc:sldMk cId="3438314448" sldId="347"/>
            <ac:spMk id="2" creationId="{921373A0-C691-47F4-91DA-9D10ACEF12DE}"/>
          </ac:spMkLst>
        </pc:spChg>
      </pc:sldChg>
    </pc:docChg>
  </pc:docChgLst>
  <pc:docChgLst>
    <pc:chgData name="신영환/SGS DevCamp" userId="S::younghshin@smilegate.com::dfc41117-1df7-4003-b5bb-5a017d18150b" providerId="AD" clId="Web-{1AE99BE3-ACAE-F21C-DDAB-B954516BA11D}"/>
    <pc:docChg chg="modSld">
      <pc:chgData name="신영환/SGS DevCamp" userId="S::younghshin@smilegate.com::dfc41117-1df7-4003-b5bb-5a017d18150b" providerId="AD" clId="Web-{1AE99BE3-ACAE-F21C-DDAB-B954516BA11D}" dt="2021-01-12T13:42:57.956" v="1117" actId="20577"/>
      <pc:docMkLst>
        <pc:docMk/>
      </pc:docMkLst>
      <pc:sldChg chg="modSp">
        <pc:chgData name="신영환/SGS DevCamp" userId="S::younghshin@smilegate.com::dfc41117-1df7-4003-b5bb-5a017d18150b" providerId="AD" clId="Web-{1AE99BE3-ACAE-F21C-DDAB-B954516BA11D}" dt="2021-01-12T13:37:39.480" v="1031" actId="20577"/>
        <pc:sldMkLst>
          <pc:docMk/>
          <pc:sldMk cId="3438314448" sldId="348"/>
        </pc:sldMkLst>
        <pc:spChg chg="mod">
          <ac:chgData name="신영환/SGS DevCamp" userId="S::younghshin@smilegate.com::dfc41117-1df7-4003-b5bb-5a017d18150b" providerId="AD" clId="Web-{1AE99BE3-ACAE-F21C-DDAB-B954516BA11D}" dt="2021-01-12T13:37:39.480" v="1031" actId="20577"/>
          <ac:spMkLst>
            <pc:docMk/>
            <pc:sldMk cId="3438314448" sldId="348"/>
            <ac:spMk id="13" creationId="{2954C6E2-DEE0-46D6-9070-991246C727F0}"/>
          </ac:spMkLst>
        </pc:spChg>
      </pc:sldChg>
      <pc:sldChg chg="modSp">
        <pc:chgData name="신영환/SGS DevCamp" userId="S::younghshin@smilegate.com::dfc41117-1df7-4003-b5bb-5a017d18150b" providerId="AD" clId="Web-{1AE99BE3-ACAE-F21C-DDAB-B954516BA11D}" dt="2021-01-12T13:42:57.956" v="1117" actId="20577"/>
        <pc:sldMkLst>
          <pc:docMk/>
          <pc:sldMk cId="3438314448" sldId="349"/>
        </pc:sldMkLst>
        <pc:spChg chg="mod">
          <ac:chgData name="신영환/SGS DevCamp" userId="S::younghshin@smilegate.com::dfc41117-1df7-4003-b5bb-5a017d18150b" providerId="AD" clId="Web-{1AE99BE3-ACAE-F21C-DDAB-B954516BA11D}" dt="2021-01-12T13:42:57.956" v="1117" actId="20577"/>
          <ac:spMkLst>
            <pc:docMk/>
            <pc:sldMk cId="3438314448" sldId="349"/>
            <ac:spMk id="13" creationId="{2954C6E2-DEE0-46D6-9070-991246C727F0}"/>
          </ac:spMkLst>
        </pc:spChg>
      </pc:sldChg>
    </pc:docChg>
  </pc:docChgLst>
  <pc:docChgLst>
    <pc:chgData name="임영수C/SGS DevCamp" userId="S::yslimc@smilegate.com::1c75c7d7-5cc9-493e-8431-da483c63ddaa" providerId="AD" clId="Web-{25656A44-4030-16B2-3B98-6CBDA150B986}"/>
    <pc:docChg chg="addSld delSld modSld">
      <pc:chgData name="임영수C/SGS DevCamp" userId="S::yslimc@smilegate.com::1c75c7d7-5cc9-493e-8431-da483c63ddaa" providerId="AD" clId="Web-{25656A44-4030-16B2-3B98-6CBDA150B986}" dt="2021-01-14T15:53:42.411" v="347" actId="20577"/>
      <pc:docMkLst>
        <pc:docMk/>
      </pc:docMkLst>
      <pc:sldChg chg="addSp delSp modSp">
        <pc:chgData name="임영수C/SGS DevCamp" userId="S::yslimc@smilegate.com::1c75c7d7-5cc9-493e-8431-da483c63ddaa" providerId="AD" clId="Web-{25656A44-4030-16B2-3B98-6CBDA150B986}" dt="2021-01-14T15:03:58.156" v="33" actId="1076"/>
        <pc:sldMkLst>
          <pc:docMk/>
          <pc:sldMk cId="3046201450" sldId="258"/>
        </pc:sldMkLst>
        <pc:spChg chg="mod">
          <ac:chgData name="임영수C/SGS DevCamp" userId="S::yslimc@smilegate.com::1c75c7d7-5cc9-493e-8431-da483c63ddaa" providerId="AD" clId="Web-{25656A44-4030-16B2-3B98-6CBDA150B986}" dt="2021-01-14T15:03:00.686" v="15" actId="20577"/>
          <ac:spMkLst>
            <pc:docMk/>
            <pc:sldMk cId="3046201450" sldId="258"/>
            <ac:spMk id="8" creationId="{00000000-0000-0000-0000-000000000000}"/>
          </ac:spMkLst>
        </pc:spChg>
        <pc:spChg chg="mod">
          <ac:chgData name="임영수C/SGS DevCamp" userId="S::yslimc@smilegate.com::1c75c7d7-5cc9-493e-8431-da483c63ddaa" providerId="AD" clId="Web-{25656A44-4030-16B2-3B98-6CBDA150B986}" dt="2021-01-14T15:03:05.108" v="19" actId="14100"/>
          <ac:spMkLst>
            <pc:docMk/>
            <pc:sldMk cId="3046201450" sldId="258"/>
            <ac:spMk id="11" creationId="{00000000-0000-0000-0000-000000000000}"/>
          </ac:spMkLst>
        </pc:spChg>
        <pc:spChg chg="add del mod">
          <ac:chgData name="임영수C/SGS DevCamp" userId="S::yslimc@smilegate.com::1c75c7d7-5cc9-493e-8431-da483c63ddaa" providerId="AD" clId="Web-{25656A44-4030-16B2-3B98-6CBDA150B986}" dt="2021-01-14T15:03:58.156" v="33" actId="1076"/>
          <ac:spMkLst>
            <pc:docMk/>
            <pc:sldMk cId="3046201450" sldId="258"/>
            <ac:spMk id="14" creationId="{00000000-0000-0000-0000-000000000000}"/>
          </ac:spMkLst>
        </pc:spChg>
      </pc:sldChg>
      <pc:sldChg chg="modSp">
        <pc:chgData name="임영수C/SGS DevCamp" userId="S::yslimc@smilegate.com::1c75c7d7-5cc9-493e-8431-da483c63ddaa" providerId="AD" clId="Web-{25656A44-4030-16B2-3B98-6CBDA150B986}" dt="2021-01-14T15:53:42.411" v="347" actId="20577"/>
        <pc:sldMkLst>
          <pc:docMk/>
          <pc:sldMk cId="3438314448" sldId="259"/>
        </pc:sldMkLst>
        <pc:spChg chg="mod">
          <ac:chgData name="임영수C/SGS DevCamp" userId="S::yslimc@smilegate.com::1c75c7d7-5cc9-493e-8431-da483c63ddaa" providerId="AD" clId="Web-{25656A44-4030-16B2-3B98-6CBDA150B986}" dt="2021-01-14T15:23:52.027" v="108" actId="20577"/>
          <ac:spMkLst>
            <pc:docMk/>
            <pc:sldMk cId="3438314448" sldId="259"/>
            <ac:spMk id="9" creationId="{FA38F109-98C1-9343-90E5-8B60AC4C6297}"/>
          </ac:spMkLst>
        </pc:spChg>
        <pc:spChg chg="mod">
          <ac:chgData name="임영수C/SGS DevCamp" userId="S::yslimc@smilegate.com::1c75c7d7-5cc9-493e-8431-da483c63ddaa" providerId="AD" clId="Web-{25656A44-4030-16B2-3B98-6CBDA150B986}" dt="2021-01-14T15:53:42.411" v="347" actId="20577"/>
          <ac:spMkLst>
            <pc:docMk/>
            <pc:sldMk cId="3438314448" sldId="259"/>
            <ac:spMk id="13" creationId="{2954C6E2-DEE0-46D6-9070-991246C727F0}"/>
          </ac:spMkLst>
        </pc:spChg>
      </pc:sldChg>
      <pc:sldChg chg="modSp">
        <pc:chgData name="임영수C/SGS DevCamp" userId="S::yslimc@smilegate.com::1c75c7d7-5cc9-493e-8431-da483c63ddaa" providerId="AD" clId="Web-{25656A44-4030-16B2-3B98-6CBDA150B986}" dt="2021-01-14T15:02:39.154" v="5" actId="20577"/>
        <pc:sldMkLst>
          <pc:docMk/>
          <pc:sldMk cId="869616408" sldId="303"/>
        </pc:sldMkLst>
        <pc:spChg chg="mod">
          <ac:chgData name="임영수C/SGS DevCamp" userId="S::yslimc@smilegate.com::1c75c7d7-5cc9-493e-8431-da483c63ddaa" providerId="AD" clId="Web-{25656A44-4030-16B2-3B98-6CBDA150B986}" dt="2021-01-14T15:02:39.154" v="5" actId="20577"/>
          <ac:spMkLst>
            <pc:docMk/>
            <pc:sldMk cId="869616408" sldId="303"/>
            <ac:spMk id="16" creationId="{782DEC8D-56E7-ED4E-858A-C60CE145836D}"/>
          </ac:spMkLst>
        </pc:spChg>
      </pc:sldChg>
      <pc:sldChg chg="modSp del">
        <pc:chgData name="임영수C/SGS DevCamp" userId="S::yslimc@smilegate.com::1c75c7d7-5cc9-493e-8431-da483c63ddaa" providerId="AD" clId="Web-{25656A44-4030-16B2-3B98-6CBDA150B986}" dt="2021-01-14T15:02:42.373" v="7"/>
        <pc:sldMkLst>
          <pc:docMk/>
          <pc:sldMk cId="3971859740" sldId="356"/>
        </pc:sldMkLst>
        <pc:spChg chg="mod">
          <ac:chgData name="임영수C/SGS DevCamp" userId="S::yslimc@smilegate.com::1c75c7d7-5cc9-493e-8431-da483c63ddaa" providerId="AD" clId="Web-{25656A44-4030-16B2-3B98-6CBDA150B986}" dt="2021-01-14T15:01:57.044" v="0" actId="20577"/>
          <ac:spMkLst>
            <pc:docMk/>
            <pc:sldMk cId="3971859740" sldId="356"/>
            <ac:spMk id="14" creationId="{CA576E85-2C03-794C-96CD-FA5C94C20B85}"/>
          </ac:spMkLst>
        </pc:spChg>
      </pc:sldChg>
      <pc:sldChg chg="del">
        <pc:chgData name="임영수C/SGS DevCamp" userId="S::yslimc@smilegate.com::1c75c7d7-5cc9-493e-8431-da483c63ddaa" providerId="AD" clId="Web-{25656A44-4030-16B2-3B98-6CBDA150B986}" dt="2021-01-14T15:02:42.373" v="6"/>
        <pc:sldMkLst>
          <pc:docMk/>
          <pc:sldMk cId="1426096549" sldId="357"/>
        </pc:sldMkLst>
      </pc:sldChg>
      <pc:sldChg chg="modSp">
        <pc:chgData name="임영수C/SGS DevCamp" userId="S::yslimc@smilegate.com::1c75c7d7-5cc9-493e-8431-da483c63ddaa" providerId="AD" clId="Web-{25656A44-4030-16B2-3B98-6CBDA150B986}" dt="2021-01-14T15:23:10.104" v="106" actId="20577"/>
        <pc:sldMkLst>
          <pc:docMk/>
          <pc:sldMk cId="2012690515" sldId="358"/>
        </pc:sldMkLst>
        <pc:spChg chg="mod">
          <ac:chgData name="임영수C/SGS DevCamp" userId="S::yslimc@smilegate.com::1c75c7d7-5cc9-493e-8431-da483c63ddaa" providerId="AD" clId="Web-{25656A44-4030-16B2-3B98-6CBDA150B986}" dt="2021-01-14T15:15:46.937" v="76" actId="1076"/>
          <ac:spMkLst>
            <pc:docMk/>
            <pc:sldMk cId="2012690515" sldId="358"/>
            <ac:spMk id="2" creationId="{C36D4F49-2942-4DDB-B1D9-1C7E355A8881}"/>
          </ac:spMkLst>
        </pc:spChg>
        <pc:spChg chg="mod">
          <ac:chgData name="임영수C/SGS DevCamp" userId="S::yslimc@smilegate.com::1c75c7d7-5cc9-493e-8431-da483c63ddaa" providerId="AD" clId="Web-{25656A44-4030-16B2-3B98-6CBDA150B986}" dt="2021-01-14T15:16:55.845" v="100" actId="1076"/>
          <ac:spMkLst>
            <pc:docMk/>
            <pc:sldMk cId="2012690515" sldId="358"/>
            <ac:spMk id="39" creationId="{4059B652-C47D-4BA1-9C1A-EC8BCF201D6D}"/>
          </ac:spMkLst>
        </pc:spChg>
        <pc:spChg chg="mod">
          <ac:chgData name="임영수C/SGS DevCamp" userId="S::yslimc@smilegate.com::1c75c7d7-5cc9-493e-8431-da483c63ddaa" providerId="AD" clId="Web-{25656A44-4030-16B2-3B98-6CBDA150B986}" dt="2021-01-14T15:23:10.104" v="106" actId="20577"/>
          <ac:spMkLst>
            <pc:docMk/>
            <pc:sldMk cId="2012690515" sldId="358"/>
            <ac:spMk id="47" creationId="{D26A43C7-38BB-4C0D-8017-B6593D65995F}"/>
          </ac:spMkLst>
        </pc:spChg>
        <pc:spChg chg="mod">
          <ac:chgData name="임영수C/SGS DevCamp" userId="S::yslimc@smilegate.com::1c75c7d7-5cc9-493e-8431-da483c63ddaa" providerId="AD" clId="Web-{25656A44-4030-16B2-3B98-6CBDA150B986}" dt="2021-01-14T15:17:05.502" v="102" actId="1076"/>
          <ac:spMkLst>
            <pc:docMk/>
            <pc:sldMk cId="2012690515" sldId="358"/>
            <ac:spMk id="48" creationId="{DF5933C8-FE0A-4CF2-8FFE-0C74C91231FD}"/>
          </ac:spMkLst>
        </pc:spChg>
        <pc:picChg chg="mod">
          <ac:chgData name="임영수C/SGS DevCamp" userId="S::yslimc@smilegate.com::1c75c7d7-5cc9-493e-8431-da483c63ddaa" providerId="AD" clId="Web-{25656A44-4030-16B2-3B98-6CBDA150B986}" dt="2021-01-14T15:15:57.641" v="85" actId="1076"/>
          <ac:picMkLst>
            <pc:docMk/>
            <pc:sldMk cId="2012690515" sldId="358"/>
            <ac:picMk id="36" creationId="{00000000-0000-0000-0000-000000000000}"/>
          </ac:picMkLst>
        </pc:picChg>
        <pc:picChg chg="mod">
          <ac:chgData name="임영수C/SGS DevCamp" userId="S::yslimc@smilegate.com::1c75c7d7-5cc9-493e-8431-da483c63ddaa" providerId="AD" clId="Web-{25656A44-4030-16B2-3B98-6CBDA150B986}" dt="2021-01-14T15:16:45.111" v="98" actId="14100"/>
          <ac:picMkLst>
            <pc:docMk/>
            <pc:sldMk cId="2012690515" sldId="358"/>
            <ac:picMk id="37" creationId="{44223AB7-4700-4244-AFA5-A5D7C14846E2}"/>
          </ac:picMkLst>
        </pc:picChg>
        <pc:picChg chg="mod">
          <ac:chgData name="임영수C/SGS DevCamp" userId="S::yslimc@smilegate.com::1c75c7d7-5cc9-493e-8431-da483c63ddaa" providerId="AD" clId="Web-{25656A44-4030-16B2-3B98-6CBDA150B986}" dt="2021-01-14T15:16:37.970" v="97" actId="1076"/>
          <ac:picMkLst>
            <pc:docMk/>
            <pc:sldMk cId="2012690515" sldId="358"/>
            <ac:picMk id="38" creationId="{7949614C-0ACD-422A-93AE-1E0F9751043C}"/>
          </ac:picMkLst>
        </pc:picChg>
        <pc:picChg chg="mod">
          <ac:chgData name="임영수C/SGS DevCamp" userId="S::yslimc@smilegate.com::1c75c7d7-5cc9-493e-8431-da483c63ddaa" providerId="AD" clId="Web-{25656A44-4030-16B2-3B98-6CBDA150B986}" dt="2021-01-14T15:16:31.032" v="95" actId="1076"/>
          <ac:picMkLst>
            <pc:docMk/>
            <pc:sldMk cId="2012690515" sldId="358"/>
            <ac:picMk id="46" creationId="{E2DF8BCC-D42A-4F0E-9068-2F664406C505}"/>
          </ac:picMkLst>
        </pc:picChg>
      </pc:sldChg>
      <pc:sldChg chg="modSp">
        <pc:chgData name="임영수C/SGS DevCamp" userId="S::yslimc@smilegate.com::1c75c7d7-5cc9-493e-8431-da483c63ddaa" providerId="AD" clId="Web-{25656A44-4030-16B2-3B98-6CBDA150B986}" dt="2021-01-14T15:02:36.357" v="4" actId="20577"/>
        <pc:sldMkLst>
          <pc:docMk/>
          <pc:sldMk cId="3875808581" sldId="362"/>
        </pc:sldMkLst>
        <pc:spChg chg="mod">
          <ac:chgData name="임영수C/SGS DevCamp" userId="S::yslimc@smilegate.com::1c75c7d7-5cc9-493e-8431-da483c63ddaa" providerId="AD" clId="Web-{25656A44-4030-16B2-3B98-6CBDA150B986}" dt="2021-01-14T15:02:36.357" v="4" actId="20577"/>
          <ac:spMkLst>
            <pc:docMk/>
            <pc:sldMk cId="3875808581" sldId="362"/>
            <ac:spMk id="14" creationId="{41D4337B-16AA-3D42-AD2B-CC2593FA8FDC}"/>
          </ac:spMkLst>
        </pc:spChg>
      </pc:sldChg>
      <pc:sldChg chg="modSp">
        <pc:chgData name="임영수C/SGS DevCamp" userId="S::yslimc@smilegate.com::1c75c7d7-5cc9-493e-8431-da483c63ddaa" providerId="AD" clId="Web-{25656A44-4030-16B2-3B98-6CBDA150B986}" dt="2021-01-14T15:23:53.714" v="109" actId="20577"/>
        <pc:sldMkLst>
          <pc:docMk/>
          <pc:sldMk cId="3438314448" sldId="366"/>
        </pc:sldMkLst>
        <pc:spChg chg="mod">
          <ac:chgData name="임영수C/SGS DevCamp" userId="S::yslimc@smilegate.com::1c75c7d7-5cc9-493e-8431-da483c63ddaa" providerId="AD" clId="Web-{25656A44-4030-16B2-3B98-6CBDA150B986}" dt="2021-01-14T15:23:53.714" v="109" actId="20577"/>
          <ac:spMkLst>
            <pc:docMk/>
            <pc:sldMk cId="3438314448" sldId="366"/>
            <ac:spMk id="5" creationId="{FA38F109-98C1-9343-90E5-8B60AC4C6297}"/>
          </ac:spMkLst>
        </pc:spChg>
      </pc:sldChg>
      <pc:sldChg chg="modSp">
        <pc:chgData name="임영수C/SGS DevCamp" userId="S::yslimc@smilegate.com::1c75c7d7-5cc9-493e-8431-da483c63ddaa" providerId="AD" clId="Web-{25656A44-4030-16B2-3B98-6CBDA150B986}" dt="2021-01-14T15:23:55.464" v="110" actId="20577"/>
        <pc:sldMkLst>
          <pc:docMk/>
          <pc:sldMk cId="3438314448" sldId="367"/>
        </pc:sldMkLst>
        <pc:spChg chg="mod">
          <ac:chgData name="임영수C/SGS DevCamp" userId="S::yslimc@smilegate.com::1c75c7d7-5cc9-493e-8431-da483c63ddaa" providerId="AD" clId="Web-{25656A44-4030-16B2-3B98-6CBDA150B986}" dt="2021-01-14T15:23:55.464" v="110" actId="20577"/>
          <ac:spMkLst>
            <pc:docMk/>
            <pc:sldMk cId="3438314448" sldId="367"/>
            <ac:spMk id="7" creationId="{FA38F109-98C1-9343-90E5-8B60AC4C6297}"/>
          </ac:spMkLst>
        </pc:spChg>
      </pc:sldChg>
      <pc:sldChg chg="modSp">
        <pc:chgData name="임영수C/SGS DevCamp" userId="S::yslimc@smilegate.com::1c75c7d7-5cc9-493e-8431-da483c63ddaa" providerId="AD" clId="Web-{25656A44-4030-16B2-3B98-6CBDA150B986}" dt="2021-01-14T15:23:58.527" v="112" actId="20577"/>
        <pc:sldMkLst>
          <pc:docMk/>
          <pc:sldMk cId="3438314448" sldId="368"/>
        </pc:sldMkLst>
        <pc:spChg chg="mod">
          <ac:chgData name="임영수C/SGS DevCamp" userId="S::yslimc@smilegate.com::1c75c7d7-5cc9-493e-8431-da483c63ddaa" providerId="AD" clId="Web-{25656A44-4030-16B2-3B98-6CBDA150B986}" dt="2021-01-14T15:23:58.527" v="112" actId="20577"/>
          <ac:spMkLst>
            <pc:docMk/>
            <pc:sldMk cId="3438314448" sldId="368"/>
            <ac:spMk id="7" creationId="{FA38F109-98C1-9343-90E5-8B60AC4C6297}"/>
          </ac:spMkLst>
        </pc:spChg>
        <pc:spChg chg="mod">
          <ac:chgData name="임영수C/SGS DevCamp" userId="S::yslimc@smilegate.com::1c75c7d7-5cc9-493e-8431-da483c63ddaa" providerId="AD" clId="Web-{25656A44-4030-16B2-3B98-6CBDA150B986}" dt="2021-01-14T15:05:22.330" v="75" actId="20577"/>
          <ac:spMkLst>
            <pc:docMk/>
            <pc:sldMk cId="3438314448" sldId="368"/>
            <ac:spMk id="13" creationId="{2954C6E2-DEE0-46D6-9070-991246C727F0}"/>
          </ac:spMkLst>
        </pc:spChg>
      </pc:sldChg>
      <pc:sldChg chg="add replId">
        <pc:chgData name="임영수C/SGS DevCamp" userId="S::yslimc@smilegate.com::1c75c7d7-5cc9-493e-8431-da483c63ddaa" providerId="AD" clId="Web-{25656A44-4030-16B2-3B98-6CBDA150B986}" dt="2021-01-14T15:02:28.232" v="1"/>
        <pc:sldMkLst>
          <pc:docMk/>
          <pc:sldMk cId="3357331066" sldId="370"/>
        </pc:sldMkLst>
      </pc:sldChg>
      <pc:sldChg chg="modSp add replId">
        <pc:chgData name="임영수C/SGS DevCamp" userId="S::yslimc@smilegate.com::1c75c7d7-5cc9-493e-8431-da483c63ddaa" providerId="AD" clId="Web-{25656A44-4030-16B2-3B98-6CBDA150B986}" dt="2021-01-14T15:02:32.701" v="3" actId="20577"/>
        <pc:sldMkLst>
          <pc:docMk/>
          <pc:sldMk cId="3884369491" sldId="371"/>
        </pc:sldMkLst>
        <pc:spChg chg="mod">
          <ac:chgData name="임영수C/SGS DevCamp" userId="S::yslimc@smilegate.com::1c75c7d7-5cc9-493e-8431-da483c63ddaa" providerId="AD" clId="Web-{25656A44-4030-16B2-3B98-6CBDA150B986}" dt="2021-01-14T15:02:32.701" v="3" actId="20577"/>
          <ac:spMkLst>
            <pc:docMk/>
            <pc:sldMk cId="3884369491" sldId="371"/>
            <ac:spMk id="14" creationId="{CA576E85-2C03-794C-96CD-FA5C94C20B85}"/>
          </ac:spMkLst>
        </pc:spChg>
      </pc:sldChg>
    </pc:docChg>
  </pc:docChgLst>
  <pc:docChgLst>
    <pc:chgData name="박소현C/SGS DevCamp" userId="S::shparkc@smilegate.com::b6ded9f9-1722-4edd-8dba-128b08e80a16" providerId="AD" clId="Web-{DB6692E4-2E73-36A6-61D5-D5A9A1E91F71}"/>
    <pc:docChg chg="delSld modSld">
      <pc:chgData name="박소현C/SGS DevCamp" userId="S::shparkc@smilegate.com::b6ded9f9-1722-4edd-8dba-128b08e80a16" providerId="AD" clId="Web-{DB6692E4-2E73-36A6-61D5-D5A9A1E91F71}" dt="2020-12-28T08:55:35.723" v="121"/>
      <pc:docMkLst>
        <pc:docMk/>
      </pc:docMkLst>
      <pc:sldChg chg="del">
        <pc:chgData name="박소현C/SGS DevCamp" userId="S::shparkc@smilegate.com::b6ded9f9-1722-4edd-8dba-128b08e80a16" providerId="AD" clId="Web-{DB6692E4-2E73-36A6-61D5-D5A9A1E91F71}" dt="2020-12-28T08:55:35.723" v="121"/>
        <pc:sldMkLst>
          <pc:docMk/>
          <pc:sldMk cId="1576792087" sldId="294"/>
        </pc:sldMkLst>
      </pc:sldChg>
      <pc:sldChg chg="modSp">
        <pc:chgData name="박소현C/SGS DevCamp" userId="S::shparkc@smilegate.com::b6ded9f9-1722-4edd-8dba-128b08e80a16" providerId="AD" clId="Web-{DB6692E4-2E73-36A6-61D5-D5A9A1E91F71}" dt="2020-12-28T08:54:59.628" v="120" actId="20577"/>
        <pc:sldMkLst>
          <pc:docMk/>
          <pc:sldMk cId="164947090" sldId="321"/>
        </pc:sldMkLst>
        <pc:spChg chg="mod">
          <ac:chgData name="박소현C/SGS DevCamp" userId="S::shparkc@smilegate.com::b6ded9f9-1722-4edd-8dba-128b08e80a16" providerId="AD" clId="Web-{DB6692E4-2E73-36A6-61D5-D5A9A1E91F71}" dt="2020-12-28T08:54:59.628" v="120" actId="20577"/>
          <ac:spMkLst>
            <pc:docMk/>
            <pc:sldMk cId="164947090" sldId="321"/>
            <ac:spMk id="3" creationId="{1E6E941A-3335-47A5-B5EE-8720E000F4DC}"/>
          </ac:spMkLst>
        </pc:spChg>
        <pc:spChg chg="mod">
          <ac:chgData name="박소현C/SGS DevCamp" userId="S::shparkc@smilegate.com::b6ded9f9-1722-4edd-8dba-128b08e80a16" providerId="AD" clId="Web-{DB6692E4-2E73-36A6-61D5-D5A9A1E91F71}" dt="2020-12-28T08:52:54.298" v="62" actId="20577"/>
          <ac:spMkLst>
            <pc:docMk/>
            <pc:sldMk cId="164947090" sldId="321"/>
            <ac:spMk id="11" creationId="{3EAB3A1D-BA7E-4980-985B-63CE785F9091}"/>
          </ac:spMkLst>
        </pc:spChg>
      </pc:sldChg>
    </pc:docChg>
  </pc:docChgLst>
  <pc:docChgLst>
    <pc:chgData name="백지연B/SGS DevCamp" userId="S::jyeonbaek@smilegate.com::d357b275-f334-464f-9020-26c53f8e09d1" providerId="AD" clId="Web-{3FA2B5C4-C6B6-AFCD-A489-3A59480F5E64}"/>
    <pc:docChg chg="modSld">
      <pc:chgData name="백지연B/SGS DevCamp" userId="S::jyeonbaek@smilegate.com::d357b275-f334-464f-9020-26c53f8e09d1" providerId="AD" clId="Web-{3FA2B5C4-C6B6-AFCD-A489-3A59480F5E64}" dt="2020-12-26T07:50:26.577" v="54" actId="20577"/>
      <pc:docMkLst>
        <pc:docMk/>
      </pc:docMkLst>
      <pc:sldChg chg="modSp">
        <pc:chgData name="백지연B/SGS DevCamp" userId="S::jyeonbaek@smilegate.com::d357b275-f334-464f-9020-26c53f8e09d1" providerId="AD" clId="Web-{3FA2B5C4-C6B6-AFCD-A489-3A59480F5E64}" dt="2020-12-26T07:49:44.248" v="45" actId="20577"/>
        <pc:sldMkLst>
          <pc:docMk/>
          <pc:sldMk cId="916965780" sldId="308"/>
        </pc:sldMkLst>
        <pc:spChg chg="mod">
          <ac:chgData name="백지연B/SGS DevCamp" userId="S::jyeonbaek@smilegate.com::d357b275-f334-464f-9020-26c53f8e09d1" providerId="AD" clId="Web-{3FA2B5C4-C6B6-AFCD-A489-3A59480F5E64}" dt="2020-12-26T07:49:44.248" v="45" actId="20577"/>
          <ac:spMkLst>
            <pc:docMk/>
            <pc:sldMk cId="916965780" sldId="308"/>
            <ac:spMk id="13" creationId="{5B32B45D-DBC3-B54E-A1E7-4F1779ECD211}"/>
          </ac:spMkLst>
        </pc:spChg>
      </pc:sldChg>
      <pc:sldChg chg="modSp">
        <pc:chgData name="백지연B/SGS DevCamp" userId="S::jyeonbaek@smilegate.com::d357b275-f334-464f-9020-26c53f8e09d1" providerId="AD" clId="Web-{3FA2B5C4-C6B6-AFCD-A489-3A59480F5E64}" dt="2020-12-26T07:49:01.044" v="29" actId="14100"/>
        <pc:sldMkLst>
          <pc:docMk/>
          <pc:sldMk cId="2265710066" sldId="309"/>
        </pc:sldMkLst>
        <pc:spChg chg="mod">
          <ac:chgData name="백지연B/SGS DevCamp" userId="S::jyeonbaek@smilegate.com::d357b275-f334-464f-9020-26c53f8e09d1" providerId="AD" clId="Web-{3FA2B5C4-C6B6-AFCD-A489-3A59480F5E64}" dt="2020-12-26T07:49:01.044" v="29" actId="14100"/>
          <ac:spMkLst>
            <pc:docMk/>
            <pc:sldMk cId="2265710066" sldId="309"/>
            <ac:spMk id="13" creationId="{5D399D4A-C766-9F42-BE8A-8D37A781D0FF}"/>
          </ac:spMkLst>
        </pc:spChg>
      </pc:sldChg>
      <pc:sldChg chg="modSp">
        <pc:chgData name="백지연B/SGS DevCamp" userId="S::jyeonbaek@smilegate.com::d357b275-f334-464f-9020-26c53f8e09d1" providerId="AD" clId="Web-{3FA2B5C4-C6B6-AFCD-A489-3A59480F5E64}" dt="2020-12-26T07:50:26.577" v="54" actId="20577"/>
        <pc:sldMkLst>
          <pc:docMk/>
          <pc:sldMk cId="2012690515" sldId="320"/>
        </pc:sldMkLst>
        <pc:spChg chg="mod">
          <ac:chgData name="백지연B/SGS DevCamp" userId="S::jyeonbaek@smilegate.com::d357b275-f334-464f-9020-26c53f8e09d1" providerId="AD" clId="Web-{3FA2B5C4-C6B6-AFCD-A489-3A59480F5E64}" dt="2020-12-26T07:50:26.577" v="54" actId="20577"/>
          <ac:spMkLst>
            <pc:docMk/>
            <pc:sldMk cId="2012690515" sldId="320"/>
            <ac:spMk id="5" creationId="{33A70525-620A-4A13-9DB4-8B93BE298DDF}"/>
          </ac:spMkLst>
        </pc:spChg>
      </pc:sldChg>
    </pc:docChg>
  </pc:docChgLst>
  <pc:docChgLst>
    <pc:chgData name="박소현C/SGS DevCamp" userId="S::shparkc@smilegate.com::b6ded9f9-1722-4edd-8dba-128b08e80a16" providerId="AD" clId="Web-{CB07F2F1-7D99-650F-9A99-1FFE7BA61074}"/>
    <pc:docChg chg="modSld">
      <pc:chgData name="박소현C/SGS DevCamp" userId="S::shparkc@smilegate.com::b6ded9f9-1722-4edd-8dba-128b08e80a16" providerId="AD" clId="Web-{CB07F2F1-7D99-650F-9A99-1FFE7BA61074}" dt="2021-01-04T07:34:47.668" v="626" actId="20577"/>
      <pc:docMkLst>
        <pc:docMk/>
      </pc:docMkLst>
      <pc:sldChg chg="addSp delSp modSp">
        <pc:chgData name="박소현C/SGS DevCamp" userId="S::shparkc@smilegate.com::b6ded9f9-1722-4edd-8dba-128b08e80a16" providerId="AD" clId="Web-{CB07F2F1-7D99-650F-9A99-1FFE7BA61074}" dt="2021-01-04T07:34:30.668" v="618" actId="1076"/>
        <pc:sldMkLst>
          <pc:docMk/>
          <pc:sldMk cId="1426096549" sldId="340"/>
        </pc:sldMkLst>
        <pc:spChg chg="add del mod">
          <ac:chgData name="박소현C/SGS DevCamp" userId="S::shparkc@smilegate.com::b6ded9f9-1722-4edd-8dba-128b08e80a16" providerId="AD" clId="Web-{CB07F2F1-7D99-650F-9A99-1FFE7BA61074}" dt="2021-01-04T07:34:30.668" v="618" actId="1076"/>
          <ac:spMkLst>
            <pc:docMk/>
            <pc:sldMk cId="1426096549" sldId="340"/>
            <ac:spMk id="2" creationId="{B985DCFA-0CB3-4050-88BC-BD9B0674A224}"/>
          </ac:spMkLst>
        </pc:spChg>
        <pc:picChg chg="add mod">
          <ac:chgData name="박소현C/SGS DevCamp" userId="S::shparkc@smilegate.com::b6ded9f9-1722-4edd-8dba-128b08e80a16" providerId="AD" clId="Web-{CB07F2F1-7D99-650F-9A99-1FFE7BA61074}" dt="2021-01-04T07:34:27.496" v="617" actId="1076"/>
          <ac:picMkLst>
            <pc:docMk/>
            <pc:sldMk cId="1426096549" sldId="340"/>
            <ac:picMk id="3" creationId="{3AB13689-B939-46AF-9BE4-72C7B03C7463}"/>
          </ac:picMkLst>
        </pc:picChg>
        <pc:picChg chg="del mod">
          <ac:chgData name="박소현C/SGS DevCamp" userId="S::shparkc@smilegate.com::b6ded9f9-1722-4edd-8dba-128b08e80a16" providerId="AD" clId="Web-{CB07F2F1-7D99-650F-9A99-1FFE7BA61074}" dt="2021-01-04T07:34:10.308" v="611"/>
          <ac:picMkLst>
            <pc:docMk/>
            <pc:sldMk cId="1426096549" sldId="340"/>
            <ac:picMk id="8" creationId="{FF9A74DA-5202-8643-825F-78A67FDD2490}"/>
          </ac:picMkLst>
        </pc:picChg>
      </pc:sldChg>
      <pc:sldChg chg="addSp modSp">
        <pc:chgData name="박소현C/SGS DevCamp" userId="S::shparkc@smilegate.com::b6ded9f9-1722-4edd-8dba-128b08e80a16" providerId="AD" clId="Web-{CB07F2F1-7D99-650F-9A99-1FFE7BA61074}" dt="2021-01-04T07:27:40.921" v="243" actId="20577"/>
        <pc:sldMkLst>
          <pc:docMk/>
          <pc:sldMk cId="3557197404" sldId="343"/>
        </pc:sldMkLst>
        <pc:spChg chg="mod">
          <ac:chgData name="박소현C/SGS DevCamp" userId="S::shparkc@smilegate.com::b6ded9f9-1722-4edd-8dba-128b08e80a16" providerId="AD" clId="Web-{CB07F2F1-7D99-650F-9A99-1FFE7BA61074}" dt="2021-01-04T07:27:40.921" v="243" actId="20577"/>
          <ac:spMkLst>
            <pc:docMk/>
            <pc:sldMk cId="3557197404" sldId="343"/>
            <ac:spMk id="3" creationId="{7B4C3533-7D85-4221-A7C5-D992C2D927D5}"/>
          </ac:spMkLst>
        </pc:spChg>
        <pc:spChg chg="add mod">
          <ac:chgData name="박소현C/SGS DevCamp" userId="S::shparkc@smilegate.com::b6ded9f9-1722-4edd-8dba-128b08e80a16" providerId="AD" clId="Web-{CB07F2F1-7D99-650F-9A99-1FFE7BA61074}" dt="2021-01-04T07:27:31.682" v="239" actId="14100"/>
          <ac:spMkLst>
            <pc:docMk/>
            <pc:sldMk cId="3557197404" sldId="343"/>
            <ac:spMk id="4" creationId="{BA457D41-4284-4FF2-AD4B-B4D46246FB5E}"/>
          </ac:spMkLst>
        </pc:spChg>
        <pc:picChg chg="add mod">
          <ac:chgData name="박소현C/SGS DevCamp" userId="S::shparkc@smilegate.com::b6ded9f9-1722-4edd-8dba-128b08e80a16" providerId="AD" clId="Web-{CB07F2F1-7D99-650F-9A99-1FFE7BA61074}" dt="2021-01-04T07:27:06.315" v="228" actId="1076"/>
          <ac:picMkLst>
            <pc:docMk/>
            <pc:sldMk cId="3557197404" sldId="343"/>
            <ac:picMk id="2" creationId="{2B517084-402A-4D79-B6BF-7B26447E97A2}"/>
          </ac:picMkLst>
        </pc:picChg>
      </pc:sldChg>
      <pc:sldChg chg="modSp">
        <pc:chgData name="박소현C/SGS DevCamp" userId="S::shparkc@smilegate.com::b6ded9f9-1722-4edd-8dba-128b08e80a16" providerId="AD" clId="Web-{CB07F2F1-7D99-650F-9A99-1FFE7BA61074}" dt="2021-01-04T07:34:47.027" v="625" actId="20577"/>
        <pc:sldMkLst>
          <pc:docMk/>
          <pc:sldMk cId="337999327" sldId="344"/>
        </pc:sldMkLst>
        <pc:spChg chg="mod">
          <ac:chgData name="박소현C/SGS DevCamp" userId="S::shparkc@smilegate.com::b6ded9f9-1722-4edd-8dba-128b08e80a16" providerId="AD" clId="Web-{CB07F2F1-7D99-650F-9A99-1FFE7BA61074}" dt="2021-01-04T07:34:47.027" v="625" actId="20577"/>
          <ac:spMkLst>
            <pc:docMk/>
            <pc:sldMk cId="337999327" sldId="344"/>
            <ac:spMk id="6" creationId="{63A37682-2912-4F8A-9C4A-98DAE2124DAB}"/>
          </ac:spMkLst>
        </pc:spChg>
      </pc:sldChg>
    </pc:docChg>
  </pc:docChgLst>
  <pc:docChgLst>
    <pc:chgData name="백지연B/SGS DevCamp" userId="S::jyeonbaek@smilegate.com::d357b275-f334-464f-9020-26c53f8e09d1" providerId="AD" clId="Web-{EAA328B9-6ABB-E5A1-7141-CD7E587570CD}"/>
    <pc:docChg chg="modSld">
      <pc:chgData name="백지연B/SGS DevCamp" userId="S::jyeonbaek@smilegate.com::d357b275-f334-464f-9020-26c53f8e09d1" providerId="AD" clId="Web-{EAA328B9-6ABB-E5A1-7141-CD7E587570CD}" dt="2021-01-04T05:00:37.983" v="5" actId="20577"/>
      <pc:docMkLst>
        <pc:docMk/>
      </pc:docMkLst>
      <pc:sldChg chg="modSp">
        <pc:chgData name="백지연B/SGS DevCamp" userId="S::jyeonbaek@smilegate.com::d357b275-f334-464f-9020-26c53f8e09d1" providerId="AD" clId="Web-{EAA328B9-6ABB-E5A1-7141-CD7E587570CD}" dt="2021-01-04T05:00:03.545" v="3" actId="20577"/>
        <pc:sldMkLst>
          <pc:docMk/>
          <pc:sldMk cId="3941364795" sldId="257"/>
        </pc:sldMkLst>
        <pc:spChg chg="mod">
          <ac:chgData name="백지연B/SGS DevCamp" userId="S::jyeonbaek@smilegate.com::d357b275-f334-464f-9020-26c53f8e09d1" providerId="AD" clId="Web-{EAA328B9-6ABB-E5A1-7141-CD7E587570CD}" dt="2021-01-04T05:00:03.545" v="3" actId="20577"/>
          <ac:spMkLst>
            <pc:docMk/>
            <pc:sldMk cId="3941364795" sldId="257"/>
            <ac:spMk id="125" creationId="{00000000-0000-0000-0000-000000000000}"/>
          </ac:spMkLst>
        </pc:spChg>
      </pc:sldChg>
      <pc:sldChg chg="modSp">
        <pc:chgData name="백지연B/SGS DevCamp" userId="S::jyeonbaek@smilegate.com::d357b275-f334-464f-9020-26c53f8e09d1" providerId="AD" clId="Web-{EAA328B9-6ABB-E5A1-7141-CD7E587570CD}" dt="2021-01-04T05:00:37.983" v="5" actId="20577"/>
        <pc:sldMkLst>
          <pc:docMk/>
          <pc:sldMk cId="3438314448" sldId="259"/>
        </pc:sldMkLst>
        <pc:spChg chg="mod">
          <ac:chgData name="백지연B/SGS DevCamp" userId="S::jyeonbaek@smilegate.com::d357b275-f334-464f-9020-26c53f8e09d1" providerId="AD" clId="Web-{EAA328B9-6ABB-E5A1-7141-CD7E587570CD}" dt="2021-01-04T05:00:37.983" v="5" actId="20577"/>
          <ac:spMkLst>
            <pc:docMk/>
            <pc:sldMk cId="3438314448" sldId="259"/>
            <ac:spMk id="13" creationId="{2954C6E2-DEE0-46D6-9070-991246C727F0}"/>
          </ac:spMkLst>
        </pc:spChg>
      </pc:sldChg>
    </pc:docChg>
  </pc:docChgLst>
  <pc:docChgLst>
    <pc:chgData name="박소현C/SGS DevCamp" userId="S::shparkc@smilegate.com::b6ded9f9-1722-4edd-8dba-128b08e80a16" providerId="AD" clId="Web-{649146EF-3BEE-05F0-232E-8C4A74E69E24}"/>
    <pc:docChg chg="modSld">
      <pc:chgData name="박소현C/SGS DevCamp" userId="S::shparkc@smilegate.com::b6ded9f9-1722-4edd-8dba-128b08e80a16" providerId="AD" clId="Web-{649146EF-3BEE-05F0-232E-8C4A74E69E24}" dt="2020-12-28T05:48:27.157" v="45" actId="20577"/>
      <pc:docMkLst>
        <pc:docMk/>
      </pc:docMkLst>
      <pc:sldChg chg="modSp">
        <pc:chgData name="박소현C/SGS DevCamp" userId="S::shparkc@smilegate.com::b6ded9f9-1722-4edd-8dba-128b08e80a16" providerId="AD" clId="Web-{649146EF-3BEE-05F0-232E-8C4A74E69E24}" dt="2020-12-28T05:48:26.407" v="44" actId="20577"/>
        <pc:sldMkLst>
          <pc:docMk/>
          <pc:sldMk cId="3637494135" sldId="314"/>
        </pc:sldMkLst>
        <pc:spChg chg="mod">
          <ac:chgData name="박소현C/SGS DevCamp" userId="S::shparkc@smilegate.com::b6ded9f9-1722-4edd-8dba-128b08e80a16" providerId="AD" clId="Web-{649146EF-3BEE-05F0-232E-8C4A74E69E24}" dt="2020-12-28T05:48:26.407" v="44" actId="20577"/>
          <ac:spMkLst>
            <pc:docMk/>
            <pc:sldMk cId="3637494135" sldId="314"/>
            <ac:spMk id="6" creationId="{32C621B5-3F95-2246-90BF-92CE53F86F86}"/>
          </ac:spMkLst>
        </pc:spChg>
      </pc:sldChg>
      <pc:sldChg chg="modSp">
        <pc:chgData name="박소현C/SGS DevCamp" userId="S::shparkc@smilegate.com::b6ded9f9-1722-4edd-8dba-128b08e80a16" providerId="AD" clId="Web-{649146EF-3BEE-05F0-232E-8C4A74E69E24}" dt="2020-12-28T05:48:07.563" v="35" actId="20577"/>
        <pc:sldMkLst>
          <pc:docMk/>
          <pc:sldMk cId="4005447557" sldId="315"/>
        </pc:sldMkLst>
        <pc:spChg chg="mod">
          <ac:chgData name="박소현C/SGS DevCamp" userId="S::shparkc@smilegate.com::b6ded9f9-1722-4edd-8dba-128b08e80a16" providerId="AD" clId="Web-{649146EF-3BEE-05F0-232E-8C4A74E69E24}" dt="2020-12-28T05:48:07.563" v="35" actId="20577"/>
          <ac:spMkLst>
            <pc:docMk/>
            <pc:sldMk cId="4005447557" sldId="315"/>
            <ac:spMk id="40" creationId="{C5EBC99F-3C05-364B-99E4-3FAB47C3E550}"/>
          </ac:spMkLst>
        </pc:spChg>
      </pc:sldChg>
      <pc:sldChg chg="modSp">
        <pc:chgData name="박소현C/SGS DevCamp" userId="S::shparkc@smilegate.com::b6ded9f9-1722-4edd-8dba-128b08e80a16" providerId="AD" clId="Web-{649146EF-3BEE-05F0-232E-8C4A74E69E24}" dt="2020-12-28T05:48:01.266" v="31" actId="20577"/>
        <pc:sldMkLst>
          <pc:docMk/>
          <pc:sldMk cId="2207968073" sldId="316"/>
        </pc:sldMkLst>
        <pc:spChg chg="mod">
          <ac:chgData name="박소현C/SGS DevCamp" userId="S::shparkc@smilegate.com::b6ded9f9-1722-4edd-8dba-128b08e80a16" providerId="AD" clId="Web-{649146EF-3BEE-05F0-232E-8C4A74E69E24}" dt="2020-12-28T05:48:01.266" v="31" actId="20577"/>
          <ac:spMkLst>
            <pc:docMk/>
            <pc:sldMk cId="2207968073" sldId="316"/>
            <ac:spMk id="39" creationId="{074CE6E6-4044-3D44-81EA-7841EDE317EC}"/>
          </ac:spMkLst>
        </pc:spChg>
      </pc:sldChg>
      <pc:sldChg chg="modSp">
        <pc:chgData name="박소현C/SGS DevCamp" userId="S::shparkc@smilegate.com::b6ded9f9-1722-4edd-8dba-128b08e80a16" providerId="AD" clId="Web-{649146EF-3BEE-05F0-232E-8C4A74E69E24}" dt="2020-12-28T05:48:12.156" v="38" actId="20577"/>
        <pc:sldMkLst>
          <pc:docMk/>
          <pc:sldMk cId="1252459933" sldId="318"/>
        </pc:sldMkLst>
        <pc:spChg chg="mod">
          <ac:chgData name="박소현C/SGS DevCamp" userId="S::shparkc@smilegate.com::b6ded9f9-1722-4edd-8dba-128b08e80a16" providerId="AD" clId="Web-{649146EF-3BEE-05F0-232E-8C4A74E69E24}" dt="2020-12-28T05:48:12.156" v="38" actId="20577"/>
          <ac:spMkLst>
            <pc:docMk/>
            <pc:sldMk cId="1252459933" sldId="318"/>
            <ac:spMk id="25" creationId="{A92AEE3D-317D-C043-968C-38FA84919DCA}"/>
          </ac:spMkLst>
        </pc:spChg>
      </pc:sldChg>
      <pc:sldChg chg="modSp">
        <pc:chgData name="박소현C/SGS DevCamp" userId="S::shparkc@smilegate.com::b6ded9f9-1722-4edd-8dba-128b08e80a16" providerId="AD" clId="Web-{649146EF-3BEE-05F0-232E-8C4A74E69E24}" dt="2020-12-28T05:47:50.156" v="28" actId="20577"/>
        <pc:sldMkLst>
          <pc:docMk/>
          <pc:sldMk cId="234558459" sldId="322"/>
        </pc:sldMkLst>
        <pc:spChg chg="mod">
          <ac:chgData name="박소현C/SGS DevCamp" userId="S::shparkc@smilegate.com::b6ded9f9-1722-4edd-8dba-128b08e80a16" providerId="AD" clId="Web-{649146EF-3BEE-05F0-232E-8C4A74E69E24}" dt="2020-12-28T05:47:50.156" v="28" actId="20577"/>
          <ac:spMkLst>
            <pc:docMk/>
            <pc:sldMk cId="234558459" sldId="322"/>
            <ac:spMk id="2" creationId="{90588D00-AA85-5D42-A472-469DDEAC73C8}"/>
          </ac:spMkLst>
        </pc:spChg>
      </pc:sldChg>
      <pc:sldChg chg="modSp">
        <pc:chgData name="박소현C/SGS DevCamp" userId="S::shparkc@smilegate.com::b6ded9f9-1722-4edd-8dba-128b08e80a16" providerId="AD" clId="Web-{649146EF-3BEE-05F0-232E-8C4A74E69E24}" dt="2020-12-28T05:47:45.812" v="26" actId="20577"/>
        <pc:sldMkLst>
          <pc:docMk/>
          <pc:sldMk cId="3794357180" sldId="323"/>
        </pc:sldMkLst>
        <pc:spChg chg="mod">
          <ac:chgData name="박소현C/SGS DevCamp" userId="S::shparkc@smilegate.com::b6ded9f9-1722-4edd-8dba-128b08e80a16" providerId="AD" clId="Web-{649146EF-3BEE-05F0-232E-8C4A74E69E24}" dt="2020-12-28T05:47:45.812" v="26" actId="20577"/>
          <ac:spMkLst>
            <pc:docMk/>
            <pc:sldMk cId="3794357180" sldId="323"/>
            <ac:spMk id="21" creationId="{D333E143-D1C5-E14C-91A5-38CC5B0730E6}"/>
          </ac:spMkLst>
        </pc:spChg>
      </pc:sldChg>
      <pc:sldChg chg="modSp">
        <pc:chgData name="박소현C/SGS DevCamp" userId="S::shparkc@smilegate.com::b6ded9f9-1722-4edd-8dba-128b08e80a16" providerId="AD" clId="Web-{649146EF-3BEE-05F0-232E-8C4A74E69E24}" dt="2020-12-28T05:47:35.812" v="23" actId="20577"/>
        <pc:sldMkLst>
          <pc:docMk/>
          <pc:sldMk cId="3109766900" sldId="324"/>
        </pc:sldMkLst>
        <pc:spChg chg="mod">
          <ac:chgData name="박소현C/SGS DevCamp" userId="S::shparkc@smilegate.com::b6ded9f9-1722-4edd-8dba-128b08e80a16" providerId="AD" clId="Web-{649146EF-3BEE-05F0-232E-8C4A74E69E24}" dt="2020-12-28T05:47:35.812" v="23" actId="20577"/>
          <ac:spMkLst>
            <pc:docMk/>
            <pc:sldMk cId="3109766900" sldId="324"/>
            <ac:spMk id="21" creationId="{CAF11A55-C85F-3242-8A1F-1AAADB6FF8AA}"/>
          </ac:spMkLst>
        </pc:spChg>
      </pc:sldChg>
      <pc:sldChg chg="modSp">
        <pc:chgData name="박소현C/SGS DevCamp" userId="S::shparkc@smilegate.com::b6ded9f9-1722-4edd-8dba-128b08e80a16" providerId="AD" clId="Web-{649146EF-3BEE-05F0-232E-8C4A74E69E24}" dt="2020-12-28T05:47:30.046" v="20" actId="20577"/>
        <pc:sldMkLst>
          <pc:docMk/>
          <pc:sldMk cId="1378819478" sldId="325"/>
        </pc:sldMkLst>
        <pc:spChg chg="mod">
          <ac:chgData name="박소현C/SGS DevCamp" userId="S::shparkc@smilegate.com::b6ded9f9-1722-4edd-8dba-128b08e80a16" providerId="AD" clId="Web-{649146EF-3BEE-05F0-232E-8C4A74E69E24}" dt="2020-12-28T05:47:30.046" v="20" actId="20577"/>
          <ac:spMkLst>
            <pc:docMk/>
            <pc:sldMk cId="1378819478" sldId="325"/>
            <ac:spMk id="21" creationId="{9BABED64-4ADA-F542-9967-24BD0179818E}"/>
          </ac:spMkLst>
        </pc:spChg>
      </pc:sldChg>
      <pc:sldChg chg="modSp">
        <pc:chgData name="박소현C/SGS DevCamp" userId="S::shparkc@smilegate.com::b6ded9f9-1722-4edd-8dba-128b08e80a16" providerId="AD" clId="Web-{649146EF-3BEE-05F0-232E-8C4A74E69E24}" dt="2020-12-28T05:47:25.499" v="17" actId="20577"/>
        <pc:sldMkLst>
          <pc:docMk/>
          <pc:sldMk cId="1923059870" sldId="326"/>
        </pc:sldMkLst>
        <pc:spChg chg="mod">
          <ac:chgData name="박소현C/SGS DevCamp" userId="S::shparkc@smilegate.com::b6ded9f9-1722-4edd-8dba-128b08e80a16" providerId="AD" clId="Web-{649146EF-3BEE-05F0-232E-8C4A74E69E24}" dt="2020-12-28T05:47:25.499" v="17" actId="20577"/>
          <ac:spMkLst>
            <pc:docMk/>
            <pc:sldMk cId="1923059870" sldId="326"/>
            <ac:spMk id="21" creationId="{978BA16F-DBB1-E641-8AE1-E9F7FC672BC1}"/>
          </ac:spMkLst>
        </pc:spChg>
      </pc:sldChg>
      <pc:sldChg chg="modSp">
        <pc:chgData name="박소현C/SGS DevCamp" userId="S::shparkc@smilegate.com::b6ded9f9-1722-4edd-8dba-128b08e80a16" providerId="AD" clId="Web-{649146EF-3BEE-05F0-232E-8C4A74E69E24}" dt="2020-12-28T05:47:17.140" v="14" actId="20577"/>
        <pc:sldMkLst>
          <pc:docMk/>
          <pc:sldMk cId="4107919197" sldId="327"/>
        </pc:sldMkLst>
        <pc:spChg chg="mod">
          <ac:chgData name="박소현C/SGS DevCamp" userId="S::shparkc@smilegate.com::b6ded9f9-1722-4edd-8dba-128b08e80a16" providerId="AD" clId="Web-{649146EF-3BEE-05F0-232E-8C4A74E69E24}" dt="2020-12-28T05:47:17.140" v="14" actId="20577"/>
          <ac:spMkLst>
            <pc:docMk/>
            <pc:sldMk cId="4107919197" sldId="327"/>
            <ac:spMk id="22" creationId="{87DA3AEC-7673-C740-8587-8E32B3EBDB0A}"/>
          </ac:spMkLst>
        </pc:spChg>
      </pc:sldChg>
      <pc:sldChg chg="modSp">
        <pc:chgData name="박소현C/SGS DevCamp" userId="S::shparkc@smilegate.com::b6ded9f9-1722-4edd-8dba-128b08e80a16" providerId="AD" clId="Web-{649146EF-3BEE-05F0-232E-8C4A74E69E24}" dt="2020-12-28T05:47:09.671" v="11" actId="20577"/>
        <pc:sldMkLst>
          <pc:docMk/>
          <pc:sldMk cId="1558370389" sldId="328"/>
        </pc:sldMkLst>
        <pc:spChg chg="mod">
          <ac:chgData name="박소현C/SGS DevCamp" userId="S::shparkc@smilegate.com::b6ded9f9-1722-4edd-8dba-128b08e80a16" providerId="AD" clId="Web-{649146EF-3BEE-05F0-232E-8C4A74E69E24}" dt="2020-12-28T05:47:09.671" v="11" actId="20577"/>
          <ac:spMkLst>
            <pc:docMk/>
            <pc:sldMk cId="1558370389" sldId="328"/>
            <ac:spMk id="39" creationId="{70715772-9C38-5B47-83F3-C5BDABFFEB93}"/>
          </ac:spMkLst>
        </pc:spChg>
      </pc:sldChg>
      <pc:sldChg chg="modSp">
        <pc:chgData name="박소현C/SGS DevCamp" userId="S::shparkc@smilegate.com::b6ded9f9-1722-4edd-8dba-128b08e80a16" providerId="AD" clId="Web-{649146EF-3BEE-05F0-232E-8C4A74E69E24}" dt="2020-12-28T05:47:03.296" v="8" actId="20577"/>
        <pc:sldMkLst>
          <pc:docMk/>
          <pc:sldMk cId="2099079728" sldId="329"/>
        </pc:sldMkLst>
        <pc:spChg chg="mod">
          <ac:chgData name="박소현C/SGS DevCamp" userId="S::shparkc@smilegate.com::b6ded9f9-1722-4edd-8dba-128b08e80a16" providerId="AD" clId="Web-{649146EF-3BEE-05F0-232E-8C4A74E69E24}" dt="2020-12-28T05:47:03.296" v="8" actId="20577"/>
          <ac:spMkLst>
            <pc:docMk/>
            <pc:sldMk cId="2099079728" sldId="329"/>
            <ac:spMk id="22" creationId="{65FD0192-A9BE-6C4B-A223-4023AB4A7B6F}"/>
          </ac:spMkLst>
        </pc:spChg>
      </pc:sldChg>
      <pc:sldChg chg="modSp">
        <pc:chgData name="박소현C/SGS DevCamp" userId="S::shparkc@smilegate.com::b6ded9f9-1722-4edd-8dba-128b08e80a16" providerId="AD" clId="Web-{649146EF-3BEE-05F0-232E-8C4A74E69E24}" dt="2020-12-28T05:46:58.889" v="5" actId="20577"/>
        <pc:sldMkLst>
          <pc:docMk/>
          <pc:sldMk cId="4060136294" sldId="330"/>
        </pc:sldMkLst>
        <pc:spChg chg="mod">
          <ac:chgData name="박소현C/SGS DevCamp" userId="S::shparkc@smilegate.com::b6ded9f9-1722-4edd-8dba-128b08e80a16" providerId="AD" clId="Web-{649146EF-3BEE-05F0-232E-8C4A74E69E24}" dt="2020-12-28T05:46:58.889" v="5" actId="20577"/>
          <ac:spMkLst>
            <pc:docMk/>
            <pc:sldMk cId="4060136294" sldId="330"/>
            <ac:spMk id="21" creationId="{F96E0376-CC42-064D-8F10-93C925626437}"/>
          </ac:spMkLst>
        </pc:spChg>
      </pc:sldChg>
      <pc:sldChg chg="modSp">
        <pc:chgData name="박소현C/SGS DevCamp" userId="S::shparkc@smilegate.com::b6ded9f9-1722-4edd-8dba-128b08e80a16" providerId="AD" clId="Web-{649146EF-3BEE-05F0-232E-8C4A74E69E24}" dt="2020-12-28T05:46:43.311" v="1" actId="20577"/>
        <pc:sldMkLst>
          <pc:docMk/>
          <pc:sldMk cId="1802828399" sldId="331"/>
        </pc:sldMkLst>
        <pc:spChg chg="mod">
          <ac:chgData name="박소현C/SGS DevCamp" userId="S::shparkc@smilegate.com::b6ded9f9-1722-4edd-8dba-128b08e80a16" providerId="AD" clId="Web-{649146EF-3BEE-05F0-232E-8C4A74E69E24}" dt="2020-12-28T05:46:43.311" v="1" actId="20577"/>
          <ac:spMkLst>
            <pc:docMk/>
            <pc:sldMk cId="1802828399" sldId="331"/>
            <ac:spMk id="21" creationId="{A4A136DC-DA4F-B74D-92EA-C0FA515D0A0E}"/>
          </ac:spMkLst>
        </pc:spChg>
      </pc:sldChg>
    </pc:docChg>
  </pc:docChgLst>
  <pc:docChgLst>
    <pc:chgData name="신영환/SGS DevCamp" userId="S::younghshin@smilegate.com::dfc41117-1df7-4003-b5bb-5a017d18150b" providerId="AD" clId="Web-{6268153A-E0EE-22CE-F627-F922A3D2CE57}"/>
    <pc:docChg chg="modSld">
      <pc:chgData name="신영환/SGS DevCamp" userId="S::younghshin@smilegate.com::dfc41117-1df7-4003-b5bb-5a017d18150b" providerId="AD" clId="Web-{6268153A-E0EE-22CE-F627-F922A3D2CE57}" dt="2021-01-04T07:25:46.533" v="21" actId="1076"/>
      <pc:docMkLst>
        <pc:docMk/>
      </pc:docMkLst>
      <pc:sldChg chg="addSp delSp modSp">
        <pc:chgData name="신영환/SGS DevCamp" userId="S::younghshin@smilegate.com::dfc41117-1df7-4003-b5bb-5a017d18150b" providerId="AD" clId="Web-{6268153A-E0EE-22CE-F627-F922A3D2CE57}" dt="2021-01-04T07:25:46.533" v="21" actId="1076"/>
        <pc:sldMkLst>
          <pc:docMk/>
          <pc:sldMk cId="1237016600" sldId="333"/>
        </pc:sldMkLst>
        <pc:picChg chg="add del mod">
          <ac:chgData name="신영환/SGS DevCamp" userId="S::younghshin@smilegate.com::dfc41117-1df7-4003-b5bb-5a017d18150b" providerId="AD" clId="Web-{6268153A-E0EE-22CE-F627-F922A3D2CE57}" dt="2021-01-04T07:25:08.860" v="11"/>
          <ac:picMkLst>
            <pc:docMk/>
            <pc:sldMk cId="1237016600" sldId="333"/>
            <ac:picMk id="5" creationId="{6F7302D9-EC5F-4CF8-94E1-5F5415361D34}"/>
          </ac:picMkLst>
        </pc:picChg>
        <pc:picChg chg="del">
          <ac:chgData name="신영환/SGS DevCamp" userId="S::younghshin@smilegate.com::dfc41117-1df7-4003-b5bb-5a017d18150b" providerId="AD" clId="Web-{6268153A-E0EE-22CE-F627-F922A3D2CE57}" dt="2021-01-04T07:23:28.545" v="2"/>
          <ac:picMkLst>
            <pc:docMk/>
            <pc:sldMk cId="1237016600" sldId="333"/>
            <ac:picMk id="6" creationId="{86CD83AA-0EDD-441D-82AD-EF2F8D9665CB}"/>
          </ac:picMkLst>
        </pc:picChg>
        <pc:picChg chg="add mod">
          <ac:chgData name="신영환/SGS DevCamp" userId="S::younghshin@smilegate.com::dfc41117-1df7-4003-b5bb-5a017d18150b" providerId="AD" clId="Web-{6268153A-E0EE-22CE-F627-F922A3D2CE57}" dt="2021-01-04T07:25:46.533" v="21" actId="1076"/>
          <ac:picMkLst>
            <pc:docMk/>
            <pc:sldMk cId="1237016600" sldId="333"/>
            <ac:picMk id="8" creationId="{5AA0FE4A-7B87-4000-9E73-AD75E5298A4E}"/>
          </ac:picMkLst>
        </pc:picChg>
      </pc:sldChg>
    </pc:docChg>
  </pc:docChgLst>
  <pc:docChgLst>
    <pc:chgData name="박소현C/SGS DevCamp" userId="S::shparkc@smilegate.com::b6ded9f9-1722-4edd-8dba-128b08e80a16" providerId="AD" clId="Web-{9FE1F165-1F78-823E-07BB-1CD5A8A4AF9A}"/>
    <pc:docChg chg="modSld">
      <pc:chgData name="박소현C/SGS DevCamp" userId="S::shparkc@smilegate.com::b6ded9f9-1722-4edd-8dba-128b08e80a16" providerId="AD" clId="Web-{9FE1F165-1F78-823E-07BB-1CD5A8A4AF9A}" dt="2020-12-26T06:35:40.509" v="66" actId="1076"/>
      <pc:docMkLst>
        <pc:docMk/>
      </pc:docMkLst>
      <pc:sldChg chg="addSp delSp modSp">
        <pc:chgData name="박소현C/SGS DevCamp" userId="S::shparkc@smilegate.com::b6ded9f9-1722-4edd-8dba-128b08e80a16" providerId="AD" clId="Web-{9FE1F165-1F78-823E-07BB-1CD5A8A4AF9A}" dt="2020-12-26T06:35:40.509" v="66" actId="1076"/>
        <pc:sldMkLst>
          <pc:docMk/>
          <pc:sldMk cId="1078432411" sldId="319"/>
        </pc:sldMkLst>
        <pc:spChg chg="mod">
          <ac:chgData name="박소현C/SGS DevCamp" userId="S::shparkc@smilegate.com::b6ded9f9-1722-4edd-8dba-128b08e80a16" providerId="AD" clId="Web-{9FE1F165-1F78-823E-07BB-1CD5A8A4AF9A}" dt="2020-12-26T06:35:19.602" v="59" actId="20577"/>
          <ac:spMkLst>
            <pc:docMk/>
            <pc:sldMk cId="1078432411" sldId="319"/>
            <ac:spMk id="3" creationId="{7B4C3533-7D85-4221-A7C5-D992C2D927D5}"/>
          </ac:spMkLst>
        </pc:spChg>
        <pc:picChg chg="mod">
          <ac:chgData name="박소현C/SGS DevCamp" userId="S::shparkc@smilegate.com::b6ded9f9-1722-4edd-8dba-128b08e80a16" providerId="AD" clId="Web-{9FE1F165-1F78-823E-07BB-1CD5A8A4AF9A}" dt="2020-12-26T06:35:33.212" v="64" actId="1076"/>
          <ac:picMkLst>
            <pc:docMk/>
            <pc:sldMk cId="1078432411" sldId="319"/>
            <ac:picMk id="4" creationId="{925A8B75-300C-4E21-BF3E-364578EE64C1}"/>
          </ac:picMkLst>
        </pc:picChg>
        <pc:picChg chg="del">
          <ac:chgData name="박소현C/SGS DevCamp" userId="S::shparkc@smilegate.com::b6ded9f9-1722-4edd-8dba-128b08e80a16" providerId="AD" clId="Web-{9FE1F165-1F78-823E-07BB-1CD5A8A4AF9A}" dt="2020-12-26T06:29:47.345" v="16"/>
          <ac:picMkLst>
            <pc:docMk/>
            <pc:sldMk cId="1078432411" sldId="319"/>
            <ac:picMk id="10" creationId="{87C4033C-D4E8-4129-A2F2-827C9732B96C}"/>
          </ac:picMkLst>
        </pc:picChg>
        <pc:picChg chg="add mod">
          <ac:chgData name="박소현C/SGS DevCamp" userId="S::shparkc@smilegate.com::b6ded9f9-1722-4edd-8dba-128b08e80a16" providerId="AD" clId="Web-{9FE1F165-1F78-823E-07BB-1CD5A8A4AF9A}" dt="2020-12-26T06:35:35.352" v="65" actId="1076"/>
          <ac:picMkLst>
            <pc:docMk/>
            <pc:sldMk cId="1078432411" sldId="319"/>
            <ac:picMk id="11" creationId="{89817AD5-3687-4600-994B-2CD5980D2A14}"/>
          </ac:picMkLst>
        </pc:picChg>
        <pc:picChg chg="mod">
          <ac:chgData name="박소현C/SGS DevCamp" userId="S::shparkc@smilegate.com::b6ded9f9-1722-4edd-8dba-128b08e80a16" providerId="AD" clId="Web-{9FE1F165-1F78-823E-07BB-1CD5A8A4AF9A}" dt="2020-12-26T06:35:40.509" v="66" actId="1076"/>
          <ac:picMkLst>
            <pc:docMk/>
            <pc:sldMk cId="1078432411" sldId="319"/>
            <ac:picMk id="12" creationId="{3CFDA04A-961E-4FA4-BCE8-124183075163}"/>
          </ac:picMkLst>
        </pc:picChg>
      </pc:sldChg>
    </pc:docChg>
  </pc:docChgLst>
  <pc:docChgLst>
    <pc:chgData name="임영수C/SGS DevCamp" userId="S::yslimc@smilegate.com::1c75c7d7-5cc9-493e-8431-da483c63ddaa" providerId="AD" clId="Web-{D635C998-D4C5-238F-722F-B9A3A0179B31}"/>
    <pc:docChg chg="modSld">
      <pc:chgData name="임영수C/SGS DevCamp" userId="S::yslimc@smilegate.com::1c75c7d7-5cc9-493e-8431-da483c63ddaa" providerId="AD" clId="Web-{D635C998-D4C5-238F-722F-B9A3A0179B31}" dt="2020-12-28T06:34:28.376" v="38" actId="20577"/>
      <pc:docMkLst>
        <pc:docMk/>
      </pc:docMkLst>
      <pc:sldChg chg="addSp delSp modSp">
        <pc:chgData name="임영수C/SGS DevCamp" userId="S::yslimc@smilegate.com::1c75c7d7-5cc9-493e-8431-da483c63ddaa" providerId="AD" clId="Web-{D635C998-D4C5-238F-722F-B9A3A0179B31}" dt="2020-12-28T06:34:28.376" v="38" actId="20577"/>
        <pc:sldMkLst>
          <pc:docMk/>
          <pc:sldMk cId="1802828399" sldId="331"/>
        </pc:sldMkLst>
        <pc:spChg chg="mod">
          <ac:chgData name="임영수C/SGS DevCamp" userId="S::yslimc@smilegate.com::1c75c7d7-5cc9-493e-8431-da483c63ddaa" providerId="AD" clId="Web-{D635C998-D4C5-238F-722F-B9A3A0179B31}" dt="2020-12-28T06:34:28.376" v="38" actId="20577"/>
          <ac:spMkLst>
            <pc:docMk/>
            <pc:sldMk cId="1802828399" sldId="331"/>
            <ac:spMk id="3" creationId="{16358280-275A-644E-8473-20D0E7725A5A}"/>
          </ac:spMkLst>
        </pc:spChg>
        <pc:picChg chg="del">
          <ac:chgData name="임영수C/SGS DevCamp" userId="S::yslimc@smilegate.com::1c75c7d7-5cc9-493e-8431-da483c63ddaa" providerId="AD" clId="Web-{D635C998-D4C5-238F-722F-B9A3A0179B31}" dt="2020-12-28T06:34:03.688" v="12"/>
          <ac:picMkLst>
            <pc:docMk/>
            <pc:sldMk cId="1802828399" sldId="331"/>
            <ac:picMk id="2" creationId="{BBB23DF6-A888-46D4-8A3F-DEA45353AF11}"/>
          </ac:picMkLst>
        </pc:picChg>
        <pc:picChg chg="add mod">
          <ac:chgData name="임영수C/SGS DevCamp" userId="S::yslimc@smilegate.com::1c75c7d7-5cc9-493e-8431-da483c63ddaa" providerId="AD" clId="Web-{D635C998-D4C5-238F-722F-B9A3A0179B31}" dt="2020-12-28T06:34:16.157" v="17" actId="1076"/>
          <ac:picMkLst>
            <pc:docMk/>
            <pc:sldMk cId="1802828399" sldId="331"/>
            <ac:picMk id="4" creationId="{B983FDB4-1FF2-4FF4-8D93-B39CE723B5C0}"/>
          </ac:picMkLst>
        </pc:picChg>
      </pc:sldChg>
      <pc:sldChg chg="addSp delSp modSp">
        <pc:chgData name="임영수C/SGS DevCamp" userId="S::yslimc@smilegate.com::1c75c7d7-5cc9-493e-8431-da483c63ddaa" providerId="AD" clId="Web-{D635C998-D4C5-238F-722F-B9A3A0179B31}" dt="2020-12-28T06:33:52.157" v="9"/>
        <pc:sldMkLst>
          <pc:docMk/>
          <pc:sldMk cId="4003919344" sldId="332"/>
        </pc:sldMkLst>
        <pc:spChg chg="mod">
          <ac:chgData name="임영수C/SGS DevCamp" userId="S::yslimc@smilegate.com::1c75c7d7-5cc9-493e-8431-da483c63ddaa" providerId="AD" clId="Web-{D635C998-D4C5-238F-722F-B9A3A0179B31}" dt="2020-12-28T06:33:26.109" v="2" actId="20577"/>
          <ac:spMkLst>
            <pc:docMk/>
            <pc:sldMk cId="4003919344" sldId="332"/>
            <ac:spMk id="3" creationId="{16358280-275A-644E-8473-20D0E7725A5A}"/>
          </ac:spMkLst>
        </pc:spChg>
        <pc:picChg chg="add mod">
          <ac:chgData name="임영수C/SGS DevCamp" userId="S::yslimc@smilegate.com::1c75c7d7-5cc9-493e-8431-da483c63ddaa" providerId="AD" clId="Web-{D635C998-D4C5-238F-722F-B9A3A0179B31}" dt="2020-12-28T06:33:51.032" v="8" actId="1076"/>
          <ac:picMkLst>
            <pc:docMk/>
            <pc:sldMk cId="4003919344" sldId="332"/>
            <ac:picMk id="2" creationId="{71B9E756-11D8-418D-9F7D-183411E9D0BB}"/>
          </ac:picMkLst>
        </pc:picChg>
        <pc:picChg chg="del">
          <ac:chgData name="임영수C/SGS DevCamp" userId="S::yslimc@smilegate.com::1c75c7d7-5cc9-493e-8431-da483c63ddaa" providerId="AD" clId="Web-{D635C998-D4C5-238F-722F-B9A3A0179B31}" dt="2020-12-28T06:33:52.157" v="9"/>
          <ac:picMkLst>
            <pc:docMk/>
            <pc:sldMk cId="4003919344" sldId="332"/>
            <ac:picMk id="5" creationId="{EDA1CF79-C580-44AE-89C8-5C3B97FAB65B}"/>
          </ac:picMkLst>
        </pc:picChg>
      </pc:sldChg>
    </pc:docChg>
  </pc:docChgLst>
  <pc:docChgLst>
    <pc:chgData name="백지연B/SGS DevCamp" userId="S::jyeonbaek@smilegate.com::d357b275-f334-464f-9020-26c53f8e09d1" providerId="AD" clId="Web-{2FAC1AD8-7202-481C-7519-2F8E17F3C680}"/>
    <pc:docChg chg="addSld delSld modSld">
      <pc:chgData name="백지연B/SGS DevCamp" userId="S::jyeonbaek@smilegate.com::d357b275-f334-464f-9020-26c53f8e09d1" providerId="AD" clId="Web-{2FAC1AD8-7202-481C-7519-2F8E17F3C680}" dt="2020-12-26T07:46:16.155" v="4337" actId="20577"/>
      <pc:docMkLst>
        <pc:docMk/>
      </pc:docMkLst>
      <pc:sldChg chg="modSp">
        <pc:chgData name="백지연B/SGS DevCamp" userId="S::jyeonbaek@smilegate.com::d357b275-f334-464f-9020-26c53f8e09d1" providerId="AD" clId="Web-{2FAC1AD8-7202-481C-7519-2F8E17F3C680}" dt="2020-12-26T07:11:03.475" v="3617" actId="20577"/>
        <pc:sldMkLst>
          <pc:docMk/>
          <pc:sldMk cId="3438314448" sldId="259"/>
        </pc:sldMkLst>
        <pc:spChg chg="mod">
          <ac:chgData name="백지연B/SGS DevCamp" userId="S::jyeonbaek@smilegate.com::d357b275-f334-464f-9020-26c53f8e09d1" providerId="AD" clId="Web-{2FAC1AD8-7202-481C-7519-2F8E17F3C680}" dt="2020-12-26T07:11:03.475" v="3617" actId="20577"/>
          <ac:spMkLst>
            <pc:docMk/>
            <pc:sldMk cId="3438314448" sldId="259"/>
            <ac:spMk id="13" creationId="{2954C6E2-DEE0-46D6-9070-991246C727F0}"/>
          </ac:spMkLst>
        </pc:spChg>
      </pc:sldChg>
      <pc:sldChg chg="addSp modSp">
        <pc:chgData name="백지연B/SGS DevCamp" userId="S::jyeonbaek@smilegate.com::d357b275-f334-464f-9020-26c53f8e09d1" providerId="AD" clId="Web-{2FAC1AD8-7202-481C-7519-2F8E17F3C680}" dt="2020-12-26T06:17:18.602" v="2777" actId="1076"/>
        <pc:sldMkLst>
          <pc:docMk/>
          <pc:sldMk cId="1448306238" sldId="291"/>
        </pc:sldMkLst>
        <pc:grpChg chg="add mod">
          <ac:chgData name="백지연B/SGS DevCamp" userId="S::jyeonbaek@smilegate.com::d357b275-f334-464f-9020-26c53f8e09d1" providerId="AD" clId="Web-{2FAC1AD8-7202-481C-7519-2F8E17F3C680}" dt="2020-12-26T06:17:18.602" v="2777" actId="1076"/>
          <ac:grpSpMkLst>
            <pc:docMk/>
            <pc:sldMk cId="1448306238" sldId="291"/>
            <ac:grpSpMk id="739" creationId="{F243B759-40FC-4AFC-B15D-55B6DBDF637A}"/>
          </ac:grpSpMkLst>
        </pc:grpChg>
      </pc:sldChg>
      <pc:sldChg chg="addSp modSp del">
        <pc:chgData name="백지연B/SGS DevCamp" userId="S::jyeonbaek@smilegate.com::d357b275-f334-464f-9020-26c53f8e09d1" providerId="AD" clId="Web-{2FAC1AD8-7202-481C-7519-2F8E17F3C680}" dt="2020-12-26T06:24:11.892" v="2827"/>
        <pc:sldMkLst>
          <pc:docMk/>
          <pc:sldMk cId="1231219247" sldId="312"/>
        </pc:sldMkLst>
        <pc:spChg chg="mod">
          <ac:chgData name="백지연B/SGS DevCamp" userId="S::jyeonbaek@smilegate.com::d357b275-f334-464f-9020-26c53f8e09d1" providerId="AD" clId="Web-{2FAC1AD8-7202-481C-7519-2F8E17F3C680}" dt="2020-12-26T06:14:24.412" v="2775" actId="1076"/>
          <ac:spMkLst>
            <pc:docMk/>
            <pc:sldMk cId="1231219247" sldId="312"/>
            <ac:spMk id="35" creationId="{78E60DF3-1C6D-4B48-8C0E-9FAC7BA3DF15}"/>
          </ac:spMkLst>
        </pc:spChg>
        <pc:spChg chg="mod">
          <ac:chgData name="백지연B/SGS DevCamp" userId="S::jyeonbaek@smilegate.com::d357b275-f334-464f-9020-26c53f8e09d1" providerId="AD" clId="Web-{2FAC1AD8-7202-481C-7519-2F8E17F3C680}" dt="2020-12-26T06:13:23.708" v="2772" actId="1076"/>
          <ac:spMkLst>
            <pc:docMk/>
            <pc:sldMk cId="1231219247" sldId="312"/>
            <ac:spMk id="36" creationId="{09AD4173-A736-4601-AF18-02F48468EADD}"/>
          </ac:spMkLst>
        </pc:spChg>
        <pc:spChg chg="mod">
          <ac:chgData name="백지연B/SGS DevCamp" userId="S::jyeonbaek@smilegate.com::d357b275-f334-464f-9020-26c53f8e09d1" providerId="AD" clId="Web-{2FAC1AD8-7202-481C-7519-2F8E17F3C680}" dt="2020-12-26T06:13:13.817" v="2770" actId="1076"/>
          <ac:spMkLst>
            <pc:docMk/>
            <pc:sldMk cId="1231219247" sldId="312"/>
            <ac:spMk id="37" creationId="{63AB9CA9-8EFD-4022-A895-3C0420AAB899}"/>
          </ac:spMkLst>
        </pc:spChg>
        <pc:grpChg chg="add mod">
          <ac:chgData name="백지연B/SGS DevCamp" userId="S::jyeonbaek@smilegate.com::d357b275-f334-464f-9020-26c53f8e09d1" providerId="AD" clId="Web-{2FAC1AD8-7202-481C-7519-2F8E17F3C680}" dt="2020-12-26T06:18:41.588" v="2781" actId="14100"/>
          <ac:grpSpMkLst>
            <pc:docMk/>
            <pc:sldMk cId="1231219247" sldId="312"/>
            <ac:grpSpMk id="3" creationId="{A188C8C7-D589-4D90-B253-15E7A20DC441}"/>
          </ac:grpSpMkLst>
        </pc:grpChg>
        <pc:grpChg chg="mod">
          <ac:chgData name="백지연B/SGS DevCamp" userId="S::jyeonbaek@smilegate.com::d357b275-f334-464f-9020-26c53f8e09d1" providerId="AD" clId="Web-{2FAC1AD8-7202-481C-7519-2F8E17F3C680}" dt="2020-12-26T06:18:20.744" v="2779" actId="1076"/>
          <ac:grpSpMkLst>
            <pc:docMk/>
            <pc:sldMk cId="1231219247" sldId="312"/>
            <ac:grpSpMk id="38" creationId="{969C11B6-1BB9-4A3F-8127-A4982A7CA7DF}"/>
          </ac:grpSpMkLst>
        </pc:grpChg>
      </pc:sldChg>
      <pc:sldChg chg="addSp delSp modSp">
        <pc:chgData name="백지연B/SGS DevCamp" userId="S::jyeonbaek@smilegate.com::d357b275-f334-464f-9020-26c53f8e09d1" providerId="AD" clId="Web-{2FAC1AD8-7202-481C-7519-2F8E17F3C680}" dt="2020-12-26T06:12:10.706" v="2764" actId="20577"/>
        <pc:sldMkLst>
          <pc:docMk/>
          <pc:sldMk cId="2258732353" sldId="313"/>
        </pc:sldMkLst>
        <pc:spChg chg="mod">
          <ac:chgData name="백지연B/SGS DevCamp" userId="S::jyeonbaek@smilegate.com::d357b275-f334-464f-9020-26c53f8e09d1" providerId="AD" clId="Web-{2FAC1AD8-7202-481C-7519-2F8E17F3C680}" dt="2020-12-26T06:12:10.706" v="2764" actId="20577"/>
          <ac:spMkLst>
            <pc:docMk/>
            <pc:sldMk cId="2258732353" sldId="313"/>
            <ac:spMk id="3" creationId="{7B4C3533-7D85-4221-A7C5-D992C2D927D5}"/>
          </ac:spMkLst>
        </pc:spChg>
        <pc:spChg chg="mod">
          <ac:chgData name="백지연B/SGS DevCamp" userId="S::jyeonbaek@smilegate.com::d357b275-f334-464f-9020-26c53f8e09d1" providerId="AD" clId="Web-{2FAC1AD8-7202-481C-7519-2F8E17F3C680}" dt="2020-12-26T05:06:56.573" v="66" actId="20577"/>
          <ac:spMkLst>
            <pc:docMk/>
            <pc:sldMk cId="2258732353" sldId="313"/>
            <ac:spMk id="5" creationId="{0F4C1446-0953-4503-A407-EB0ABA81F7C2}"/>
          </ac:spMkLst>
        </pc:spChg>
        <pc:spChg chg="add del mod">
          <ac:chgData name="백지연B/SGS DevCamp" userId="S::jyeonbaek@smilegate.com::d357b275-f334-464f-9020-26c53f8e09d1" providerId="AD" clId="Web-{2FAC1AD8-7202-481C-7519-2F8E17F3C680}" dt="2020-12-26T05:41:30.360" v="1693"/>
          <ac:spMkLst>
            <pc:docMk/>
            <pc:sldMk cId="2258732353" sldId="313"/>
            <ac:spMk id="8" creationId="{06C1EA0A-8BA4-432C-AE96-8F215A9EB985}"/>
          </ac:spMkLst>
        </pc:spChg>
        <pc:picChg chg="add del mod">
          <ac:chgData name="백지연B/SGS DevCamp" userId="S::jyeonbaek@smilegate.com::d357b275-f334-464f-9020-26c53f8e09d1" providerId="AD" clId="Web-{2FAC1AD8-7202-481C-7519-2F8E17F3C680}" dt="2020-12-26T05:16:47.208" v="521"/>
          <ac:picMkLst>
            <pc:docMk/>
            <pc:sldMk cId="2258732353" sldId="313"/>
            <ac:picMk id="2" creationId="{B1B57FB2-8817-476F-BD60-13C1B07BDB8D}"/>
          </ac:picMkLst>
        </pc:picChg>
        <pc:picChg chg="add del mod">
          <ac:chgData name="백지연B/SGS DevCamp" userId="S::jyeonbaek@smilegate.com::d357b275-f334-464f-9020-26c53f8e09d1" providerId="AD" clId="Web-{2FAC1AD8-7202-481C-7519-2F8E17F3C680}" dt="2020-12-26T05:37:18.356" v="1619"/>
          <ac:picMkLst>
            <pc:docMk/>
            <pc:sldMk cId="2258732353" sldId="313"/>
            <ac:picMk id="4" creationId="{C6D16C8D-39D3-49C9-B77F-69DD8EF18C31}"/>
          </ac:picMkLst>
        </pc:picChg>
        <pc:picChg chg="add mod">
          <ac:chgData name="백지연B/SGS DevCamp" userId="S::jyeonbaek@smilegate.com::d357b275-f334-464f-9020-26c53f8e09d1" providerId="AD" clId="Web-{2FAC1AD8-7202-481C-7519-2F8E17F3C680}" dt="2020-12-26T05:41:42.501" v="1699" actId="1076"/>
          <ac:picMkLst>
            <pc:docMk/>
            <pc:sldMk cId="2258732353" sldId="313"/>
            <ac:picMk id="6" creationId="{7307D2C6-B6DC-47F8-8D03-31E9EBE63093}"/>
          </ac:picMkLst>
        </pc:picChg>
        <pc:picChg chg="add del mod">
          <ac:chgData name="백지연B/SGS DevCamp" userId="S::jyeonbaek@smilegate.com::d357b275-f334-464f-9020-26c53f8e09d1" providerId="AD" clId="Web-{2FAC1AD8-7202-481C-7519-2F8E17F3C680}" dt="2020-12-26T05:37:26.637" v="1623"/>
          <ac:picMkLst>
            <pc:docMk/>
            <pc:sldMk cId="2258732353" sldId="313"/>
            <ac:picMk id="9" creationId="{726B2F72-1898-4C2D-9A36-7AE495B29945}"/>
          </ac:picMkLst>
        </pc:picChg>
      </pc:sldChg>
      <pc:sldChg chg="delSp modSp add replId">
        <pc:chgData name="백지연B/SGS DevCamp" userId="S::jyeonbaek@smilegate.com::d357b275-f334-464f-9020-26c53f8e09d1" providerId="AD" clId="Web-{2FAC1AD8-7202-481C-7519-2F8E17F3C680}" dt="2020-12-26T06:24:54.799" v="2828" actId="20577"/>
        <pc:sldMkLst>
          <pc:docMk/>
          <pc:sldMk cId="4040977545" sldId="317"/>
        </pc:sldMkLst>
        <pc:spChg chg="mod">
          <ac:chgData name="백지연B/SGS DevCamp" userId="S::jyeonbaek@smilegate.com::d357b275-f334-464f-9020-26c53f8e09d1" providerId="AD" clId="Web-{2FAC1AD8-7202-481C-7519-2F8E17F3C680}" dt="2020-12-26T06:24:54.799" v="2828" actId="20577"/>
          <ac:spMkLst>
            <pc:docMk/>
            <pc:sldMk cId="4040977545" sldId="317"/>
            <ac:spMk id="3" creationId="{7B4C3533-7D85-4221-A7C5-D992C2D927D5}"/>
          </ac:spMkLst>
        </pc:spChg>
        <pc:picChg chg="del">
          <ac:chgData name="백지연B/SGS DevCamp" userId="S::jyeonbaek@smilegate.com::d357b275-f334-464f-9020-26c53f8e09d1" providerId="AD" clId="Web-{2FAC1AD8-7202-481C-7519-2F8E17F3C680}" dt="2020-12-26T05:37:49.825" v="1625"/>
          <ac:picMkLst>
            <pc:docMk/>
            <pc:sldMk cId="4040977545" sldId="317"/>
            <ac:picMk id="4" creationId="{C6D16C8D-39D3-49C9-B77F-69DD8EF18C31}"/>
          </ac:picMkLst>
        </pc:picChg>
      </pc:sldChg>
      <pc:sldChg chg="addSp delSp modSp add replId">
        <pc:chgData name="백지연B/SGS DevCamp" userId="S::jyeonbaek@smilegate.com::d357b275-f334-464f-9020-26c53f8e09d1" providerId="AD" clId="Web-{2FAC1AD8-7202-481C-7519-2F8E17F3C680}" dt="2020-12-26T06:11:37.862" v="2763" actId="1076"/>
        <pc:sldMkLst>
          <pc:docMk/>
          <pc:sldMk cId="1078432411" sldId="319"/>
        </pc:sldMkLst>
        <pc:spChg chg="mod">
          <ac:chgData name="백지연B/SGS DevCamp" userId="S::jyeonbaek@smilegate.com::d357b275-f334-464f-9020-26c53f8e09d1" providerId="AD" clId="Web-{2FAC1AD8-7202-481C-7519-2F8E17F3C680}" dt="2020-12-26T06:08:55.375" v="2713" actId="20577"/>
          <ac:spMkLst>
            <pc:docMk/>
            <pc:sldMk cId="1078432411" sldId="319"/>
            <ac:spMk id="3" creationId="{7B4C3533-7D85-4221-A7C5-D992C2D927D5}"/>
          </ac:spMkLst>
        </pc:spChg>
        <pc:spChg chg="mod">
          <ac:chgData name="백지연B/SGS DevCamp" userId="S::jyeonbaek@smilegate.com::d357b275-f334-464f-9020-26c53f8e09d1" providerId="AD" clId="Web-{2FAC1AD8-7202-481C-7519-2F8E17F3C680}" dt="2020-12-26T05:42:42.830" v="1719" actId="20577"/>
          <ac:spMkLst>
            <pc:docMk/>
            <pc:sldMk cId="1078432411" sldId="319"/>
            <ac:spMk id="5" creationId="{0F4C1446-0953-4503-A407-EB0ABA81F7C2}"/>
          </ac:spMkLst>
        </pc:spChg>
        <pc:spChg chg="add mod">
          <ac:chgData name="백지연B/SGS DevCamp" userId="S::jyeonbaek@smilegate.com::d357b275-f334-464f-9020-26c53f8e09d1" providerId="AD" clId="Web-{2FAC1AD8-7202-481C-7519-2F8E17F3C680}" dt="2020-12-26T05:49:23.822" v="2073" actId="1076"/>
          <ac:spMkLst>
            <pc:docMk/>
            <pc:sldMk cId="1078432411" sldId="319"/>
            <ac:spMk id="6" creationId="{10FFD73F-E6C7-4B1A-970F-C2F8991106CB}"/>
          </ac:spMkLst>
        </pc:spChg>
        <pc:spChg chg="add mod">
          <ac:chgData name="백지연B/SGS DevCamp" userId="S::jyeonbaek@smilegate.com::d357b275-f334-464f-9020-26c53f8e09d1" providerId="AD" clId="Web-{2FAC1AD8-7202-481C-7519-2F8E17F3C680}" dt="2020-12-26T05:49:23.822" v="2074" actId="1076"/>
          <ac:spMkLst>
            <pc:docMk/>
            <pc:sldMk cId="1078432411" sldId="319"/>
            <ac:spMk id="8" creationId="{D0CA20BE-96A4-4224-A0BD-3F9DE5151189}"/>
          </ac:spMkLst>
        </pc:spChg>
        <pc:spChg chg="add mod">
          <ac:chgData name="백지연B/SGS DevCamp" userId="S::jyeonbaek@smilegate.com::d357b275-f334-464f-9020-26c53f8e09d1" providerId="AD" clId="Web-{2FAC1AD8-7202-481C-7519-2F8E17F3C680}" dt="2020-12-26T06:08:24.296" v="2701" actId="1076"/>
          <ac:spMkLst>
            <pc:docMk/>
            <pc:sldMk cId="1078432411" sldId="319"/>
            <ac:spMk id="13" creationId="{B42028F8-8644-467C-BB98-4DEC40704C30}"/>
          </ac:spMkLst>
        </pc:spChg>
        <pc:picChg chg="add mod">
          <ac:chgData name="백지연B/SGS DevCamp" userId="S::jyeonbaek@smilegate.com::d357b275-f334-464f-9020-26c53f8e09d1" providerId="AD" clId="Web-{2FAC1AD8-7202-481C-7519-2F8E17F3C680}" dt="2020-12-26T06:11:08.033" v="2759" actId="1076"/>
          <ac:picMkLst>
            <pc:docMk/>
            <pc:sldMk cId="1078432411" sldId="319"/>
            <ac:picMk id="2" creationId="{C445DD5B-0D4B-498A-9446-EE9DE0DBAD20}"/>
          </ac:picMkLst>
        </pc:picChg>
        <pc:picChg chg="add mod">
          <ac:chgData name="백지연B/SGS DevCamp" userId="S::jyeonbaek@smilegate.com::d357b275-f334-464f-9020-26c53f8e09d1" providerId="AD" clId="Web-{2FAC1AD8-7202-481C-7519-2F8E17F3C680}" dt="2020-12-26T06:11:13.705" v="2760" actId="1076"/>
          <ac:picMkLst>
            <pc:docMk/>
            <pc:sldMk cId="1078432411" sldId="319"/>
            <ac:picMk id="4" creationId="{925A8B75-300C-4E21-BF3E-364578EE64C1}"/>
          </ac:picMkLst>
        </pc:picChg>
        <pc:picChg chg="add mod">
          <ac:chgData name="백지연B/SGS DevCamp" userId="S::jyeonbaek@smilegate.com::d357b275-f334-464f-9020-26c53f8e09d1" providerId="AD" clId="Web-{2FAC1AD8-7202-481C-7519-2F8E17F3C680}" dt="2020-12-26T06:11:37.862" v="2763" actId="1076"/>
          <ac:picMkLst>
            <pc:docMk/>
            <pc:sldMk cId="1078432411" sldId="319"/>
            <ac:picMk id="9" creationId="{0F84C1C0-2899-4C94-81A1-D733046E0586}"/>
          </ac:picMkLst>
        </pc:picChg>
        <pc:picChg chg="add mod">
          <ac:chgData name="백지연B/SGS DevCamp" userId="S::jyeonbaek@smilegate.com::d357b275-f334-464f-9020-26c53f8e09d1" providerId="AD" clId="Web-{2FAC1AD8-7202-481C-7519-2F8E17F3C680}" dt="2020-12-26T06:11:29.330" v="2762" actId="1076"/>
          <ac:picMkLst>
            <pc:docMk/>
            <pc:sldMk cId="1078432411" sldId="319"/>
            <ac:picMk id="10" creationId="{87C4033C-D4E8-4129-A2F2-827C9732B96C}"/>
          </ac:picMkLst>
        </pc:picChg>
        <pc:picChg chg="add del mod">
          <ac:chgData name="백지연B/SGS DevCamp" userId="S::jyeonbaek@smilegate.com::d357b275-f334-464f-9020-26c53f8e09d1" providerId="AD" clId="Web-{2FAC1AD8-7202-481C-7519-2F8E17F3C680}" dt="2020-12-26T05:56:44.377" v="2110"/>
          <ac:picMkLst>
            <pc:docMk/>
            <pc:sldMk cId="1078432411" sldId="319"/>
            <ac:picMk id="11" creationId="{C7A81EE7-0091-41AF-B187-39484CF467CB}"/>
          </ac:picMkLst>
        </pc:picChg>
        <pc:picChg chg="add mod">
          <ac:chgData name="백지연B/SGS DevCamp" userId="S::jyeonbaek@smilegate.com::d357b275-f334-464f-9020-26c53f8e09d1" providerId="AD" clId="Web-{2FAC1AD8-7202-481C-7519-2F8E17F3C680}" dt="2020-12-26T06:11:18.705" v="2761" actId="1076"/>
          <ac:picMkLst>
            <pc:docMk/>
            <pc:sldMk cId="1078432411" sldId="319"/>
            <ac:picMk id="12" creationId="{3CFDA04A-961E-4FA4-BCE8-124183075163}"/>
          </ac:picMkLst>
        </pc:picChg>
      </pc:sldChg>
      <pc:sldChg chg="addSp delSp modSp add replId">
        <pc:chgData name="백지연B/SGS DevCamp" userId="S::jyeonbaek@smilegate.com::d357b275-f334-464f-9020-26c53f8e09d1" providerId="AD" clId="Web-{2FAC1AD8-7202-481C-7519-2F8E17F3C680}" dt="2020-12-26T06:24:02.282" v="2826" actId="1076"/>
        <pc:sldMkLst>
          <pc:docMk/>
          <pc:sldMk cId="2012690515" sldId="320"/>
        </pc:sldMkLst>
        <pc:spChg chg="add mod">
          <ac:chgData name="백지연B/SGS DevCamp" userId="S::jyeonbaek@smilegate.com::d357b275-f334-464f-9020-26c53f8e09d1" providerId="AD" clId="Web-{2FAC1AD8-7202-481C-7519-2F8E17F3C680}" dt="2020-12-26T06:22:33.546" v="2814" actId="1076"/>
          <ac:spMkLst>
            <pc:docMk/>
            <pc:sldMk cId="2012690515" sldId="320"/>
            <ac:spMk id="4" creationId="{31BA1801-8CC3-48DA-89E4-C4BEFD31D0ED}"/>
          </ac:spMkLst>
        </pc:spChg>
        <pc:spChg chg="mod">
          <ac:chgData name="백지연B/SGS DevCamp" userId="S::jyeonbaek@smilegate.com::d357b275-f334-464f-9020-26c53f8e09d1" providerId="AD" clId="Web-{2FAC1AD8-7202-481C-7519-2F8E17F3C680}" dt="2020-12-26T06:23:48.329" v="2824" actId="1076"/>
          <ac:spMkLst>
            <pc:docMk/>
            <pc:sldMk cId="2012690515" sldId="320"/>
            <ac:spMk id="47" creationId="{D26A43C7-38BB-4C0D-8017-B6593D65995F}"/>
          </ac:spMkLst>
        </pc:spChg>
        <pc:spChg chg="mod">
          <ac:chgData name="백지연B/SGS DevCamp" userId="S::jyeonbaek@smilegate.com::d357b275-f334-464f-9020-26c53f8e09d1" providerId="AD" clId="Web-{2FAC1AD8-7202-481C-7519-2F8E17F3C680}" dt="2020-12-26T06:23:52.860" v="2825" actId="1076"/>
          <ac:spMkLst>
            <pc:docMk/>
            <pc:sldMk cId="2012690515" sldId="320"/>
            <ac:spMk id="48" creationId="{DF5933C8-FE0A-4CF2-8FFE-0C74C91231FD}"/>
          </ac:spMkLst>
        </pc:spChg>
        <pc:spChg chg="mod topLvl">
          <ac:chgData name="백지연B/SGS DevCamp" userId="S::jyeonbaek@smilegate.com::d357b275-f334-464f-9020-26c53f8e09d1" providerId="AD" clId="Web-{2FAC1AD8-7202-481C-7519-2F8E17F3C680}" dt="2020-12-26T06:22:07.045" v="2802" actId="1076"/>
          <ac:spMkLst>
            <pc:docMk/>
            <pc:sldMk cId="2012690515" sldId="320"/>
            <ac:spMk id="50" creationId="{32F93149-F11B-44D0-9DBC-8F0B112399B9}"/>
          </ac:spMkLst>
        </pc:spChg>
        <pc:spChg chg="del">
          <ac:chgData name="백지연B/SGS DevCamp" userId="S::jyeonbaek@smilegate.com::d357b275-f334-464f-9020-26c53f8e09d1" providerId="AD" clId="Web-{2FAC1AD8-7202-481C-7519-2F8E17F3C680}" dt="2020-12-26T06:20:33.997" v="2785"/>
          <ac:spMkLst>
            <pc:docMk/>
            <pc:sldMk cId="2012690515" sldId="320"/>
            <ac:spMk id="51" creationId="{8C2F7347-DA26-448D-8A98-A43C35891DF4}"/>
          </ac:spMkLst>
        </pc:spChg>
        <pc:spChg chg="mod topLvl">
          <ac:chgData name="백지연B/SGS DevCamp" userId="S::jyeonbaek@smilegate.com::d357b275-f334-464f-9020-26c53f8e09d1" providerId="AD" clId="Web-{2FAC1AD8-7202-481C-7519-2F8E17F3C680}" dt="2020-12-26T06:21:55.170" v="2801" actId="1076"/>
          <ac:spMkLst>
            <pc:docMk/>
            <pc:sldMk cId="2012690515" sldId="320"/>
            <ac:spMk id="52" creationId="{9E72E9EB-944C-49E2-8BA8-91B4BCBBE662}"/>
          </ac:spMkLst>
        </pc:spChg>
        <pc:spChg chg="mod topLvl">
          <ac:chgData name="백지연B/SGS DevCamp" userId="S::jyeonbaek@smilegate.com::d357b275-f334-464f-9020-26c53f8e09d1" providerId="AD" clId="Web-{2FAC1AD8-7202-481C-7519-2F8E17F3C680}" dt="2020-12-26T06:22:07.061" v="2803" actId="1076"/>
          <ac:spMkLst>
            <pc:docMk/>
            <pc:sldMk cId="2012690515" sldId="320"/>
            <ac:spMk id="53" creationId="{E1E80709-9B0D-423C-B6B7-F719E46DF41F}"/>
          </ac:spMkLst>
        </pc:spChg>
        <pc:spChg chg="mod topLvl">
          <ac:chgData name="백지연B/SGS DevCamp" userId="S::jyeonbaek@smilegate.com::d357b275-f334-464f-9020-26c53f8e09d1" providerId="AD" clId="Web-{2FAC1AD8-7202-481C-7519-2F8E17F3C680}" dt="2020-12-26T06:22:07.061" v="2804" actId="1076"/>
          <ac:spMkLst>
            <pc:docMk/>
            <pc:sldMk cId="2012690515" sldId="320"/>
            <ac:spMk id="54" creationId="{C9BBC230-2319-4643-A514-888BCC31B7E2}"/>
          </ac:spMkLst>
        </pc:spChg>
        <pc:spChg chg="mod topLvl">
          <ac:chgData name="백지연B/SGS DevCamp" userId="S::jyeonbaek@smilegate.com::d357b275-f334-464f-9020-26c53f8e09d1" providerId="AD" clId="Web-{2FAC1AD8-7202-481C-7519-2F8E17F3C680}" dt="2020-12-26T06:22:07.061" v="2805" actId="1076"/>
          <ac:spMkLst>
            <pc:docMk/>
            <pc:sldMk cId="2012690515" sldId="320"/>
            <ac:spMk id="55" creationId="{42129147-6A21-452B-A663-FED7F69F983E}"/>
          </ac:spMkLst>
        </pc:spChg>
        <pc:grpChg chg="del mod">
          <ac:chgData name="백지연B/SGS DevCamp" userId="S::jyeonbaek@smilegate.com::d357b275-f334-464f-9020-26c53f8e09d1" providerId="AD" clId="Web-{2FAC1AD8-7202-481C-7519-2F8E17F3C680}" dt="2020-12-26T06:21:40.998" v="2795"/>
          <ac:grpSpMkLst>
            <pc:docMk/>
            <pc:sldMk cId="2012690515" sldId="320"/>
            <ac:grpSpMk id="3" creationId="{A188C8C7-D589-4D90-B253-15E7A20DC441}"/>
          </ac:grpSpMkLst>
        </pc:grpChg>
        <pc:grpChg chg="add mod">
          <ac:chgData name="백지연B/SGS DevCamp" userId="S::jyeonbaek@smilegate.com::d357b275-f334-464f-9020-26c53f8e09d1" providerId="AD" clId="Web-{2FAC1AD8-7202-481C-7519-2F8E17F3C680}" dt="2020-12-26T06:23:27.735" v="2821" actId="14100"/>
          <ac:grpSpMkLst>
            <pc:docMk/>
            <pc:sldMk cId="2012690515" sldId="320"/>
            <ac:grpSpMk id="6" creationId="{F0736836-BE4D-479B-9964-9AFBFD086994}"/>
          </ac:grpSpMkLst>
        </pc:grpChg>
        <pc:grpChg chg="mod">
          <ac:chgData name="백지연B/SGS DevCamp" userId="S::jyeonbaek@smilegate.com::d357b275-f334-464f-9020-26c53f8e09d1" providerId="AD" clId="Web-{2FAC1AD8-7202-481C-7519-2F8E17F3C680}" dt="2020-12-26T06:24:02.282" v="2826" actId="1076"/>
          <ac:grpSpMkLst>
            <pc:docMk/>
            <pc:sldMk cId="2012690515" sldId="320"/>
            <ac:grpSpMk id="30" creationId="{A2E03C29-174A-417F-90DD-8A969CF14AF8}"/>
          </ac:grpSpMkLst>
        </pc:grpChg>
        <pc:grpChg chg="del">
          <ac:chgData name="백지연B/SGS DevCamp" userId="S::jyeonbaek@smilegate.com::d357b275-f334-464f-9020-26c53f8e09d1" providerId="AD" clId="Web-{2FAC1AD8-7202-481C-7519-2F8E17F3C680}" dt="2020-12-26T06:23:32.344" v="2822"/>
          <ac:grpSpMkLst>
            <pc:docMk/>
            <pc:sldMk cId="2012690515" sldId="320"/>
            <ac:grpSpMk id="38" creationId="{969C11B6-1BB9-4A3F-8127-A4982A7CA7DF}"/>
          </ac:grpSpMkLst>
        </pc:grpChg>
      </pc:sldChg>
      <pc:sldChg chg="addSp delSp modSp new">
        <pc:chgData name="백지연B/SGS DevCamp" userId="S::jyeonbaek@smilegate.com::d357b275-f334-464f-9020-26c53f8e09d1" providerId="AD" clId="Web-{2FAC1AD8-7202-481C-7519-2F8E17F3C680}" dt="2020-12-26T07:46:16.155" v="4337" actId="20577"/>
        <pc:sldMkLst>
          <pc:docMk/>
          <pc:sldMk cId="164947090" sldId="321"/>
        </pc:sldMkLst>
        <pc:spChg chg="del">
          <ac:chgData name="백지연B/SGS DevCamp" userId="S::jyeonbaek@smilegate.com::d357b275-f334-464f-9020-26c53f8e09d1" providerId="AD" clId="Web-{2FAC1AD8-7202-481C-7519-2F8E17F3C680}" dt="2020-12-26T06:25:37.565" v="2830"/>
          <ac:spMkLst>
            <pc:docMk/>
            <pc:sldMk cId="164947090" sldId="321"/>
            <ac:spMk id="2" creationId="{76F84290-6250-45B5-A742-0A68F0297B6D}"/>
          </ac:spMkLst>
        </pc:spChg>
        <pc:spChg chg="mod">
          <ac:chgData name="백지연B/SGS DevCamp" userId="S::jyeonbaek@smilegate.com::d357b275-f334-464f-9020-26c53f8e09d1" providerId="AD" clId="Web-{2FAC1AD8-7202-481C-7519-2F8E17F3C680}" dt="2020-12-26T07:46:16.155" v="4337" actId="20577"/>
          <ac:spMkLst>
            <pc:docMk/>
            <pc:sldMk cId="164947090" sldId="321"/>
            <ac:spMk id="3" creationId="{1E6E941A-3335-47A5-B5EE-8720E000F4DC}"/>
          </ac:spMkLst>
        </pc:spChg>
        <pc:spChg chg="add mod">
          <ac:chgData name="백지연B/SGS DevCamp" userId="S::jyeonbaek@smilegate.com::d357b275-f334-464f-9020-26c53f8e09d1" providerId="AD" clId="Web-{2FAC1AD8-7202-481C-7519-2F8E17F3C680}" dt="2020-12-26T06:25:42.581" v="2843" actId="20577"/>
          <ac:spMkLst>
            <pc:docMk/>
            <pc:sldMk cId="164947090" sldId="321"/>
            <ac:spMk id="5" creationId="{12A31874-515E-4CA6-BCE8-49FCBA73A332}"/>
          </ac:spMkLst>
        </pc:spChg>
        <pc:spChg chg="add">
          <ac:chgData name="백지연B/SGS DevCamp" userId="S::jyeonbaek@smilegate.com::d357b275-f334-464f-9020-26c53f8e09d1" providerId="AD" clId="Web-{2FAC1AD8-7202-481C-7519-2F8E17F3C680}" dt="2020-12-26T06:25:38.425" v="2832"/>
          <ac:spMkLst>
            <pc:docMk/>
            <pc:sldMk cId="164947090" sldId="321"/>
            <ac:spMk id="7" creationId="{6F897031-B568-48BA-98F3-BEDA9BF811F3}"/>
          </ac:spMkLst>
        </pc:spChg>
        <pc:spChg chg="add mod">
          <ac:chgData name="백지연B/SGS DevCamp" userId="S::jyeonbaek@smilegate.com::d357b275-f334-464f-9020-26c53f8e09d1" providerId="AD" clId="Web-{2FAC1AD8-7202-481C-7519-2F8E17F3C680}" dt="2020-12-26T07:45:39.435" v="4326" actId="1076"/>
          <ac:spMkLst>
            <pc:docMk/>
            <pc:sldMk cId="164947090" sldId="321"/>
            <ac:spMk id="9" creationId="{01888D20-BEC1-4762-8C2D-DE10E9347710}"/>
          </ac:spMkLst>
        </pc:spChg>
        <pc:spChg chg="add mod">
          <ac:chgData name="백지연B/SGS DevCamp" userId="S::jyeonbaek@smilegate.com::d357b275-f334-464f-9020-26c53f8e09d1" providerId="AD" clId="Web-{2FAC1AD8-7202-481C-7519-2F8E17F3C680}" dt="2020-12-26T07:45:26.810" v="4324" actId="1076"/>
          <ac:spMkLst>
            <pc:docMk/>
            <pc:sldMk cId="164947090" sldId="321"/>
            <ac:spMk id="10" creationId="{5BEA80F0-9916-4166-A557-16F10C8CC86B}"/>
          </ac:spMkLst>
        </pc:spChg>
        <pc:spChg chg="add mod">
          <ac:chgData name="백지연B/SGS DevCamp" userId="S::jyeonbaek@smilegate.com::d357b275-f334-464f-9020-26c53f8e09d1" providerId="AD" clId="Web-{2FAC1AD8-7202-481C-7519-2F8E17F3C680}" dt="2020-12-26T07:44:50.044" v="4315" actId="14100"/>
          <ac:spMkLst>
            <pc:docMk/>
            <pc:sldMk cId="164947090" sldId="321"/>
            <ac:spMk id="11" creationId="{3EAB3A1D-BA7E-4980-985B-63CE785F9091}"/>
          </ac:spMkLst>
        </pc:spChg>
        <pc:spChg chg="add del mod">
          <ac:chgData name="백지연B/SGS DevCamp" userId="S::jyeonbaek@smilegate.com::d357b275-f334-464f-9020-26c53f8e09d1" providerId="AD" clId="Web-{2FAC1AD8-7202-481C-7519-2F8E17F3C680}" dt="2020-12-26T07:37:49.536" v="4195"/>
          <ac:spMkLst>
            <pc:docMk/>
            <pc:sldMk cId="164947090" sldId="321"/>
            <ac:spMk id="12" creationId="{CADACDF9-9BF7-49E0-BCFC-799803D3B392}"/>
          </ac:spMkLst>
        </pc:spChg>
        <pc:spChg chg="add del mod">
          <ac:chgData name="백지연B/SGS DevCamp" userId="S::jyeonbaek@smilegate.com::d357b275-f334-464f-9020-26c53f8e09d1" providerId="AD" clId="Web-{2FAC1AD8-7202-481C-7519-2F8E17F3C680}" dt="2020-12-26T07:38:00.896" v="4198"/>
          <ac:spMkLst>
            <pc:docMk/>
            <pc:sldMk cId="164947090" sldId="321"/>
            <ac:spMk id="13" creationId="{DB00D35A-F120-40A2-A66C-8A2EFC4C6C74}"/>
          </ac:spMkLst>
        </pc:spChg>
        <pc:spChg chg="add del mod">
          <ac:chgData name="백지연B/SGS DevCamp" userId="S::jyeonbaek@smilegate.com::d357b275-f334-464f-9020-26c53f8e09d1" providerId="AD" clId="Web-{2FAC1AD8-7202-481C-7519-2F8E17F3C680}" dt="2020-12-26T07:38:19.490" v="4209"/>
          <ac:spMkLst>
            <pc:docMk/>
            <pc:sldMk cId="164947090" sldId="321"/>
            <ac:spMk id="14" creationId="{8887B245-F65E-4CC9-908C-49F5F43E099E}"/>
          </ac:spMkLst>
        </pc:spChg>
        <pc:spChg chg="add mod">
          <ac:chgData name="백지연B/SGS DevCamp" userId="S::jyeonbaek@smilegate.com::d357b275-f334-464f-9020-26c53f8e09d1" providerId="AD" clId="Web-{2FAC1AD8-7202-481C-7519-2F8E17F3C680}" dt="2020-12-26T07:45:17.247" v="4323" actId="20577"/>
          <ac:spMkLst>
            <pc:docMk/>
            <pc:sldMk cId="164947090" sldId="321"/>
            <ac:spMk id="15" creationId="{45771864-E28C-4964-BE0E-89483FE857C0}"/>
          </ac:spMkLst>
        </pc:spChg>
        <pc:picChg chg="add del mod">
          <ac:chgData name="백지연B/SGS DevCamp" userId="S::jyeonbaek@smilegate.com::d357b275-f334-464f-9020-26c53f8e09d1" providerId="AD" clId="Web-{2FAC1AD8-7202-481C-7519-2F8E17F3C680}" dt="2020-12-26T07:14:28.510" v="3621"/>
          <ac:picMkLst>
            <pc:docMk/>
            <pc:sldMk cId="164947090" sldId="321"/>
            <ac:picMk id="8" creationId="{34218F42-B3C5-4C73-B9C7-3F35C13EC0E3}"/>
          </ac:picMkLst>
        </pc:picChg>
      </pc:sldChg>
    </pc:docChg>
  </pc:docChgLst>
  <pc:docChgLst>
    <pc:chgData name="박소현C/SGS DevCamp" userId="S::shparkc@smilegate.com::b6ded9f9-1722-4edd-8dba-128b08e80a16" providerId="AD" clId="Web-{28268650-7A30-6D0B-47FB-F7628A08E38A}"/>
    <pc:docChg chg="modSld">
      <pc:chgData name="박소현C/SGS DevCamp" userId="S::shparkc@smilegate.com::b6ded9f9-1722-4edd-8dba-128b08e80a16" providerId="AD" clId="Web-{28268650-7A30-6D0B-47FB-F7628A08E38A}" dt="2021-01-12T14:22:44.345" v="153" actId="14100"/>
      <pc:docMkLst>
        <pc:docMk/>
      </pc:docMkLst>
      <pc:sldChg chg="delSp">
        <pc:chgData name="박소현C/SGS DevCamp" userId="S::shparkc@smilegate.com::b6ded9f9-1722-4edd-8dba-128b08e80a16" providerId="AD" clId="Web-{28268650-7A30-6D0B-47FB-F7628A08E38A}" dt="2021-01-12T14:18:30.385" v="101"/>
        <pc:sldMkLst>
          <pc:docMk/>
          <pc:sldMk cId="202934922" sldId="342"/>
        </pc:sldMkLst>
        <pc:spChg chg="del">
          <ac:chgData name="박소현C/SGS DevCamp" userId="S::shparkc@smilegate.com::b6ded9f9-1722-4edd-8dba-128b08e80a16" providerId="AD" clId="Web-{28268650-7A30-6D0B-47FB-F7628A08E38A}" dt="2021-01-12T14:18:30.385" v="101"/>
          <ac:spMkLst>
            <pc:docMk/>
            <pc:sldMk cId="202934922" sldId="342"/>
            <ac:spMk id="5" creationId="{6EA14EFE-2281-5942-9218-4A75E8EC7940}"/>
          </ac:spMkLst>
        </pc:spChg>
      </pc:sldChg>
      <pc:sldChg chg="addSp modSp">
        <pc:chgData name="박소현C/SGS DevCamp" userId="S::shparkc@smilegate.com::b6ded9f9-1722-4edd-8dba-128b08e80a16" providerId="AD" clId="Web-{28268650-7A30-6D0B-47FB-F7628A08E38A}" dt="2021-01-12T14:22:44.345" v="153" actId="14100"/>
        <pc:sldMkLst>
          <pc:docMk/>
          <pc:sldMk cId="337999327" sldId="344"/>
        </pc:sldMkLst>
        <pc:spChg chg="add mod">
          <ac:chgData name="박소현C/SGS DevCamp" userId="S::shparkc@smilegate.com::b6ded9f9-1722-4edd-8dba-128b08e80a16" providerId="AD" clId="Web-{28268650-7A30-6D0B-47FB-F7628A08E38A}" dt="2021-01-12T14:22:44.345" v="153" actId="14100"/>
          <ac:spMkLst>
            <pc:docMk/>
            <pc:sldMk cId="337999327" sldId="344"/>
            <ac:spMk id="2" creationId="{C5761FA8-A4A5-4647-9176-EF2A9FD73CD0}"/>
          </ac:spMkLst>
        </pc:spChg>
        <pc:spChg chg="add mod">
          <ac:chgData name="박소현C/SGS DevCamp" userId="S::shparkc@smilegate.com::b6ded9f9-1722-4edd-8dba-128b08e80a16" providerId="AD" clId="Web-{28268650-7A30-6D0B-47FB-F7628A08E38A}" dt="2021-01-12T14:22:35.204" v="135" actId="20577"/>
          <ac:spMkLst>
            <pc:docMk/>
            <pc:sldMk cId="337999327" sldId="344"/>
            <ac:spMk id="3" creationId="{F4CEEDC7-6881-4947-AAF9-C0BEE5B55270}"/>
          </ac:spMkLst>
        </pc:spChg>
      </pc:sldChg>
      <pc:sldChg chg="modSp">
        <pc:chgData name="박소현C/SGS DevCamp" userId="S::shparkc@smilegate.com::b6ded9f9-1722-4edd-8dba-128b08e80a16" providerId="AD" clId="Web-{28268650-7A30-6D0B-47FB-F7628A08E38A}" dt="2021-01-12T14:17:03.742" v="96" actId="20577"/>
        <pc:sldMkLst>
          <pc:docMk/>
          <pc:sldMk cId="2265555812" sldId="352"/>
        </pc:sldMkLst>
        <pc:spChg chg="mod">
          <ac:chgData name="박소현C/SGS DevCamp" userId="S::shparkc@smilegate.com::b6ded9f9-1722-4edd-8dba-128b08e80a16" providerId="AD" clId="Web-{28268650-7A30-6D0B-47FB-F7628A08E38A}" dt="2021-01-12T14:17:03.742" v="96" actId="20577"/>
          <ac:spMkLst>
            <pc:docMk/>
            <pc:sldMk cId="2265555812" sldId="352"/>
            <ac:spMk id="3" creationId="{B558EBB4-1EBC-4F8F-99F3-B4ACF0918AD4}"/>
          </ac:spMkLst>
        </pc:spChg>
      </pc:sldChg>
      <pc:sldChg chg="modSp">
        <pc:chgData name="박소현C/SGS DevCamp" userId="S::shparkc@smilegate.com::b6ded9f9-1722-4edd-8dba-128b08e80a16" providerId="AD" clId="Web-{28268650-7A30-6D0B-47FB-F7628A08E38A}" dt="2021-01-12T14:17:11.430" v="100" actId="20577"/>
        <pc:sldMkLst>
          <pc:docMk/>
          <pc:sldMk cId="151747977" sldId="353"/>
        </pc:sldMkLst>
        <pc:spChg chg="mod">
          <ac:chgData name="박소현C/SGS DevCamp" userId="S::shparkc@smilegate.com::b6ded9f9-1722-4edd-8dba-128b08e80a16" providerId="AD" clId="Web-{28268650-7A30-6D0B-47FB-F7628A08E38A}" dt="2021-01-12T14:17:11.430" v="100" actId="20577"/>
          <ac:spMkLst>
            <pc:docMk/>
            <pc:sldMk cId="151747977" sldId="353"/>
            <ac:spMk id="3" creationId="{18CBAC3B-EA66-44D0-90FA-D1498A56D40B}"/>
          </ac:spMkLst>
        </pc:spChg>
      </pc:sldChg>
    </pc:docChg>
  </pc:docChgLst>
  <pc:docChgLst>
    <pc:chgData name="소현C 박" userId="b6ded9f9-1722-4edd-8dba-128b08e80a16" providerId="ADAL" clId="{50FAB9FF-1B58-5243-9787-54771CF8BF5A}"/>
    <pc:docChg chg="modSld">
      <pc:chgData name="소현C 박" userId="b6ded9f9-1722-4edd-8dba-128b08e80a16" providerId="ADAL" clId="{50FAB9FF-1B58-5243-9787-54771CF8BF5A}" dt="2021-02-04T10:48:53.664" v="12" actId="1076"/>
      <pc:docMkLst>
        <pc:docMk/>
      </pc:docMkLst>
      <pc:sldChg chg="addSp modSp mod modAnim">
        <pc:chgData name="소현C 박" userId="b6ded9f9-1722-4edd-8dba-128b08e80a16" providerId="ADAL" clId="{50FAB9FF-1B58-5243-9787-54771CF8BF5A}" dt="2021-02-04T10:48:53.664" v="12" actId="1076"/>
        <pc:sldMkLst>
          <pc:docMk/>
          <pc:sldMk cId="2068839552" sldId="372"/>
        </pc:sldMkLst>
        <pc:picChg chg="add mod">
          <ac:chgData name="소현C 박" userId="b6ded9f9-1722-4edd-8dba-128b08e80a16" providerId="ADAL" clId="{50FAB9FF-1B58-5243-9787-54771CF8BF5A}" dt="2021-02-04T10:48:53.664" v="12" actId="1076"/>
          <ac:picMkLst>
            <pc:docMk/>
            <pc:sldMk cId="2068839552" sldId="372"/>
            <ac:picMk id="3" creationId="{45543748-BBFF-354C-9193-EF3085CF8B54}"/>
          </ac:picMkLst>
        </pc:picChg>
        <pc:picChg chg="add mod">
          <ac:chgData name="소현C 박" userId="b6ded9f9-1722-4edd-8dba-128b08e80a16" providerId="ADAL" clId="{50FAB9FF-1B58-5243-9787-54771CF8BF5A}" dt="2021-02-04T10:48:52.359" v="11" actId="1076"/>
          <ac:picMkLst>
            <pc:docMk/>
            <pc:sldMk cId="2068839552" sldId="372"/>
            <ac:picMk id="4" creationId="{5DBD7D13-C20C-4842-8799-3F48447B01E0}"/>
          </ac:picMkLst>
        </pc:picChg>
      </pc:sldChg>
    </pc:docChg>
  </pc:docChgLst>
  <pc:docChgLst>
    <pc:chgData name="임영수C/SGS DevCamp" userId="S::yslimc@smilegate.com::1c75c7d7-5cc9-493e-8431-da483c63ddaa" providerId="AD" clId="Web-{DEA55664-3375-FDBE-6C48-59708E5A728D}"/>
    <pc:docChg chg="addSld modSld">
      <pc:chgData name="임영수C/SGS DevCamp" userId="S::yslimc@smilegate.com::1c75c7d7-5cc9-493e-8431-da483c63ddaa" providerId="AD" clId="Web-{DEA55664-3375-FDBE-6C48-59708E5A728D}" dt="2020-12-26T13:04:32.706" v="75"/>
      <pc:docMkLst>
        <pc:docMk/>
      </pc:docMkLst>
      <pc:sldChg chg="addSp modSp">
        <pc:chgData name="임영수C/SGS DevCamp" userId="S::yslimc@smilegate.com::1c75c7d7-5cc9-493e-8431-da483c63ddaa" providerId="AD" clId="Web-{DEA55664-3375-FDBE-6C48-59708E5A728D}" dt="2020-12-26T12:59:59.684" v="8" actId="1076"/>
        <pc:sldMkLst>
          <pc:docMk/>
          <pc:sldMk cId="4107919197" sldId="327"/>
        </pc:sldMkLst>
        <pc:picChg chg="add mod">
          <ac:chgData name="임영수C/SGS DevCamp" userId="S::yslimc@smilegate.com::1c75c7d7-5cc9-493e-8431-da483c63ddaa" providerId="AD" clId="Web-{DEA55664-3375-FDBE-6C48-59708E5A728D}" dt="2020-12-26T12:59:59.684" v="8" actId="1076"/>
          <ac:picMkLst>
            <pc:docMk/>
            <pc:sldMk cId="4107919197" sldId="327"/>
            <ac:picMk id="4" creationId="{B7A28D60-09D9-4871-AFA9-4F41EEF89BA7}"/>
          </ac:picMkLst>
        </pc:picChg>
      </pc:sldChg>
      <pc:sldChg chg="addSp delSp modSp add replId">
        <pc:chgData name="임영수C/SGS DevCamp" userId="S::yslimc@smilegate.com::1c75c7d7-5cc9-493e-8431-da483c63ddaa" providerId="AD" clId="Web-{DEA55664-3375-FDBE-6C48-59708E5A728D}" dt="2020-12-26T13:01:21.577" v="27" actId="14100"/>
        <pc:sldMkLst>
          <pc:docMk/>
          <pc:sldMk cId="1558370389" sldId="328"/>
        </pc:sldMkLst>
        <pc:spChg chg="mod">
          <ac:chgData name="임영수C/SGS DevCamp" userId="S::yslimc@smilegate.com::1c75c7d7-5cc9-493e-8431-da483c63ddaa" providerId="AD" clId="Web-{DEA55664-3375-FDBE-6C48-59708E5A728D}" dt="2020-12-26T13:00:19.060" v="14" actId="20577"/>
          <ac:spMkLst>
            <pc:docMk/>
            <pc:sldMk cId="1558370389" sldId="328"/>
            <ac:spMk id="3" creationId="{16358280-275A-644E-8473-20D0E7725A5A}"/>
          </ac:spMkLst>
        </pc:spChg>
        <pc:picChg chg="del">
          <ac:chgData name="임영수C/SGS DevCamp" userId="S::yslimc@smilegate.com::1c75c7d7-5cc9-493e-8431-da483c63ddaa" providerId="AD" clId="Web-{DEA55664-3375-FDBE-6C48-59708E5A728D}" dt="2020-12-26T13:00:49.404" v="20"/>
          <ac:picMkLst>
            <pc:docMk/>
            <pc:sldMk cId="1558370389" sldId="328"/>
            <ac:picMk id="2" creationId="{5745B127-C753-42F2-B4D3-A19095134562}"/>
          </ac:picMkLst>
        </pc:picChg>
        <pc:picChg chg="add mod">
          <ac:chgData name="임영수C/SGS DevCamp" userId="S::yslimc@smilegate.com::1c75c7d7-5cc9-493e-8431-da483c63ddaa" providerId="AD" clId="Web-{DEA55664-3375-FDBE-6C48-59708E5A728D}" dt="2020-12-26T13:01:01.092" v="22" actId="1076"/>
          <ac:picMkLst>
            <pc:docMk/>
            <pc:sldMk cId="1558370389" sldId="328"/>
            <ac:picMk id="5" creationId="{4EDD24AA-1B20-4432-9CDC-C44966982352}"/>
          </ac:picMkLst>
        </pc:picChg>
        <pc:picChg chg="add mod">
          <ac:chgData name="임영수C/SGS DevCamp" userId="S::yslimc@smilegate.com::1c75c7d7-5cc9-493e-8431-da483c63ddaa" providerId="AD" clId="Web-{DEA55664-3375-FDBE-6C48-59708E5A728D}" dt="2020-12-26T13:01:21.577" v="27" actId="14100"/>
          <ac:picMkLst>
            <pc:docMk/>
            <pc:sldMk cId="1558370389" sldId="328"/>
            <ac:picMk id="6" creationId="{D11B2BFA-2D0F-44BA-B551-5E243C7A9715}"/>
          </ac:picMkLst>
        </pc:picChg>
      </pc:sldChg>
      <pc:sldChg chg="addSp delSp modSp add replId">
        <pc:chgData name="임영수C/SGS DevCamp" userId="S::yslimc@smilegate.com::1c75c7d7-5cc9-493e-8431-da483c63ddaa" providerId="AD" clId="Web-{DEA55664-3375-FDBE-6C48-59708E5A728D}" dt="2020-12-26T13:02:01.343" v="39" actId="1076"/>
        <pc:sldMkLst>
          <pc:docMk/>
          <pc:sldMk cId="2099079728" sldId="329"/>
        </pc:sldMkLst>
        <pc:spChg chg="mod">
          <ac:chgData name="임영수C/SGS DevCamp" userId="S::yslimc@smilegate.com::1c75c7d7-5cc9-493e-8431-da483c63ddaa" providerId="AD" clId="Web-{DEA55664-3375-FDBE-6C48-59708E5A728D}" dt="2020-12-26T13:01:37.468" v="31" actId="20577"/>
          <ac:spMkLst>
            <pc:docMk/>
            <pc:sldMk cId="2099079728" sldId="329"/>
            <ac:spMk id="3" creationId="{16358280-275A-644E-8473-20D0E7725A5A}"/>
          </ac:spMkLst>
        </pc:spChg>
        <pc:picChg chg="add mod">
          <ac:chgData name="임영수C/SGS DevCamp" userId="S::yslimc@smilegate.com::1c75c7d7-5cc9-493e-8431-da483c63ddaa" providerId="AD" clId="Web-{DEA55664-3375-FDBE-6C48-59708E5A728D}" dt="2020-12-26T13:02:01.343" v="39" actId="1076"/>
          <ac:picMkLst>
            <pc:docMk/>
            <pc:sldMk cId="2099079728" sldId="329"/>
            <ac:picMk id="2" creationId="{1C55A892-8771-4DE0-88B2-80786F04E8C8}"/>
          </ac:picMkLst>
        </pc:picChg>
        <pc:picChg chg="del">
          <ac:chgData name="임영수C/SGS DevCamp" userId="S::yslimc@smilegate.com::1c75c7d7-5cc9-493e-8431-da483c63ddaa" providerId="AD" clId="Web-{DEA55664-3375-FDBE-6C48-59708E5A728D}" dt="2020-12-26T13:01:57.812" v="38"/>
          <ac:picMkLst>
            <pc:docMk/>
            <pc:sldMk cId="2099079728" sldId="329"/>
            <ac:picMk id="5" creationId="{4EDD24AA-1B20-4432-9CDC-C44966982352}"/>
          </ac:picMkLst>
        </pc:picChg>
        <pc:picChg chg="del">
          <ac:chgData name="임영수C/SGS DevCamp" userId="S::yslimc@smilegate.com::1c75c7d7-5cc9-493e-8431-da483c63ddaa" providerId="AD" clId="Web-{DEA55664-3375-FDBE-6C48-59708E5A728D}" dt="2020-12-26T13:01:47.749" v="35"/>
          <ac:picMkLst>
            <pc:docMk/>
            <pc:sldMk cId="2099079728" sldId="329"/>
            <ac:picMk id="6" creationId="{D11B2BFA-2D0F-44BA-B551-5E243C7A9715}"/>
          </ac:picMkLst>
        </pc:picChg>
      </pc:sldChg>
      <pc:sldChg chg="addSp delSp modSp add replId">
        <pc:chgData name="임영수C/SGS DevCamp" userId="S::yslimc@smilegate.com::1c75c7d7-5cc9-493e-8431-da483c63ddaa" providerId="AD" clId="Web-{DEA55664-3375-FDBE-6C48-59708E5A728D}" dt="2020-12-26T13:03:41.705" v="61" actId="1076"/>
        <pc:sldMkLst>
          <pc:docMk/>
          <pc:sldMk cId="4060136294" sldId="330"/>
        </pc:sldMkLst>
        <pc:spChg chg="mod">
          <ac:chgData name="임영수C/SGS DevCamp" userId="S::yslimc@smilegate.com::1c75c7d7-5cc9-493e-8431-da483c63ddaa" providerId="AD" clId="Web-{DEA55664-3375-FDBE-6C48-59708E5A728D}" dt="2020-12-26T13:02:27.438" v="45" actId="20577"/>
          <ac:spMkLst>
            <pc:docMk/>
            <pc:sldMk cId="4060136294" sldId="330"/>
            <ac:spMk id="3" creationId="{16358280-275A-644E-8473-20D0E7725A5A}"/>
          </ac:spMkLst>
        </pc:spChg>
        <pc:picChg chg="add del">
          <ac:chgData name="임영수C/SGS DevCamp" userId="S::yslimc@smilegate.com::1c75c7d7-5cc9-493e-8431-da483c63ddaa" providerId="AD" clId="Web-{DEA55664-3375-FDBE-6C48-59708E5A728D}" dt="2020-12-26T13:03:27.204" v="57"/>
          <ac:picMkLst>
            <pc:docMk/>
            <pc:sldMk cId="4060136294" sldId="330"/>
            <ac:picMk id="2" creationId="{1C55A892-8771-4DE0-88B2-80786F04E8C8}"/>
          </ac:picMkLst>
        </pc:picChg>
        <pc:picChg chg="del">
          <ac:chgData name="임영수C/SGS DevCamp" userId="S::yslimc@smilegate.com::1c75c7d7-5cc9-493e-8431-da483c63ddaa" providerId="AD" clId="Web-{DEA55664-3375-FDBE-6C48-59708E5A728D}" dt="2020-12-26T13:03:30.689" v="59"/>
          <ac:picMkLst>
            <pc:docMk/>
            <pc:sldMk cId="4060136294" sldId="330"/>
            <ac:picMk id="4" creationId="{B7A28D60-09D9-4871-AFA9-4F41EEF89BA7}"/>
          </ac:picMkLst>
        </pc:picChg>
        <pc:picChg chg="add mod">
          <ac:chgData name="임영수C/SGS DevCamp" userId="S::yslimc@smilegate.com::1c75c7d7-5cc9-493e-8431-da483c63ddaa" providerId="AD" clId="Web-{DEA55664-3375-FDBE-6C48-59708E5A728D}" dt="2020-12-26T13:03:41.705" v="61" actId="1076"/>
          <ac:picMkLst>
            <pc:docMk/>
            <pc:sldMk cId="4060136294" sldId="330"/>
            <ac:picMk id="5" creationId="{EDA1CF79-C580-44AE-89C8-5C3B97FAB65B}"/>
          </ac:picMkLst>
        </pc:picChg>
      </pc:sldChg>
      <pc:sldChg chg="addSp delSp modSp add replId">
        <pc:chgData name="임영수C/SGS DevCamp" userId="S::yslimc@smilegate.com::1c75c7d7-5cc9-493e-8431-da483c63ddaa" providerId="AD" clId="Web-{DEA55664-3375-FDBE-6C48-59708E5A728D}" dt="2020-12-26T13:04:32.706" v="75"/>
        <pc:sldMkLst>
          <pc:docMk/>
          <pc:sldMk cId="1802828399" sldId="331"/>
        </pc:sldMkLst>
        <pc:spChg chg="mod">
          <ac:chgData name="임영수C/SGS DevCamp" userId="S::yslimc@smilegate.com::1c75c7d7-5cc9-493e-8431-da483c63ddaa" providerId="AD" clId="Web-{DEA55664-3375-FDBE-6C48-59708E5A728D}" dt="2020-12-26T13:03:53.986" v="68" actId="20577"/>
          <ac:spMkLst>
            <pc:docMk/>
            <pc:sldMk cId="1802828399" sldId="331"/>
            <ac:spMk id="3" creationId="{16358280-275A-644E-8473-20D0E7725A5A}"/>
          </ac:spMkLst>
        </pc:spChg>
        <pc:picChg chg="add mod">
          <ac:chgData name="임영수C/SGS DevCamp" userId="S::yslimc@smilegate.com::1c75c7d7-5cc9-493e-8431-da483c63ddaa" providerId="AD" clId="Web-{DEA55664-3375-FDBE-6C48-59708E5A728D}" dt="2020-12-26T13:04:27.190" v="74" actId="1076"/>
          <ac:picMkLst>
            <pc:docMk/>
            <pc:sldMk cId="1802828399" sldId="331"/>
            <ac:picMk id="2" creationId="{BBB23DF6-A888-46D4-8A3F-DEA45353AF11}"/>
          </ac:picMkLst>
        </pc:picChg>
        <pc:picChg chg="del">
          <ac:chgData name="임영수C/SGS DevCamp" userId="S::yslimc@smilegate.com::1c75c7d7-5cc9-493e-8431-da483c63ddaa" providerId="AD" clId="Web-{DEA55664-3375-FDBE-6C48-59708E5A728D}" dt="2020-12-26T13:04:32.706" v="75"/>
          <ac:picMkLst>
            <pc:docMk/>
            <pc:sldMk cId="1802828399" sldId="331"/>
            <ac:picMk id="5" creationId="{EDA1CF79-C580-44AE-89C8-5C3B97FAB65B}"/>
          </ac:picMkLst>
        </pc:picChg>
      </pc:sldChg>
    </pc:docChg>
  </pc:docChgLst>
  <pc:docChgLst>
    <pc:chgData name="백지연B/SGS DevCamp" userId="S::jyeonbaek@smilegate.com::d357b275-f334-464f-9020-26c53f8e09d1" providerId="AD" clId="Web-{26C68CF7-0827-F89A-4A08-A83C9481ACA4}"/>
    <pc:docChg chg="modSld">
      <pc:chgData name="백지연B/SGS DevCamp" userId="S::jyeonbaek@smilegate.com::d357b275-f334-464f-9020-26c53f8e09d1" providerId="AD" clId="Web-{26C68CF7-0827-F89A-4A08-A83C9481ACA4}" dt="2021-01-12T11:20:27.435" v="562" actId="20577"/>
      <pc:docMkLst>
        <pc:docMk/>
      </pc:docMkLst>
      <pc:sldChg chg="modSp">
        <pc:chgData name="백지연B/SGS DevCamp" userId="S::jyeonbaek@smilegate.com::d357b275-f334-464f-9020-26c53f8e09d1" providerId="AD" clId="Web-{26C68CF7-0827-F89A-4A08-A83C9481ACA4}" dt="2021-01-12T11:20:27.435" v="562" actId="20577"/>
        <pc:sldMkLst>
          <pc:docMk/>
          <pc:sldMk cId="3438314448" sldId="348"/>
        </pc:sldMkLst>
        <pc:spChg chg="mod">
          <ac:chgData name="백지연B/SGS DevCamp" userId="S::jyeonbaek@smilegate.com::d357b275-f334-464f-9020-26c53f8e09d1" providerId="AD" clId="Web-{26C68CF7-0827-F89A-4A08-A83C9481ACA4}" dt="2021-01-12T11:20:27.435" v="562" actId="20577"/>
          <ac:spMkLst>
            <pc:docMk/>
            <pc:sldMk cId="3438314448" sldId="348"/>
            <ac:spMk id="13" creationId="{2954C6E2-DEE0-46D6-9070-991246C727F0}"/>
          </ac:spMkLst>
        </pc:spChg>
      </pc:sldChg>
    </pc:docChg>
  </pc:docChgLst>
  <pc:docChgLst>
    <pc:chgData name="임영수C/SGS DevCamp" userId="S::yslimc@smilegate.com::1c75c7d7-5cc9-493e-8431-da483c63ddaa" providerId="AD" clId="Web-{15746490-C31B-3C21-F3A5-14AFB6B742C0}"/>
    <pc:docChg chg="modSld">
      <pc:chgData name="임영수C/SGS DevCamp" userId="S::yslimc@smilegate.com::1c75c7d7-5cc9-493e-8431-da483c63ddaa" providerId="AD" clId="Web-{15746490-C31B-3C21-F3A5-14AFB6B742C0}" dt="2021-01-15T01:16:51.542" v="65" actId="1076"/>
      <pc:docMkLst>
        <pc:docMk/>
      </pc:docMkLst>
      <pc:sldChg chg="modSp">
        <pc:chgData name="임영수C/SGS DevCamp" userId="S::yslimc@smilegate.com::1c75c7d7-5cc9-493e-8431-da483c63ddaa" providerId="AD" clId="Web-{15746490-C31B-3C21-F3A5-14AFB6B742C0}" dt="2021-01-15T01:15:34.931" v="40" actId="20577"/>
        <pc:sldMkLst>
          <pc:docMk/>
          <pc:sldMk cId="21353346" sldId="262"/>
        </pc:sldMkLst>
        <pc:spChg chg="mod">
          <ac:chgData name="임영수C/SGS DevCamp" userId="S::yslimc@smilegate.com::1c75c7d7-5cc9-493e-8431-da483c63ddaa" providerId="AD" clId="Web-{15746490-C31B-3C21-F3A5-14AFB6B742C0}" dt="2021-01-15T01:13:46.381" v="13" actId="20577"/>
          <ac:spMkLst>
            <pc:docMk/>
            <pc:sldMk cId="21353346" sldId="262"/>
            <ac:spMk id="5" creationId="{761A1435-3105-BB41-BA3E-D991859C6D0C}"/>
          </ac:spMkLst>
        </pc:spChg>
        <pc:spChg chg="mod">
          <ac:chgData name="임영수C/SGS DevCamp" userId="S::yslimc@smilegate.com::1c75c7d7-5cc9-493e-8431-da483c63ddaa" providerId="AD" clId="Web-{15746490-C31B-3C21-F3A5-14AFB6B742C0}" dt="2021-01-15T01:13:27.115" v="6" actId="20577"/>
          <ac:spMkLst>
            <pc:docMk/>
            <pc:sldMk cId="21353346" sldId="262"/>
            <ac:spMk id="56" creationId="{FB949598-91DB-534A-BCD6-5DEFF990B67E}"/>
          </ac:spMkLst>
        </pc:spChg>
        <pc:spChg chg="mod">
          <ac:chgData name="임영수C/SGS DevCamp" userId="S::yslimc@smilegate.com::1c75c7d7-5cc9-493e-8431-da483c63ddaa" providerId="AD" clId="Web-{15746490-C31B-3C21-F3A5-14AFB6B742C0}" dt="2021-01-15T01:15:34.931" v="40" actId="20577"/>
          <ac:spMkLst>
            <pc:docMk/>
            <pc:sldMk cId="21353346" sldId="262"/>
            <ac:spMk id="95" creationId="{E1FBDFB2-8BFE-3D45-B083-015A82BBC06B}"/>
          </ac:spMkLst>
        </pc:spChg>
        <pc:spChg chg="mod">
          <ac:chgData name="임영수C/SGS DevCamp" userId="S::yslimc@smilegate.com::1c75c7d7-5cc9-493e-8431-da483c63ddaa" providerId="AD" clId="Web-{15746490-C31B-3C21-F3A5-14AFB6B742C0}" dt="2021-01-15T01:14:04.226" v="22" actId="14100"/>
          <ac:spMkLst>
            <pc:docMk/>
            <pc:sldMk cId="21353346" sldId="262"/>
            <ac:spMk id="99" creationId="{FC82DA40-7FF6-4646-85DD-FC92DF97CF5E}"/>
          </ac:spMkLst>
        </pc:spChg>
        <pc:spChg chg="mod">
          <ac:chgData name="임영수C/SGS DevCamp" userId="S::yslimc@smilegate.com::1c75c7d7-5cc9-493e-8431-da483c63ddaa" providerId="AD" clId="Web-{15746490-C31B-3C21-F3A5-14AFB6B742C0}" dt="2021-01-15T01:13:15.584" v="2" actId="20577"/>
          <ac:spMkLst>
            <pc:docMk/>
            <pc:sldMk cId="21353346" sldId="262"/>
            <ac:spMk id="100" creationId="{C1058BDB-2BAD-EB4E-8F21-A58A4B58B44D}"/>
          </ac:spMkLst>
        </pc:spChg>
        <pc:spChg chg="mod">
          <ac:chgData name="임영수C/SGS DevCamp" userId="S::yslimc@smilegate.com::1c75c7d7-5cc9-493e-8431-da483c63ddaa" providerId="AD" clId="Web-{15746490-C31B-3C21-F3A5-14AFB6B742C0}" dt="2021-01-15T01:14:46.539" v="30" actId="20577"/>
          <ac:spMkLst>
            <pc:docMk/>
            <pc:sldMk cId="21353346" sldId="262"/>
            <ac:spMk id="105" creationId="{017F5DE9-0CF3-884D-9F0A-7847C84D8B58}"/>
          </ac:spMkLst>
        </pc:spChg>
        <pc:spChg chg="mod">
          <ac:chgData name="임영수C/SGS DevCamp" userId="S::yslimc@smilegate.com::1c75c7d7-5cc9-493e-8431-da483c63ddaa" providerId="AD" clId="Web-{15746490-C31B-3C21-F3A5-14AFB6B742C0}" dt="2021-01-15T01:14:31.664" v="27" actId="20577"/>
          <ac:spMkLst>
            <pc:docMk/>
            <pc:sldMk cId="21353346" sldId="262"/>
            <ac:spMk id="106" creationId="{A5FC590B-3C76-9643-852E-3F0AA6D304DC}"/>
          </ac:spMkLst>
        </pc:spChg>
        <pc:picChg chg="mod">
          <ac:chgData name="임영수C/SGS DevCamp" userId="S::yslimc@smilegate.com::1c75c7d7-5cc9-493e-8431-da483c63ddaa" providerId="AD" clId="Web-{15746490-C31B-3C21-F3A5-14AFB6B742C0}" dt="2021-01-15T01:15:00.539" v="31" actId="1076"/>
          <ac:picMkLst>
            <pc:docMk/>
            <pc:sldMk cId="21353346" sldId="262"/>
            <ac:picMk id="72" creationId="{398DC6D1-0785-1844-9CCF-CD7AAAE15360}"/>
          </ac:picMkLst>
        </pc:picChg>
        <pc:cxnChg chg="mod">
          <ac:chgData name="임영수C/SGS DevCamp" userId="S::yslimc@smilegate.com::1c75c7d7-5cc9-493e-8431-da483c63ddaa" providerId="AD" clId="Web-{15746490-C31B-3C21-F3A5-14AFB6B742C0}" dt="2021-01-15T01:14:30.461" v="26" actId="14100"/>
          <ac:cxnSpMkLst>
            <pc:docMk/>
            <pc:sldMk cId="21353346" sldId="262"/>
            <ac:cxnSpMk id="98" creationId="{89E8E5CB-5746-C943-A269-852BA72265DF}"/>
          </ac:cxnSpMkLst>
        </pc:cxnChg>
        <pc:cxnChg chg="mod">
          <ac:chgData name="임영수C/SGS DevCamp" userId="S::yslimc@smilegate.com::1c75c7d7-5cc9-493e-8431-da483c63ddaa" providerId="AD" clId="Web-{15746490-C31B-3C21-F3A5-14AFB6B742C0}" dt="2021-01-15T01:14:30.461" v="26" actId="14100"/>
          <ac:cxnSpMkLst>
            <pc:docMk/>
            <pc:sldMk cId="21353346" sldId="262"/>
            <ac:cxnSpMk id="127" creationId="{4C3C9059-8F56-314F-9CDA-B1B84AB93290}"/>
          </ac:cxnSpMkLst>
        </pc:cxnChg>
      </pc:sldChg>
      <pc:sldChg chg="modSp">
        <pc:chgData name="임영수C/SGS DevCamp" userId="S::yslimc@smilegate.com::1c75c7d7-5cc9-493e-8431-da483c63ddaa" providerId="AD" clId="Web-{15746490-C31B-3C21-F3A5-14AFB6B742C0}" dt="2021-01-15T01:16:03.572" v="55" actId="20577"/>
        <pc:sldMkLst>
          <pc:docMk/>
          <pc:sldMk cId="4217588893" sldId="263"/>
        </pc:sldMkLst>
        <pc:spChg chg="mod">
          <ac:chgData name="임영수C/SGS DevCamp" userId="S::yslimc@smilegate.com::1c75c7d7-5cc9-493e-8431-da483c63ddaa" providerId="AD" clId="Web-{15746490-C31B-3C21-F3A5-14AFB6B742C0}" dt="2021-01-15T01:15:25.102" v="36" actId="20577"/>
          <ac:spMkLst>
            <pc:docMk/>
            <pc:sldMk cId="4217588893" sldId="263"/>
            <ac:spMk id="5" creationId="{761A1435-3105-BB41-BA3E-D991859C6D0C}"/>
          </ac:spMkLst>
        </pc:spChg>
        <pc:spChg chg="mod">
          <ac:chgData name="임영수C/SGS DevCamp" userId="S::yslimc@smilegate.com::1c75c7d7-5cc9-493e-8431-da483c63ddaa" providerId="AD" clId="Web-{15746490-C31B-3C21-F3A5-14AFB6B742C0}" dt="2021-01-15T01:15:57.009" v="46" actId="20577"/>
          <ac:spMkLst>
            <pc:docMk/>
            <pc:sldMk cId="4217588893" sldId="263"/>
            <ac:spMk id="13" creationId="{8BD4F181-9A19-F34B-9DBC-F58AB7845C9D}"/>
          </ac:spMkLst>
        </pc:spChg>
        <pc:spChg chg="mod">
          <ac:chgData name="임영수C/SGS DevCamp" userId="S::yslimc@smilegate.com::1c75c7d7-5cc9-493e-8431-da483c63ddaa" providerId="AD" clId="Web-{15746490-C31B-3C21-F3A5-14AFB6B742C0}" dt="2021-01-15T01:16:03.572" v="55" actId="20577"/>
          <ac:spMkLst>
            <pc:docMk/>
            <pc:sldMk cId="4217588893" sldId="263"/>
            <ac:spMk id="17" creationId="{0D94CF34-FA14-5D4C-9097-754467A15522}"/>
          </ac:spMkLst>
        </pc:spChg>
        <pc:spChg chg="mod">
          <ac:chgData name="임영수C/SGS DevCamp" userId="S::yslimc@smilegate.com::1c75c7d7-5cc9-493e-8431-da483c63ddaa" providerId="AD" clId="Web-{15746490-C31B-3C21-F3A5-14AFB6B742C0}" dt="2021-01-15T01:15:59.916" v="48" actId="20577"/>
          <ac:spMkLst>
            <pc:docMk/>
            <pc:sldMk cId="4217588893" sldId="263"/>
            <ac:spMk id="77" creationId="{9285CCBD-F365-8646-A6CE-F2FFB1F98EDF}"/>
          </ac:spMkLst>
        </pc:spChg>
        <pc:spChg chg="mod">
          <ac:chgData name="임영수C/SGS DevCamp" userId="S::yslimc@smilegate.com::1c75c7d7-5cc9-493e-8431-da483c63ddaa" providerId="AD" clId="Web-{15746490-C31B-3C21-F3A5-14AFB6B742C0}" dt="2021-01-15T01:16:00.931" v="49" actId="20577"/>
          <ac:spMkLst>
            <pc:docMk/>
            <pc:sldMk cId="4217588893" sldId="263"/>
            <ac:spMk id="82" creationId="{5BDF93B6-B8E1-2C47-B550-7381665781F6}"/>
          </ac:spMkLst>
        </pc:spChg>
        <pc:spChg chg="mod">
          <ac:chgData name="임영수C/SGS DevCamp" userId="S::yslimc@smilegate.com::1c75c7d7-5cc9-493e-8431-da483c63ddaa" providerId="AD" clId="Web-{15746490-C31B-3C21-F3A5-14AFB6B742C0}" dt="2021-01-15T01:16:01.775" v="51" actId="20577"/>
          <ac:spMkLst>
            <pc:docMk/>
            <pc:sldMk cId="4217588893" sldId="263"/>
            <ac:spMk id="84" creationId="{2B45910D-4650-B749-B707-DC513AEA7959}"/>
          </ac:spMkLst>
        </pc:spChg>
        <pc:spChg chg="mod">
          <ac:chgData name="임영수C/SGS DevCamp" userId="S::yslimc@smilegate.com::1c75c7d7-5cc9-493e-8431-da483c63ddaa" providerId="AD" clId="Web-{15746490-C31B-3C21-F3A5-14AFB6B742C0}" dt="2021-01-15T01:16:02.853" v="53" actId="20577"/>
          <ac:spMkLst>
            <pc:docMk/>
            <pc:sldMk cId="4217588893" sldId="263"/>
            <ac:spMk id="87" creationId="{D4AC43E0-C819-1240-BA21-26EE9B97A5A5}"/>
          </ac:spMkLst>
        </pc:spChg>
        <pc:spChg chg="mod">
          <ac:chgData name="임영수C/SGS DevCamp" userId="S::yslimc@smilegate.com::1c75c7d7-5cc9-493e-8431-da483c63ddaa" providerId="AD" clId="Web-{15746490-C31B-3C21-F3A5-14AFB6B742C0}" dt="2021-01-15T01:15:29.196" v="39" actId="20577"/>
          <ac:spMkLst>
            <pc:docMk/>
            <pc:sldMk cId="4217588893" sldId="263"/>
            <ac:spMk id="95" creationId="{E1FBDFB2-8BFE-3D45-B083-015A82BBC06B}"/>
          </ac:spMkLst>
        </pc:spChg>
        <pc:spChg chg="mod">
          <ac:chgData name="임영수C/SGS DevCamp" userId="S::yslimc@smilegate.com::1c75c7d7-5cc9-493e-8431-da483c63ddaa" providerId="AD" clId="Web-{15746490-C31B-3C21-F3A5-14AFB6B742C0}" dt="2021-01-15T01:15:54.478" v="44" actId="1076"/>
          <ac:spMkLst>
            <pc:docMk/>
            <pc:sldMk cId="4217588893" sldId="263"/>
            <ac:spMk id="99" creationId="{FC82DA40-7FF6-4646-85DD-FC92DF97CF5E}"/>
          </ac:spMkLst>
        </pc:spChg>
      </pc:sldChg>
      <pc:sldChg chg="modSp">
        <pc:chgData name="임영수C/SGS DevCamp" userId="S::yslimc@smilegate.com::1c75c7d7-5cc9-493e-8431-da483c63ddaa" providerId="AD" clId="Web-{15746490-C31B-3C21-F3A5-14AFB6B742C0}" dt="2021-01-15T01:16:51.542" v="65" actId="1076"/>
        <pc:sldMkLst>
          <pc:docMk/>
          <pc:sldMk cId="3438314448" sldId="366"/>
        </pc:sldMkLst>
        <pc:spChg chg="mod">
          <ac:chgData name="임영수C/SGS DevCamp" userId="S::yslimc@smilegate.com::1c75c7d7-5cc9-493e-8431-da483c63ddaa" providerId="AD" clId="Web-{15746490-C31B-3C21-F3A5-14AFB6B742C0}" dt="2021-01-15T01:16:51.542" v="65" actId="1076"/>
          <ac:spMkLst>
            <pc:docMk/>
            <pc:sldMk cId="3438314448" sldId="366"/>
            <ac:spMk id="2" creationId="{921373A0-C691-47F4-91DA-9D10ACEF12DE}"/>
          </ac:spMkLst>
        </pc:spChg>
      </pc:sldChg>
    </pc:docChg>
  </pc:docChgLst>
  <pc:docChgLst>
    <pc:chgData name="임영수C/SGS DevCamp" userId="S::yslimc@smilegate.com::1c75c7d7-5cc9-493e-8431-da483c63ddaa" providerId="AD" clId="Web-{E3B1262E-9C75-B084-724D-F4A267477CC4}"/>
    <pc:docChg chg="modSld">
      <pc:chgData name="임영수C/SGS DevCamp" userId="S::yslimc@smilegate.com::1c75c7d7-5cc9-493e-8431-da483c63ddaa" providerId="AD" clId="Web-{E3B1262E-9C75-B084-724D-F4A267477CC4}" dt="2021-01-04T07:14:29.512" v="106"/>
      <pc:docMkLst>
        <pc:docMk/>
      </pc:docMkLst>
      <pc:sldChg chg="modSp">
        <pc:chgData name="임영수C/SGS DevCamp" userId="S::yslimc@smilegate.com::1c75c7d7-5cc9-493e-8431-da483c63ddaa" providerId="AD" clId="Web-{E3B1262E-9C75-B084-724D-F4A267477CC4}" dt="2021-01-04T07:10:32.818" v="64" actId="20577"/>
        <pc:sldMkLst>
          <pc:docMk/>
          <pc:sldMk cId="3438314448" sldId="259"/>
        </pc:sldMkLst>
        <pc:spChg chg="mod">
          <ac:chgData name="임영수C/SGS DevCamp" userId="S::yslimc@smilegate.com::1c75c7d7-5cc9-493e-8431-da483c63ddaa" providerId="AD" clId="Web-{E3B1262E-9C75-B084-724D-F4A267477CC4}" dt="2021-01-04T07:10:32.818" v="64" actId="20577"/>
          <ac:spMkLst>
            <pc:docMk/>
            <pc:sldMk cId="3438314448" sldId="259"/>
            <ac:spMk id="13" creationId="{2954C6E2-DEE0-46D6-9070-991246C727F0}"/>
          </ac:spMkLst>
        </pc:spChg>
      </pc:sldChg>
      <pc:sldChg chg="modSp">
        <pc:chgData name="임영수C/SGS DevCamp" userId="S::yslimc@smilegate.com::1c75c7d7-5cc9-493e-8431-da483c63ddaa" providerId="AD" clId="Web-{E3B1262E-9C75-B084-724D-F4A267477CC4}" dt="2021-01-04T07:11:38.148" v="103" actId="20577"/>
        <pc:sldMkLst>
          <pc:docMk/>
          <pc:sldMk cId="745844117" sldId="304"/>
        </pc:sldMkLst>
        <pc:spChg chg="mod">
          <ac:chgData name="임영수C/SGS DevCamp" userId="S::yslimc@smilegate.com::1c75c7d7-5cc9-493e-8431-da483c63ddaa" providerId="AD" clId="Web-{E3B1262E-9C75-B084-724D-F4A267477CC4}" dt="2021-01-04T07:11:38.148" v="103" actId="20577"/>
          <ac:spMkLst>
            <pc:docMk/>
            <pc:sldMk cId="745844117" sldId="304"/>
            <ac:spMk id="2" creationId="{B4C30017-6877-4A36-8086-3307D49A9B7C}"/>
          </ac:spMkLst>
        </pc:spChg>
      </pc:sldChg>
      <pc:sldChg chg="addSp delSp modSp">
        <pc:chgData name="임영수C/SGS DevCamp" userId="S::yslimc@smilegate.com::1c75c7d7-5cc9-493e-8431-da483c63ddaa" providerId="AD" clId="Web-{E3B1262E-9C75-B084-724D-F4A267477CC4}" dt="2021-01-04T07:14:29.512" v="106"/>
        <pc:sldMkLst>
          <pc:docMk/>
          <pc:sldMk cId="234558459" sldId="322"/>
        </pc:sldMkLst>
        <pc:picChg chg="add del mod">
          <ac:chgData name="임영수C/SGS DevCamp" userId="S::yslimc@smilegate.com::1c75c7d7-5cc9-493e-8431-da483c63ddaa" providerId="AD" clId="Web-{E3B1262E-9C75-B084-724D-F4A267477CC4}" dt="2021-01-04T07:14:29.512" v="106"/>
          <ac:picMkLst>
            <pc:docMk/>
            <pc:sldMk cId="234558459" sldId="322"/>
            <ac:picMk id="5" creationId="{7B92FF05-4AB1-4AC6-AE22-527E8973C284}"/>
          </ac:picMkLst>
        </pc:picChg>
      </pc:sldChg>
    </pc:docChg>
  </pc:docChgLst>
  <pc:docChgLst>
    <pc:chgData name="박소현C/SGS DevCamp" userId="S::shparkc@smilegate.com::b6ded9f9-1722-4edd-8dba-128b08e80a16" providerId="AD" clId="Web-{691DD8CD-DC83-B4F3-34E5-E9AD19278816}"/>
    <pc:docChg chg="modSld">
      <pc:chgData name="박소현C/SGS DevCamp" userId="S::shparkc@smilegate.com::b6ded9f9-1722-4edd-8dba-128b08e80a16" providerId="AD" clId="Web-{691DD8CD-DC83-B4F3-34E5-E9AD19278816}" dt="2021-01-12T14:14:16.773" v="496" actId="1076"/>
      <pc:docMkLst>
        <pc:docMk/>
      </pc:docMkLst>
      <pc:sldChg chg="modSp">
        <pc:chgData name="박소현C/SGS DevCamp" userId="S::shparkc@smilegate.com::b6ded9f9-1722-4edd-8dba-128b08e80a16" providerId="AD" clId="Web-{691DD8CD-DC83-B4F3-34E5-E9AD19278816}" dt="2021-01-12T14:14:16.773" v="496" actId="1076"/>
        <pc:sldMkLst>
          <pc:docMk/>
          <pc:sldMk cId="3438314448" sldId="347"/>
        </pc:sldMkLst>
        <pc:spChg chg="mod">
          <ac:chgData name="박소현C/SGS DevCamp" userId="S::shparkc@smilegate.com::b6ded9f9-1722-4edd-8dba-128b08e80a16" providerId="AD" clId="Web-{691DD8CD-DC83-B4F3-34E5-E9AD19278816}" dt="2021-01-12T14:14:16.773" v="496" actId="1076"/>
          <ac:spMkLst>
            <pc:docMk/>
            <pc:sldMk cId="3438314448" sldId="347"/>
            <ac:spMk id="2" creationId="{921373A0-C691-47F4-91DA-9D10ACEF12DE}"/>
          </ac:spMkLst>
        </pc:spChg>
      </pc:sldChg>
    </pc:docChg>
  </pc:docChgLst>
  <pc:docChgLst>
    <pc:chgData name="임영수C/SGS DevCamp" userId="S::yslimc@smilegate.com::1c75c7d7-5cc9-493e-8431-da483c63ddaa" providerId="AD" clId="Web-{EEB894CB-38D4-6778-DC80-C0234F26C462}"/>
    <pc:docChg chg="modSld">
      <pc:chgData name="임영수C/SGS DevCamp" userId="S::yslimc@smilegate.com::1c75c7d7-5cc9-493e-8431-da483c63ddaa" providerId="AD" clId="Web-{EEB894CB-38D4-6778-DC80-C0234F26C462}" dt="2020-12-28T08:54:33.714" v="184" actId="20577"/>
      <pc:docMkLst>
        <pc:docMk/>
      </pc:docMkLst>
      <pc:sldChg chg="delSp modSp">
        <pc:chgData name="임영수C/SGS DevCamp" userId="S::yslimc@smilegate.com::1c75c7d7-5cc9-493e-8431-da483c63ddaa" providerId="AD" clId="Web-{EEB894CB-38D4-6778-DC80-C0234F26C462}" dt="2020-12-28T08:54:33.714" v="184" actId="20577"/>
        <pc:sldMkLst>
          <pc:docMk/>
          <pc:sldMk cId="2258732353" sldId="313"/>
        </pc:sldMkLst>
        <pc:spChg chg="mod">
          <ac:chgData name="임영수C/SGS DevCamp" userId="S::yslimc@smilegate.com::1c75c7d7-5cc9-493e-8431-da483c63ddaa" providerId="AD" clId="Web-{EEB894CB-38D4-6778-DC80-C0234F26C462}" dt="2020-12-28T08:54:33.714" v="184" actId="20577"/>
          <ac:spMkLst>
            <pc:docMk/>
            <pc:sldMk cId="2258732353" sldId="313"/>
            <ac:spMk id="3" creationId="{7B4C3533-7D85-4221-A7C5-D992C2D927D5}"/>
          </ac:spMkLst>
        </pc:spChg>
        <pc:picChg chg="del mod">
          <ac:chgData name="임영수C/SGS DevCamp" userId="S::yslimc@smilegate.com::1c75c7d7-5cc9-493e-8431-da483c63ddaa" providerId="AD" clId="Web-{EEB894CB-38D4-6778-DC80-C0234F26C462}" dt="2020-12-28T08:52:07.994" v="1"/>
          <ac:picMkLst>
            <pc:docMk/>
            <pc:sldMk cId="2258732353" sldId="313"/>
            <ac:picMk id="6" creationId="{7307D2C6-B6DC-47F8-8D03-31E9EBE63093}"/>
          </ac:picMkLst>
        </pc:picChg>
      </pc:sldChg>
    </pc:docChg>
  </pc:docChgLst>
  <pc:docChgLst>
    <pc:chgData name="임영수C/SGS DevCamp" userId="S::yslimc@smilegate.com::1c75c7d7-5cc9-493e-8431-da483c63ddaa" providerId="AD" clId="Web-{66320FF2-A211-02F2-71F5-CF5362BA879A}"/>
    <pc:docChg chg="addSld modSld">
      <pc:chgData name="임영수C/SGS DevCamp" userId="S::yslimc@smilegate.com::1c75c7d7-5cc9-493e-8431-da483c63ddaa" providerId="AD" clId="Web-{66320FF2-A211-02F2-71F5-CF5362BA879A}" dt="2021-01-04T07:33:49.422" v="259" actId="20577"/>
      <pc:docMkLst>
        <pc:docMk/>
      </pc:docMkLst>
      <pc:sldChg chg="addSp delSp modSp">
        <pc:chgData name="임영수C/SGS DevCamp" userId="S::yslimc@smilegate.com::1c75c7d7-5cc9-493e-8431-da483c63ddaa" providerId="AD" clId="Web-{66320FF2-A211-02F2-71F5-CF5362BA879A}" dt="2021-01-04T07:28:48.292" v="198" actId="1076"/>
        <pc:sldMkLst>
          <pc:docMk/>
          <pc:sldMk cId="3046201450" sldId="258"/>
        </pc:sldMkLst>
        <pc:spChg chg="mod">
          <ac:chgData name="임영수C/SGS DevCamp" userId="S::yslimc@smilegate.com::1c75c7d7-5cc9-493e-8431-da483c63ddaa" providerId="AD" clId="Web-{66320FF2-A211-02F2-71F5-CF5362BA879A}" dt="2021-01-04T07:28:21.651" v="178" actId="1076"/>
          <ac:spMkLst>
            <pc:docMk/>
            <pc:sldMk cId="3046201450" sldId="258"/>
            <ac:spMk id="20" creationId="{85139378-80A9-47EF-BF98-4A59831D34E2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37.870" v="187" actId="1076"/>
          <ac:spMkLst>
            <pc:docMk/>
            <pc:sldMk cId="3046201450" sldId="258"/>
            <ac:spMk id="23" creationId="{EC4ED308-8B85-4A29-837F-52FA7111B5E4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21.666" v="179" actId="1076"/>
          <ac:spMkLst>
            <pc:docMk/>
            <pc:sldMk cId="3046201450" sldId="258"/>
            <ac:spMk id="24" creationId="{583CD064-D8EE-428A-8567-42A096E97BF5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37.885" v="188" actId="1076"/>
          <ac:spMkLst>
            <pc:docMk/>
            <pc:sldMk cId="3046201450" sldId="258"/>
            <ac:spMk id="25" creationId="{EA745EC2-4303-4412-9A9C-70D7BC93DDAC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37.901" v="189" actId="1076"/>
          <ac:spMkLst>
            <pc:docMk/>
            <pc:sldMk cId="3046201450" sldId="258"/>
            <ac:spMk id="26" creationId="{21892354-4023-4A07-9900-F8D093DAE60A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21.682" v="180" actId="1076"/>
          <ac:spMkLst>
            <pc:docMk/>
            <pc:sldMk cId="3046201450" sldId="258"/>
            <ac:spMk id="27" creationId="{9724A657-5821-4E2F-A536-B56DDE8A0903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6:58.978" v="102" actId="1076"/>
          <ac:spMkLst>
            <pc:docMk/>
            <pc:sldMk cId="3046201450" sldId="258"/>
            <ac:spMk id="28" creationId="{C63045BC-4E5A-4135-9CF9-7CB3C9B498D2}"/>
          </ac:spMkLst>
        </pc:spChg>
        <pc:spChg chg="add del mod">
          <ac:chgData name="임영수C/SGS DevCamp" userId="S::yslimc@smilegate.com::1c75c7d7-5cc9-493e-8431-da483c63ddaa" providerId="AD" clId="Web-{66320FF2-A211-02F2-71F5-CF5362BA879A}" dt="2021-01-04T07:27:23.072" v="116"/>
          <ac:spMkLst>
            <pc:docMk/>
            <pc:sldMk cId="3046201450" sldId="258"/>
            <ac:spMk id="29" creationId="{A7DACA2F-7BD6-492E-AAF5-F47170D29526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6:58.993" v="103" actId="1076"/>
          <ac:spMkLst>
            <pc:docMk/>
            <pc:sldMk cId="3046201450" sldId="258"/>
            <ac:spMk id="30" creationId="{8D5D4BA3-D8FA-47D4-A257-6B9F8A6BC339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29.276" v="186" actId="1076"/>
          <ac:spMkLst>
            <pc:docMk/>
            <pc:sldMk cId="3046201450" sldId="258"/>
            <ac:spMk id="31" creationId="{E0BD7E2C-A6E7-4914-B14D-D7F311E14BA1}"/>
          </ac:spMkLst>
        </pc:spChg>
        <pc:spChg chg="add del mod">
          <ac:chgData name="임영수C/SGS DevCamp" userId="S::yslimc@smilegate.com::1c75c7d7-5cc9-493e-8431-da483c63ddaa" providerId="AD" clId="Web-{66320FF2-A211-02F2-71F5-CF5362BA879A}" dt="2021-01-04T07:27:23.072" v="115"/>
          <ac:spMkLst>
            <pc:docMk/>
            <pc:sldMk cId="3046201450" sldId="258"/>
            <ac:spMk id="32" creationId="{F8CC7725-CD40-46A3-A2F0-DC6B491ACC05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6:58.993" v="104" actId="1076"/>
          <ac:spMkLst>
            <pc:docMk/>
            <pc:sldMk cId="3046201450" sldId="258"/>
            <ac:spMk id="33" creationId="{2E8D6208-051A-445B-A363-10FCC4723288}"/>
          </ac:spMkLst>
        </pc:spChg>
        <pc:spChg chg="add del">
          <ac:chgData name="임영수C/SGS DevCamp" userId="S::yslimc@smilegate.com::1c75c7d7-5cc9-493e-8431-da483c63ddaa" providerId="AD" clId="Web-{66320FF2-A211-02F2-71F5-CF5362BA879A}" dt="2021-01-04T07:27:21.275" v="114"/>
          <ac:spMkLst>
            <pc:docMk/>
            <pc:sldMk cId="3046201450" sldId="258"/>
            <ac:spMk id="34" creationId="{D2B43065-5DE4-4FDB-A256-75CA2F104DD0}"/>
          </ac:spMkLst>
        </pc:spChg>
        <pc:spChg chg="add mod">
          <ac:chgData name="임영수C/SGS DevCamp" userId="S::yslimc@smilegate.com::1c75c7d7-5cc9-493e-8431-da483c63ddaa" providerId="AD" clId="Web-{66320FF2-A211-02F2-71F5-CF5362BA879A}" dt="2021-01-04T07:28:41.823" v="192" actId="1076"/>
          <ac:spMkLst>
            <pc:docMk/>
            <pc:sldMk cId="3046201450" sldId="258"/>
            <ac:spMk id="35" creationId="{6FAA3A6E-C0A2-4BEA-A77B-3AE006E48175}"/>
          </ac:spMkLst>
        </pc:spChg>
        <pc:spChg chg="add mod">
          <ac:chgData name="임영수C/SGS DevCamp" userId="S::yslimc@smilegate.com::1c75c7d7-5cc9-493e-8431-da483c63ddaa" providerId="AD" clId="Web-{66320FF2-A211-02F2-71F5-CF5362BA879A}" dt="2021-01-04T07:28:41.807" v="191" actId="1076"/>
          <ac:spMkLst>
            <pc:docMk/>
            <pc:sldMk cId="3046201450" sldId="258"/>
            <ac:spMk id="36" creationId="{E04E1069-4B1F-4FC2-8F73-44B6CE90A343}"/>
          </ac:spMkLst>
        </pc:spChg>
        <pc:spChg chg="add mod">
          <ac:chgData name="임영수C/SGS DevCamp" userId="S::yslimc@smilegate.com::1c75c7d7-5cc9-493e-8431-da483c63ddaa" providerId="AD" clId="Web-{66320FF2-A211-02F2-71F5-CF5362BA879A}" dt="2021-01-04T07:28:41.792" v="190" actId="1076"/>
          <ac:spMkLst>
            <pc:docMk/>
            <pc:sldMk cId="3046201450" sldId="258"/>
            <ac:spMk id="37" creationId="{EEE9255C-BE90-4CC5-AD99-CF4F3CDA5F4B}"/>
          </ac:spMkLst>
        </pc:spChg>
        <pc:spChg chg="add mod">
          <ac:chgData name="임영수C/SGS DevCamp" userId="S::yslimc@smilegate.com::1c75c7d7-5cc9-493e-8431-da483c63ddaa" providerId="AD" clId="Web-{66320FF2-A211-02F2-71F5-CF5362BA879A}" dt="2021-01-04T07:28:45.245" v="194" actId="1076"/>
          <ac:spMkLst>
            <pc:docMk/>
            <pc:sldMk cId="3046201450" sldId="258"/>
            <ac:spMk id="38" creationId="{3D50169C-F426-4D31-967A-86D3EF91CB5F}"/>
          </ac:spMkLst>
        </pc:spChg>
        <pc:spChg chg="add mod">
          <ac:chgData name="임영수C/SGS DevCamp" userId="S::yslimc@smilegate.com::1c75c7d7-5cc9-493e-8431-da483c63ddaa" providerId="AD" clId="Web-{66320FF2-A211-02F2-71F5-CF5362BA879A}" dt="2021-01-04T07:28:45.260" v="195" actId="1076"/>
          <ac:spMkLst>
            <pc:docMk/>
            <pc:sldMk cId="3046201450" sldId="258"/>
            <ac:spMk id="39" creationId="{3393B92C-0C51-44B8-A3F7-9E96812EC8F1}"/>
          </ac:spMkLst>
        </pc:spChg>
        <pc:spChg chg="add mod">
          <ac:chgData name="임영수C/SGS DevCamp" userId="S::yslimc@smilegate.com::1c75c7d7-5cc9-493e-8431-da483c63ddaa" providerId="AD" clId="Web-{66320FF2-A211-02F2-71F5-CF5362BA879A}" dt="2021-01-04T07:28:45.229" v="193" actId="1076"/>
          <ac:spMkLst>
            <pc:docMk/>
            <pc:sldMk cId="3046201450" sldId="258"/>
            <ac:spMk id="40" creationId="{BFE9F3C4-485A-43B1-8C0F-84472A0CAF47}"/>
          </ac:spMkLst>
        </pc:spChg>
        <pc:spChg chg="add mod">
          <ac:chgData name="임영수C/SGS DevCamp" userId="S::yslimc@smilegate.com::1c75c7d7-5cc9-493e-8431-da483c63ddaa" providerId="AD" clId="Web-{66320FF2-A211-02F2-71F5-CF5362BA879A}" dt="2021-01-04T07:28:48.276" v="197" actId="1076"/>
          <ac:spMkLst>
            <pc:docMk/>
            <pc:sldMk cId="3046201450" sldId="258"/>
            <ac:spMk id="41" creationId="{5A74B6BC-C2DE-4237-9FA2-5121F1E2CA70}"/>
          </ac:spMkLst>
        </pc:spChg>
        <pc:spChg chg="add mod">
          <ac:chgData name="임영수C/SGS DevCamp" userId="S::yslimc@smilegate.com::1c75c7d7-5cc9-493e-8431-da483c63ddaa" providerId="AD" clId="Web-{66320FF2-A211-02F2-71F5-CF5362BA879A}" dt="2021-01-04T07:28:48.292" v="198" actId="1076"/>
          <ac:spMkLst>
            <pc:docMk/>
            <pc:sldMk cId="3046201450" sldId="258"/>
            <ac:spMk id="42" creationId="{6DE0A07C-61F9-43F7-96A9-8457C1420E5E}"/>
          </ac:spMkLst>
        </pc:spChg>
        <pc:spChg chg="add mod">
          <ac:chgData name="임영수C/SGS DevCamp" userId="S::yslimc@smilegate.com::1c75c7d7-5cc9-493e-8431-da483c63ddaa" providerId="AD" clId="Web-{66320FF2-A211-02F2-71F5-CF5362BA879A}" dt="2021-01-04T07:28:48.261" v="196" actId="1076"/>
          <ac:spMkLst>
            <pc:docMk/>
            <pc:sldMk cId="3046201450" sldId="258"/>
            <ac:spMk id="43" creationId="{B3F11D94-8758-4CFD-85AA-F5BCE25D8151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18.151" v="175" actId="1076"/>
          <ac:spMkLst>
            <pc:docMk/>
            <pc:sldMk cId="3046201450" sldId="258"/>
            <ac:spMk id="140" creationId="{00000000-0000-0000-0000-000000000000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25.323" v="181" actId="1076"/>
          <ac:spMkLst>
            <pc:docMk/>
            <pc:sldMk cId="3046201450" sldId="258"/>
            <ac:spMk id="142" creationId="{00000000-0000-0000-0000-000000000000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29.260" v="184" actId="1076"/>
          <ac:spMkLst>
            <pc:docMk/>
            <pc:sldMk cId="3046201450" sldId="258"/>
            <ac:spMk id="144" creationId="{00000000-0000-0000-0000-000000000000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25.338" v="182" actId="1076"/>
          <ac:spMkLst>
            <pc:docMk/>
            <pc:sldMk cId="3046201450" sldId="258"/>
            <ac:spMk id="146" creationId="{00000000-0000-0000-0000-000000000000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18.166" v="176" actId="1076"/>
          <ac:spMkLst>
            <pc:docMk/>
            <pc:sldMk cId="3046201450" sldId="258"/>
            <ac:spMk id="150" creationId="{00000000-0000-0000-0000-000000000000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29.260" v="185" actId="1076"/>
          <ac:spMkLst>
            <pc:docMk/>
            <pc:sldMk cId="3046201450" sldId="258"/>
            <ac:spMk id="151" creationId="{00000000-0000-0000-0000-000000000000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18.166" v="177" actId="1076"/>
          <ac:spMkLst>
            <pc:docMk/>
            <pc:sldMk cId="3046201450" sldId="258"/>
            <ac:spMk id="153" creationId="{00000000-0000-0000-0000-000000000000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28:25.338" v="183" actId="1076"/>
          <ac:spMkLst>
            <pc:docMk/>
            <pc:sldMk cId="3046201450" sldId="258"/>
            <ac:spMk id="154" creationId="{00000000-0000-0000-0000-000000000000}"/>
          </ac:spMkLst>
        </pc:spChg>
      </pc:sldChg>
      <pc:sldChg chg="addSp delSp modSp">
        <pc:chgData name="임영수C/SGS DevCamp" userId="S::yslimc@smilegate.com::1c75c7d7-5cc9-493e-8431-da483c63ddaa" providerId="AD" clId="Web-{66320FF2-A211-02F2-71F5-CF5362BA879A}" dt="2021-01-04T07:20:28.799" v="5" actId="1076"/>
        <pc:sldMkLst>
          <pc:docMk/>
          <pc:sldMk cId="234558459" sldId="322"/>
        </pc:sldMkLst>
        <pc:picChg chg="del">
          <ac:chgData name="임영수C/SGS DevCamp" userId="S::yslimc@smilegate.com::1c75c7d7-5cc9-493e-8431-da483c63ddaa" providerId="AD" clId="Web-{66320FF2-A211-02F2-71F5-CF5362BA879A}" dt="2021-01-04T07:20:25.689" v="4"/>
          <ac:picMkLst>
            <pc:docMk/>
            <pc:sldMk cId="234558459" sldId="322"/>
            <ac:picMk id="4" creationId="{AC6DB7D6-24B0-428D-8CAE-CEA2C72BAF4E}"/>
          </ac:picMkLst>
        </pc:picChg>
        <pc:picChg chg="add mod">
          <ac:chgData name="임영수C/SGS DevCamp" userId="S::yslimc@smilegate.com::1c75c7d7-5cc9-493e-8431-da483c63ddaa" providerId="AD" clId="Web-{66320FF2-A211-02F2-71F5-CF5362BA879A}" dt="2021-01-04T07:20:28.799" v="5" actId="1076"/>
          <ac:picMkLst>
            <pc:docMk/>
            <pc:sldMk cId="234558459" sldId="322"/>
            <ac:picMk id="5" creationId="{567FCF3C-A9D8-440C-AD9A-DE126ABFDFDA}"/>
          </ac:picMkLst>
        </pc:picChg>
      </pc:sldChg>
      <pc:sldChg chg="addSp delSp modSp">
        <pc:chgData name="임영수C/SGS DevCamp" userId="S::yslimc@smilegate.com::1c75c7d7-5cc9-493e-8431-da483c63ddaa" providerId="AD" clId="Web-{66320FF2-A211-02F2-71F5-CF5362BA879A}" dt="2021-01-04T07:22:03.550" v="11" actId="1076"/>
        <pc:sldMkLst>
          <pc:docMk/>
          <pc:sldMk cId="1923059870" sldId="326"/>
        </pc:sldMkLst>
        <pc:picChg chg="del">
          <ac:chgData name="임영수C/SGS DevCamp" userId="S::yslimc@smilegate.com::1c75c7d7-5cc9-493e-8431-da483c63ddaa" providerId="AD" clId="Web-{66320FF2-A211-02F2-71F5-CF5362BA879A}" dt="2021-01-04T07:22:01.738" v="9"/>
          <ac:picMkLst>
            <pc:docMk/>
            <pc:sldMk cId="1923059870" sldId="326"/>
            <ac:picMk id="2" creationId="{F5877CBA-87BA-4E77-B075-AAD7D51BCA24}"/>
          </ac:picMkLst>
        </pc:picChg>
        <pc:picChg chg="add mod">
          <ac:chgData name="임영수C/SGS DevCamp" userId="S::yslimc@smilegate.com::1c75c7d7-5cc9-493e-8431-da483c63ddaa" providerId="AD" clId="Web-{66320FF2-A211-02F2-71F5-CF5362BA879A}" dt="2021-01-04T07:22:03.550" v="11" actId="1076"/>
          <ac:picMkLst>
            <pc:docMk/>
            <pc:sldMk cId="1923059870" sldId="326"/>
            <ac:picMk id="4" creationId="{93EA3D5C-6276-47A0-B5DB-168473570B6F}"/>
          </ac:picMkLst>
        </pc:picChg>
      </pc:sldChg>
      <pc:sldChg chg="addSp delSp modSp">
        <pc:chgData name="임영수C/SGS DevCamp" userId="S::yslimc@smilegate.com::1c75c7d7-5cc9-493e-8431-da483c63ddaa" providerId="AD" clId="Web-{66320FF2-A211-02F2-71F5-CF5362BA879A}" dt="2021-01-04T07:22:33.582" v="17" actId="1076"/>
        <pc:sldMkLst>
          <pc:docMk/>
          <pc:sldMk cId="4107919197" sldId="327"/>
        </pc:sldMkLst>
        <pc:picChg chg="add mod">
          <ac:chgData name="임영수C/SGS DevCamp" userId="S::yslimc@smilegate.com::1c75c7d7-5cc9-493e-8431-da483c63ddaa" providerId="AD" clId="Web-{66320FF2-A211-02F2-71F5-CF5362BA879A}" dt="2021-01-04T07:22:33.582" v="17" actId="1076"/>
          <ac:picMkLst>
            <pc:docMk/>
            <pc:sldMk cId="4107919197" sldId="327"/>
            <ac:picMk id="2" creationId="{1746D708-8CA8-4A83-B29B-F707DCA3D923}"/>
          </ac:picMkLst>
        </pc:picChg>
        <pc:picChg chg="del">
          <ac:chgData name="임영수C/SGS DevCamp" userId="S::yslimc@smilegate.com::1c75c7d7-5cc9-493e-8431-da483c63ddaa" providerId="AD" clId="Web-{66320FF2-A211-02F2-71F5-CF5362BA879A}" dt="2021-01-04T07:22:26.613" v="15"/>
          <ac:picMkLst>
            <pc:docMk/>
            <pc:sldMk cId="4107919197" sldId="327"/>
            <ac:picMk id="6" creationId="{12EB6CB6-F625-4645-A079-082EDC20BCDF}"/>
          </ac:picMkLst>
        </pc:picChg>
      </pc:sldChg>
      <pc:sldChg chg="addSp delSp modSp">
        <pc:chgData name="임영수C/SGS DevCamp" userId="S::yslimc@smilegate.com::1c75c7d7-5cc9-493e-8431-da483c63ddaa" providerId="AD" clId="Web-{66320FF2-A211-02F2-71F5-CF5362BA879A}" dt="2021-01-04T07:22:48.879" v="22" actId="1076"/>
        <pc:sldMkLst>
          <pc:docMk/>
          <pc:sldMk cId="1558370389" sldId="328"/>
        </pc:sldMkLst>
        <pc:picChg chg="del">
          <ac:chgData name="임영수C/SGS DevCamp" userId="S::yslimc@smilegate.com::1c75c7d7-5cc9-493e-8431-da483c63ddaa" providerId="AD" clId="Web-{66320FF2-A211-02F2-71F5-CF5362BA879A}" dt="2021-01-04T07:22:47.364" v="21"/>
          <ac:picMkLst>
            <pc:docMk/>
            <pc:sldMk cId="1558370389" sldId="328"/>
            <ac:picMk id="2" creationId="{F400946F-3239-4558-AD97-43FF3FD7565D}"/>
          </ac:picMkLst>
        </pc:picChg>
        <pc:picChg chg="add mod">
          <ac:chgData name="임영수C/SGS DevCamp" userId="S::yslimc@smilegate.com::1c75c7d7-5cc9-493e-8431-da483c63ddaa" providerId="AD" clId="Web-{66320FF2-A211-02F2-71F5-CF5362BA879A}" dt="2021-01-04T07:22:48.879" v="22" actId="1076"/>
          <ac:picMkLst>
            <pc:docMk/>
            <pc:sldMk cId="1558370389" sldId="328"/>
            <ac:picMk id="4" creationId="{E375428B-C0BD-4F3D-A1D6-80DB2756DD21}"/>
          </ac:picMkLst>
        </pc:picChg>
      </pc:sldChg>
      <pc:sldChg chg="addSp delSp modSp">
        <pc:chgData name="임영수C/SGS DevCamp" userId="S::yslimc@smilegate.com::1c75c7d7-5cc9-493e-8431-da483c63ddaa" providerId="AD" clId="Web-{66320FF2-A211-02F2-71F5-CF5362BA879A}" dt="2021-01-04T07:23:06.755" v="28" actId="1076"/>
        <pc:sldMkLst>
          <pc:docMk/>
          <pc:sldMk cId="2099079728" sldId="329"/>
        </pc:sldMkLst>
        <pc:picChg chg="add mod">
          <ac:chgData name="임영수C/SGS DevCamp" userId="S::yslimc@smilegate.com::1c75c7d7-5cc9-493e-8431-da483c63ddaa" providerId="AD" clId="Web-{66320FF2-A211-02F2-71F5-CF5362BA879A}" dt="2021-01-04T07:23:06.755" v="28" actId="1076"/>
          <ac:picMkLst>
            <pc:docMk/>
            <pc:sldMk cId="2099079728" sldId="329"/>
            <ac:picMk id="2" creationId="{96320BAB-B222-4F48-81CE-CD526B6AAB56}"/>
          </ac:picMkLst>
        </pc:picChg>
        <pc:picChg chg="del">
          <ac:chgData name="임영수C/SGS DevCamp" userId="S::yslimc@smilegate.com::1c75c7d7-5cc9-493e-8431-da483c63ddaa" providerId="AD" clId="Web-{66320FF2-A211-02F2-71F5-CF5362BA879A}" dt="2021-01-04T07:23:03.161" v="27"/>
          <ac:picMkLst>
            <pc:docMk/>
            <pc:sldMk cId="2099079728" sldId="329"/>
            <ac:picMk id="5" creationId="{54F5779E-47CE-4CA4-8C4C-EACCDE40A257}"/>
          </ac:picMkLst>
        </pc:picChg>
      </pc:sldChg>
      <pc:sldChg chg="addSp delSp modSp">
        <pc:chgData name="임영수C/SGS DevCamp" userId="S::yslimc@smilegate.com::1c75c7d7-5cc9-493e-8431-da483c63ddaa" providerId="AD" clId="Web-{66320FF2-A211-02F2-71F5-CF5362BA879A}" dt="2021-01-04T07:23:45.443" v="42" actId="1076"/>
        <pc:sldMkLst>
          <pc:docMk/>
          <pc:sldMk cId="4060136294" sldId="330"/>
        </pc:sldMkLst>
        <pc:picChg chg="add mod">
          <ac:chgData name="임영수C/SGS DevCamp" userId="S::yslimc@smilegate.com::1c75c7d7-5cc9-493e-8431-da483c63ddaa" providerId="AD" clId="Web-{66320FF2-A211-02F2-71F5-CF5362BA879A}" dt="2021-01-04T07:23:45.443" v="42" actId="1076"/>
          <ac:picMkLst>
            <pc:docMk/>
            <pc:sldMk cId="4060136294" sldId="330"/>
            <ac:picMk id="2" creationId="{302A0102-D9D4-4038-ACB5-0594194C0174}"/>
          </ac:picMkLst>
        </pc:picChg>
        <pc:picChg chg="del">
          <ac:chgData name="임영수C/SGS DevCamp" userId="S::yslimc@smilegate.com::1c75c7d7-5cc9-493e-8431-da483c63ddaa" providerId="AD" clId="Web-{66320FF2-A211-02F2-71F5-CF5362BA879A}" dt="2021-01-04T07:23:23.646" v="33"/>
          <ac:picMkLst>
            <pc:docMk/>
            <pc:sldMk cId="4060136294" sldId="330"/>
            <ac:picMk id="5" creationId="{EDA1CF79-C580-44AE-89C8-5C3B97FAB65B}"/>
          </ac:picMkLst>
        </pc:picChg>
      </pc:sldChg>
      <pc:sldChg chg="addSp delSp modSp">
        <pc:chgData name="임영수C/SGS DevCamp" userId="S::yslimc@smilegate.com::1c75c7d7-5cc9-493e-8431-da483c63ddaa" providerId="AD" clId="Web-{66320FF2-A211-02F2-71F5-CF5362BA879A}" dt="2021-01-04T07:24:38.959" v="71" actId="1076"/>
        <pc:sldMkLst>
          <pc:docMk/>
          <pc:sldMk cId="1802828399" sldId="331"/>
        </pc:sldMkLst>
        <pc:spChg chg="mod">
          <ac:chgData name="임영수C/SGS DevCamp" userId="S::yslimc@smilegate.com::1c75c7d7-5cc9-493e-8431-da483c63ddaa" providerId="AD" clId="Web-{66320FF2-A211-02F2-71F5-CF5362BA879A}" dt="2021-01-04T07:24:26.803" v="65" actId="20577"/>
          <ac:spMkLst>
            <pc:docMk/>
            <pc:sldMk cId="1802828399" sldId="331"/>
            <ac:spMk id="3" creationId="{16358280-275A-644E-8473-20D0E7725A5A}"/>
          </ac:spMkLst>
        </pc:spChg>
        <pc:picChg chg="add del mod">
          <ac:chgData name="임영수C/SGS DevCamp" userId="S::yslimc@smilegate.com::1c75c7d7-5cc9-493e-8431-da483c63ddaa" providerId="AD" clId="Web-{66320FF2-A211-02F2-71F5-CF5362BA879A}" dt="2021-01-04T07:24:31.834" v="67"/>
          <ac:picMkLst>
            <pc:docMk/>
            <pc:sldMk cId="1802828399" sldId="331"/>
            <ac:picMk id="2" creationId="{FF65953B-A8CA-4696-86FD-EACCFAA8BC5C}"/>
          </ac:picMkLst>
        </pc:picChg>
        <pc:picChg chg="del">
          <ac:chgData name="임영수C/SGS DevCamp" userId="S::yslimc@smilegate.com::1c75c7d7-5cc9-493e-8431-da483c63ddaa" providerId="AD" clId="Web-{66320FF2-A211-02F2-71F5-CF5362BA879A}" dt="2021-01-04T07:23:50.568" v="44"/>
          <ac:picMkLst>
            <pc:docMk/>
            <pc:sldMk cId="1802828399" sldId="331"/>
            <ac:picMk id="4" creationId="{B983FDB4-1FF2-4FF4-8D93-B39CE723B5C0}"/>
          </ac:picMkLst>
        </pc:picChg>
        <pc:picChg chg="add mod">
          <ac:chgData name="임영수C/SGS DevCamp" userId="S::yslimc@smilegate.com::1c75c7d7-5cc9-493e-8431-da483c63ddaa" providerId="AD" clId="Web-{66320FF2-A211-02F2-71F5-CF5362BA879A}" dt="2021-01-04T07:24:38.959" v="71" actId="1076"/>
          <ac:picMkLst>
            <pc:docMk/>
            <pc:sldMk cId="1802828399" sldId="331"/>
            <ac:picMk id="5" creationId="{884C8EAA-FBBF-4949-AA9D-79489BC30E4D}"/>
          </ac:picMkLst>
        </pc:picChg>
      </pc:sldChg>
      <pc:sldChg chg="addSp delSp modSp">
        <pc:chgData name="임영수C/SGS DevCamp" userId="S::yslimc@smilegate.com::1c75c7d7-5cc9-493e-8431-da483c63ddaa" providerId="AD" clId="Web-{66320FF2-A211-02F2-71F5-CF5362BA879A}" dt="2021-01-04T07:23:41.130" v="40" actId="1076"/>
        <pc:sldMkLst>
          <pc:docMk/>
          <pc:sldMk cId="4003919344" sldId="332"/>
        </pc:sldMkLst>
        <pc:picChg chg="del">
          <ac:chgData name="임영수C/SGS DevCamp" userId="S::yslimc@smilegate.com::1c75c7d7-5cc9-493e-8431-da483c63ddaa" providerId="AD" clId="Web-{66320FF2-A211-02F2-71F5-CF5362BA879A}" dt="2021-01-04T07:23:34.693" v="37"/>
          <ac:picMkLst>
            <pc:docMk/>
            <pc:sldMk cId="4003919344" sldId="332"/>
            <ac:picMk id="2" creationId="{71B9E756-11D8-418D-9F7D-183411E9D0BB}"/>
          </ac:picMkLst>
        </pc:picChg>
        <pc:picChg chg="add mod">
          <ac:chgData name="임영수C/SGS DevCamp" userId="S::yslimc@smilegate.com::1c75c7d7-5cc9-493e-8431-da483c63ddaa" providerId="AD" clId="Web-{66320FF2-A211-02F2-71F5-CF5362BA879A}" dt="2021-01-04T07:23:41.130" v="40" actId="1076"/>
          <ac:picMkLst>
            <pc:docMk/>
            <pc:sldMk cId="4003919344" sldId="332"/>
            <ac:picMk id="4" creationId="{50469D19-C08E-43EB-A384-CAD66D6918BA}"/>
          </ac:picMkLst>
        </pc:picChg>
      </pc:sldChg>
      <pc:sldChg chg="addSp delSp modSp">
        <pc:chgData name="임영수C/SGS DevCamp" userId="S::yslimc@smilegate.com::1c75c7d7-5cc9-493e-8431-da483c63ddaa" providerId="AD" clId="Web-{66320FF2-A211-02F2-71F5-CF5362BA879A}" dt="2021-01-04T07:33:49.422" v="258" actId="20577"/>
        <pc:sldMkLst>
          <pc:docMk/>
          <pc:sldMk cId="337999327" sldId="344"/>
        </pc:sldMkLst>
        <pc:spChg chg="del">
          <ac:chgData name="임영수C/SGS DevCamp" userId="S::yslimc@smilegate.com::1c75c7d7-5cc9-493e-8431-da483c63ddaa" providerId="AD" clId="Web-{66320FF2-A211-02F2-71F5-CF5362BA879A}" dt="2021-01-04T07:31:06.841" v="211"/>
          <ac:spMkLst>
            <pc:docMk/>
            <pc:sldMk cId="337999327" sldId="344"/>
            <ac:spMk id="3" creationId="{7B4C3533-7D85-4221-A7C5-D992C2D927D5}"/>
          </ac:spMkLst>
        </pc:spChg>
        <pc:spChg chg="add del mod">
          <ac:chgData name="임영수C/SGS DevCamp" userId="S::yslimc@smilegate.com::1c75c7d7-5cc9-493e-8431-da483c63ddaa" providerId="AD" clId="Web-{66320FF2-A211-02F2-71F5-CF5362BA879A}" dt="2021-01-04T07:31:08.966" v="212"/>
          <ac:spMkLst>
            <pc:docMk/>
            <pc:sldMk cId="337999327" sldId="344"/>
            <ac:spMk id="4" creationId="{D3F10EEA-CDBE-434E-9118-934A99466E34}"/>
          </ac:spMkLst>
        </pc:spChg>
        <pc:spChg chg="mod">
          <ac:chgData name="임영수C/SGS DevCamp" userId="S::yslimc@smilegate.com::1c75c7d7-5cc9-493e-8431-da483c63ddaa" providerId="AD" clId="Web-{66320FF2-A211-02F2-71F5-CF5362BA879A}" dt="2021-01-04T07:30:30.106" v="210" actId="14100"/>
          <ac:spMkLst>
            <pc:docMk/>
            <pc:sldMk cId="337999327" sldId="344"/>
            <ac:spMk id="5" creationId="{0F4C1446-0953-4503-A407-EB0ABA81F7C2}"/>
          </ac:spMkLst>
        </pc:spChg>
        <pc:spChg chg="add mod">
          <ac:chgData name="임영수C/SGS DevCamp" userId="S::yslimc@smilegate.com::1c75c7d7-5cc9-493e-8431-da483c63ddaa" providerId="AD" clId="Web-{66320FF2-A211-02F2-71F5-CF5362BA879A}" dt="2021-01-04T07:33:49.422" v="258" actId="20577"/>
          <ac:spMkLst>
            <pc:docMk/>
            <pc:sldMk cId="337999327" sldId="344"/>
            <ac:spMk id="6" creationId="{63A37682-2912-4F8A-9C4A-98DAE2124DAB}"/>
          </ac:spMkLst>
        </pc:spChg>
      </pc:sldChg>
      <pc:sldChg chg="add replId">
        <pc:chgData name="임영수C/SGS DevCamp" userId="S::yslimc@smilegate.com::1c75c7d7-5cc9-493e-8431-da483c63ddaa" providerId="AD" clId="Web-{66320FF2-A211-02F2-71F5-CF5362BA879A}" dt="2021-01-04T07:24:18.600" v="49"/>
        <pc:sldMkLst>
          <pc:docMk/>
          <pc:sldMk cId="170530843" sldId="345"/>
        </pc:sldMkLst>
      </pc:sldChg>
    </pc:docChg>
  </pc:docChgLst>
  <pc:docChgLst>
    <pc:chgData name="박소현C/SGS DevCamp" userId="S::shparkc@smilegate.com::b6ded9f9-1722-4edd-8dba-128b08e80a16" providerId="AD" clId="Web-{927A15C5-42F6-502A-C72B-16A6070E9077}"/>
    <pc:docChg chg="addSld modSld">
      <pc:chgData name="박소현C/SGS DevCamp" userId="S::shparkc@smilegate.com::b6ded9f9-1722-4edd-8dba-128b08e80a16" providerId="AD" clId="Web-{927A15C5-42F6-502A-C72B-16A6070E9077}" dt="2021-02-04T10:47:06.102" v="12"/>
      <pc:docMkLst>
        <pc:docMk/>
      </pc:docMkLst>
      <pc:sldChg chg="delSp modSp new">
        <pc:chgData name="박소현C/SGS DevCamp" userId="S::shparkc@smilegate.com::b6ded9f9-1722-4edd-8dba-128b08e80a16" providerId="AD" clId="Web-{927A15C5-42F6-502A-C72B-16A6070E9077}" dt="2021-02-04T10:47:06.102" v="12"/>
        <pc:sldMkLst>
          <pc:docMk/>
          <pc:sldMk cId="2068839552" sldId="372"/>
        </pc:sldMkLst>
        <pc:spChg chg="mod">
          <ac:chgData name="박소현C/SGS DevCamp" userId="S::shparkc@smilegate.com::b6ded9f9-1722-4edd-8dba-128b08e80a16" providerId="AD" clId="Web-{927A15C5-42F6-502A-C72B-16A6070E9077}" dt="2021-02-04T10:39:36.597" v="11" actId="14100"/>
          <ac:spMkLst>
            <pc:docMk/>
            <pc:sldMk cId="2068839552" sldId="372"/>
            <ac:spMk id="2" creationId="{849A6614-7B1D-4B76-80A0-57296CD9C799}"/>
          </ac:spMkLst>
        </pc:spChg>
        <pc:spChg chg="del">
          <ac:chgData name="박소현C/SGS DevCamp" userId="S::shparkc@smilegate.com::b6ded9f9-1722-4edd-8dba-128b08e80a16" providerId="AD" clId="Web-{927A15C5-42F6-502A-C72B-16A6070E9077}" dt="2021-02-04T10:47:06.102" v="12"/>
          <ac:spMkLst>
            <pc:docMk/>
            <pc:sldMk cId="2068839552" sldId="372"/>
            <ac:spMk id="3" creationId="{E9A869F8-304B-443F-8005-6B4780E51A47}"/>
          </ac:spMkLst>
        </pc:spChg>
      </pc:sldChg>
    </pc:docChg>
  </pc:docChgLst>
  <pc:docChgLst>
    <pc:chgData name="소현C 박" userId="b6ded9f9-1722-4edd-8dba-128b08e80a16" providerId="ADAL" clId="{DA79CF2F-6A98-8045-AC8B-B6940860BFF8}"/>
    <pc:docChg chg="undo custSel addSld delSld modSld">
      <pc:chgData name="소현C 박" userId="b6ded9f9-1722-4edd-8dba-128b08e80a16" providerId="ADAL" clId="{DA79CF2F-6A98-8045-AC8B-B6940860BFF8}" dt="2021-01-04T07:16:18.686" v="292" actId="20577"/>
      <pc:docMkLst>
        <pc:docMk/>
      </pc:docMkLst>
      <pc:sldChg chg="addSp delSp modSp add mod">
        <pc:chgData name="소현C 박" userId="b6ded9f9-1722-4edd-8dba-128b08e80a16" providerId="ADAL" clId="{DA79CF2F-6A98-8045-AC8B-B6940860BFF8}" dt="2021-01-04T07:08:53.381" v="35" actId="20577"/>
        <pc:sldMkLst>
          <pc:docMk/>
          <pc:sldMk cId="3971859740" sldId="339"/>
        </pc:sldMkLst>
        <pc:spChg chg="add del mod">
          <ac:chgData name="소현C 박" userId="b6ded9f9-1722-4edd-8dba-128b08e80a16" providerId="ADAL" clId="{DA79CF2F-6A98-8045-AC8B-B6940860BFF8}" dt="2021-01-04T07:08:40.247" v="30" actId="478"/>
          <ac:spMkLst>
            <pc:docMk/>
            <pc:sldMk cId="3971859740" sldId="339"/>
            <ac:spMk id="3" creationId="{E3CF9BE2-2565-0145-BEF4-80992EBB0A7C}"/>
          </ac:spMkLst>
        </pc:spChg>
        <pc:spChg chg="mod">
          <ac:chgData name="소현C 박" userId="b6ded9f9-1722-4edd-8dba-128b08e80a16" providerId="ADAL" clId="{DA79CF2F-6A98-8045-AC8B-B6940860BFF8}" dt="2021-01-04T07:08:29.612" v="28" actId="20577"/>
          <ac:spMkLst>
            <pc:docMk/>
            <pc:sldMk cId="3971859740" sldId="339"/>
            <ac:spMk id="12" creationId="{FD63C62E-D295-3A49-BE1E-F6E1617FD384}"/>
          </ac:spMkLst>
        </pc:spChg>
        <pc:spChg chg="del">
          <ac:chgData name="소현C 박" userId="b6ded9f9-1722-4edd-8dba-128b08e80a16" providerId="ADAL" clId="{DA79CF2F-6A98-8045-AC8B-B6940860BFF8}" dt="2021-01-04T07:08:37.872" v="29" actId="478"/>
          <ac:spMkLst>
            <pc:docMk/>
            <pc:sldMk cId="3971859740" sldId="339"/>
            <ac:spMk id="13" creationId="{5D399D4A-C766-9F42-BE8A-8D37A781D0FF}"/>
          </ac:spMkLst>
        </pc:spChg>
        <pc:spChg chg="mod">
          <ac:chgData name="소현C 박" userId="b6ded9f9-1722-4edd-8dba-128b08e80a16" providerId="ADAL" clId="{DA79CF2F-6A98-8045-AC8B-B6940860BFF8}" dt="2021-01-04T07:08:53.381" v="35" actId="20577"/>
          <ac:spMkLst>
            <pc:docMk/>
            <pc:sldMk cId="3971859740" sldId="339"/>
            <ac:spMk id="14" creationId="{CA576E85-2C03-794C-96CD-FA5C94C20B85}"/>
          </ac:spMkLst>
        </pc:spChg>
      </pc:sldChg>
      <pc:sldChg chg="addSp delSp modSp add mod">
        <pc:chgData name="소현C 박" userId="b6ded9f9-1722-4edd-8dba-128b08e80a16" providerId="ADAL" clId="{DA79CF2F-6A98-8045-AC8B-B6940860BFF8}" dt="2021-01-04T07:12:12.143" v="132" actId="14100"/>
        <pc:sldMkLst>
          <pc:docMk/>
          <pc:sldMk cId="1426096549" sldId="340"/>
        </pc:sldMkLst>
        <pc:spChg chg="del">
          <ac:chgData name="소현C 박" userId="b6ded9f9-1722-4edd-8dba-128b08e80a16" providerId="ADAL" clId="{DA79CF2F-6A98-8045-AC8B-B6940860BFF8}" dt="2021-01-04T07:09:26.542" v="125" actId="478"/>
          <ac:spMkLst>
            <pc:docMk/>
            <pc:sldMk cId="1426096549" sldId="340"/>
            <ac:spMk id="3" creationId="{7B4C3533-7D85-4221-A7C5-D992C2D927D5}"/>
          </ac:spMkLst>
        </pc:spChg>
        <pc:spChg chg="add del mod">
          <ac:chgData name="소현C 박" userId="b6ded9f9-1722-4edd-8dba-128b08e80a16" providerId="ADAL" clId="{DA79CF2F-6A98-8045-AC8B-B6940860BFF8}" dt="2021-01-04T07:09:28.063" v="126" actId="478"/>
          <ac:spMkLst>
            <pc:docMk/>
            <pc:sldMk cId="1426096549" sldId="340"/>
            <ac:spMk id="4" creationId="{4F39C729-C7D3-D147-9805-9E252878BB2A}"/>
          </ac:spMkLst>
        </pc:spChg>
        <pc:spChg chg="mod">
          <ac:chgData name="소현C 박" userId="b6ded9f9-1722-4edd-8dba-128b08e80a16" providerId="ADAL" clId="{DA79CF2F-6A98-8045-AC8B-B6940860BFF8}" dt="2021-01-04T07:09:22.890" v="124" actId="14100"/>
          <ac:spMkLst>
            <pc:docMk/>
            <pc:sldMk cId="1426096549" sldId="340"/>
            <ac:spMk id="5" creationId="{0F4C1446-0953-4503-A407-EB0ABA81F7C2}"/>
          </ac:spMkLst>
        </pc:spChg>
        <pc:picChg chg="add mod">
          <ac:chgData name="소현C 박" userId="b6ded9f9-1722-4edd-8dba-128b08e80a16" providerId="ADAL" clId="{DA79CF2F-6A98-8045-AC8B-B6940860BFF8}" dt="2021-01-04T07:12:12.143" v="132" actId="14100"/>
          <ac:picMkLst>
            <pc:docMk/>
            <pc:sldMk cId="1426096549" sldId="340"/>
            <ac:picMk id="8" creationId="{FF9A74DA-5202-8643-825F-78A67FDD2490}"/>
          </ac:picMkLst>
        </pc:picChg>
      </pc:sldChg>
      <pc:sldChg chg="new del">
        <pc:chgData name="소현C 박" userId="b6ded9f9-1722-4edd-8dba-128b08e80a16" providerId="ADAL" clId="{DA79CF2F-6A98-8045-AC8B-B6940860BFF8}" dt="2021-01-04T07:08:45.019" v="32" actId="680"/>
        <pc:sldMkLst>
          <pc:docMk/>
          <pc:sldMk cId="2424485219" sldId="340"/>
        </pc:sldMkLst>
      </pc:sldChg>
      <pc:sldChg chg="modSp add mod">
        <pc:chgData name="소현C 박" userId="b6ded9f9-1722-4edd-8dba-128b08e80a16" providerId="ADAL" clId="{DA79CF2F-6A98-8045-AC8B-B6940860BFF8}" dt="2021-01-04T07:14:07.979" v="141" actId="20577"/>
        <pc:sldMkLst>
          <pc:docMk/>
          <pc:sldMk cId="757725858" sldId="341"/>
        </pc:sldMkLst>
        <pc:spChg chg="mod">
          <ac:chgData name="소현C 박" userId="b6ded9f9-1722-4edd-8dba-128b08e80a16" providerId="ADAL" clId="{DA79CF2F-6A98-8045-AC8B-B6940860BFF8}" dt="2021-01-04T07:14:07.979" v="141" actId="20577"/>
          <ac:spMkLst>
            <pc:docMk/>
            <pc:sldMk cId="757725858" sldId="341"/>
            <ac:spMk id="12" creationId="{FD63C62E-D295-3A49-BE1E-F6E1617FD384}"/>
          </ac:spMkLst>
        </pc:spChg>
        <pc:spChg chg="mod">
          <ac:chgData name="소현C 박" userId="b6ded9f9-1722-4edd-8dba-128b08e80a16" providerId="ADAL" clId="{DA79CF2F-6A98-8045-AC8B-B6940860BFF8}" dt="2021-01-04T07:14:05.018" v="135" actId="20577"/>
          <ac:spMkLst>
            <pc:docMk/>
            <pc:sldMk cId="757725858" sldId="341"/>
            <ac:spMk id="14" creationId="{CA576E85-2C03-794C-96CD-FA5C94C20B85}"/>
          </ac:spMkLst>
        </pc:spChg>
      </pc:sldChg>
      <pc:sldChg chg="modSp add mod">
        <pc:chgData name="소현C 박" userId="b6ded9f9-1722-4edd-8dba-128b08e80a16" providerId="ADAL" clId="{DA79CF2F-6A98-8045-AC8B-B6940860BFF8}" dt="2021-01-04T07:14:27.278" v="178" actId="20577"/>
        <pc:sldMkLst>
          <pc:docMk/>
          <pc:sldMk cId="202934922" sldId="342"/>
        </pc:sldMkLst>
        <pc:spChg chg="mod">
          <ac:chgData name="소현C 박" userId="b6ded9f9-1722-4edd-8dba-128b08e80a16" providerId="ADAL" clId="{DA79CF2F-6A98-8045-AC8B-B6940860BFF8}" dt="2021-01-04T07:14:27.278" v="178" actId="20577"/>
          <ac:spMkLst>
            <pc:docMk/>
            <pc:sldMk cId="202934922" sldId="342"/>
            <ac:spMk id="12" creationId="{FD63C62E-D295-3A49-BE1E-F6E1617FD384}"/>
          </ac:spMkLst>
        </pc:spChg>
        <pc:spChg chg="mod">
          <ac:chgData name="소현C 박" userId="b6ded9f9-1722-4edd-8dba-128b08e80a16" providerId="ADAL" clId="{DA79CF2F-6A98-8045-AC8B-B6940860BFF8}" dt="2021-01-04T07:14:17.254" v="148" actId="20577"/>
          <ac:spMkLst>
            <pc:docMk/>
            <pc:sldMk cId="202934922" sldId="342"/>
            <ac:spMk id="14" creationId="{CA576E85-2C03-794C-96CD-FA5C94C20B85}"/>
          </ac:spMkLst>
        </pc:spChg>
      </pc:sldChg>
      <pc:sldChg chg="modSp add mod">
        <pc:chgData name="소현C 박" userId="b6ded9f9-1722-4edd-8dba-128b08e80a16" providerId="ADAL" clId="{DA79CF2F-6A98-8045-AC8B-B6940860BFF8}" dt="2021-01-04T07:16:18.686" v="292" actId="20577"/>
        <pc:sldMkLst>
          <pc:docMk/>
          <pc:sldMk cId="3557197404" sldId="343"/>
        </pc:sldMkLst>
        <pc:spChg chg="mod">
          <ac:chgData name="소현C 박" userId="b6ded9f9-1722-4edd-8dba-128b08e80a16" providerId="ADAL" clId="{DA79CF2F-6A98-8045-AC8B-B6940860BFF8}" dt="2021-01-04T07:16:18.686" v="292" actId="20577"/>
          <ac:spMkLst>
            <pc:docMk/>
            <pc:sldMk cId="3557197404" sldId="343"/>
            <ac:spMk id="3" creationId="{7B4C3533-7D85-4221-A7C5-D992C2D927D5}"/>
          </ac:spMkLst>
        </pc:spChg>
        <pc:spChg chg="mod">
          <ac:chgData name="소현C 박" userId="b6ded9f9-1722-4edd-8dba-128b08e80a16" providerId="ADAL" clId="{DA79CF2F-6A98-8045-AC8B-B6940860BFF8}" dt="2021-01-04T07:14:57.724" v="197" actId="20577"/>
          <ac:spMkLst>
            <pc:docMk/>
            <pc:sldMk cId="3557197404" sldId="343"/>
            <ac:spMk id="5" creationId="{0F4C1446-0953-4503-A407-EB0ABA81F7C2}"/>
          </ac:spMkLst>
        </pc:spChg>
      </pc:sldChg>
      <pc:sldChg chg="add">
        <pc:chgData name="소현C 박" userId="b6ded9f9-1722-4edd-8dba-128b08e80a16" providerId="ADAL" clId="{DA79CF2F-6A98-8045-AC8B-B6940860BFF8}" dt="2021-01-04T07:14:51.619" v="180"/>
        <pc:sldMkLst>
          <pc:docMk/>
          <pc:sldMk cId="337999327" sldId="344"/>
        </pc:sldMkLst>
      </pc:sldChg>
    </pc:docChg>
  </pc:docChgLst>
  <pc:docChgLst>
    <pc:chgData name="박소현C/SGS DevCamp" userId="S::shparkc@smilegate.com::b6ded9f9-1722-4edd-8dba-128b08e80a16" providerId="AD" clId="Web-{B799A18D-E9F6-C92C-58CF-0BE066E72A48}"/>
    <pc:docChg chg="modSld">
      <pc:chgData name="박소현C/SGS DevCamp" userId="S::shparkc@smilegate.com::b6ded9f9-1722-4edd-8dba-128b08e80a16" providerId="AD" clId="Web-{B799A18D-E9F6-C92C-58CF-0BE066E72A48}" dt="2021-01-14T15:21:28.740" v="1"/>
      <pc:docMkLst>
        <pc:docMk/>
      </pc:docMkLst>
      <pc:sldChg chg="addSp delSp modSp">
        <pc:chgData name="박소현C/SGS DevCamp" userId="S::shparkc@smilegate.com::b6ded9f9-1722-4edd-8dba-128b08e80a16" providerId="AD" clId="Web-{B799A18D-E9F6-C92C-58CF-0BE066E72A48}" dt="2021-01-14T15:21:28.740" v="1"/>
        <pc:sldMkLst>
          <pc:docMk/>
          <pc:sldMk cId="3884369491" sldId="371"/>
        </pc:sldMkLst>
        <pc:picChg chg="add del mod">
          <ac:chgData name="박소현C/SGS DevCamp" userId="S::shparkc@smilegate.com::b6ded9f9-1722-4edd-8dba-128b08e80a16" providerId="AD" clId="Web-{B799A18D-E9F6-C92C-58CF-0BE066E72A48}" dt="2021-01-14T15:21:28.740" v="1"/>
          <ac:picMkLst>
            <pc:docMk/>
            <pc:sldMk cId="3884369491" sldId="371"/>
            <ac:picMk id="2" creationId="{E35B4323-B1BF-4CBA-931E-3AC8B8231DF3}"/>
          </ac:picMkLst>
        </pc:picChg>
      </pc:sldChg>
    </pc:docChg>
  </pc:docChgLst>
  <pc:docChgLst>
    <pc:chgData name="백지연B/SGS DevCamp" userId="S::jyeonbaek@smilegate.com::d357b275-f334-464f-9020-26c53f8e09d1" providerId="AD" clId="Web-{F53A8294-67BC-CE5A-EAE9-3595465661C2}"/>
    <pc:docChg chg="addSld delSld modSld">
      <pc:chgData name="백지연B/SGS DevCamp" userId="S::jyeonbaek@smilegate.com::d357b275-f334-464f-9020-26c53f8e09d1" providerId="AD" clId="Web-{F53A8294-67BC-CE5A-EAE9-3595465661C2}" dt="2020-12-26T05:03:23.282" v="355" actId="20577"/>
      <pc:docMkLst>
        <pc:docMk/>
      </pc:docMkLst>
      <pc:sldChg chg="modSp">
        <pc:chgData name="백지연B/SGS DevCamp" userId="S::jyeonbaek@smilegate.com::d357b275-f334-464f-9020-26c53f8e09d1" providerId="AD" clId="Web-{F53A8294-67BC-CE5A-EAE9-3595465661C2}" dt="2020-12-26T04:06:53.468" v="12" actId="1076"/>
        <pc:sldMkLst>
          <pc:docMk/>
          <pc:sldMk cId="3046201450" sldId="258"/>
        </pc:sldMkLst>
        <pc:spChg chg="mod">
          <ac:chgData name="백지연B/SGS DevCamp" userId="S::jyeonbaek@smilegate.com::d357b275-f334-464f-9020-26c53f8e09d1" providerId="AD" clId="Web-{F53A8294-67BC-CE5A-EAE9-3595465661C2}" dt="2020-12-26T04:06:53.468" v="12" actId="1076"/>
          <ac:spMkLst>
            <pc:docMk/>
            <pc:sldMk cId="3046201450" sldId="258"/>
            <ac:spMk id="23" creationId="{EC4ED308-8B85-4A29-837F-52FA7111B5E4}"/>
          </ac:spMkLst>
        </pc:spChg>
        <pc:spChg chg="mod">
          <ac:chgData name="백지연B/SGS DevCamp" userId="S::jyeonbaek@smilegate.com::d357b275-f334-464f-9020-26c53f8e09d1" providerId="AD" clId="Web-{F53A8294-67BC-CE5A-EAE9-3595465661C2}" dt="2020-12-26T04:06:37.499" v="9" actId="1076"/>
          <ac:spMkLst>
            <pc:docMk/>
            <pc:sldMk cId="3046201450" sldId="258"/>
            <ac:spMk id="25" creationId="{EA745EC2-4303-4412-9A9C-70D7BC93DDAC}"/>
          </ac:spMkLst>
        </pc:spChg>
        <pc:spChg chg="mod">
          <ac:chgData name="백지연B/SGS DevCamp" userId="S::jyeonbaek@smilegate.com::d357b275-f334-464f-9020-26c53f8e09d1" providerId="AD" clId="Web-{F53A8294-67BC-CE5A-EAE9-3595465661C2}" dt="2020-12-26T04:06:45.093" v="11" actId="1076"/>
          <ac:spMkLst>
            <pc:docMk/>
            <pc:sldMk cId="3046201450" sldId="258"/>
            <ac:spMk id="26" creationId="{21892354-4023-4A07-9900-F8D093DAE60A}"/>
          </ac:spMkLst>
        </pc:spChg>
        <pc:spChg chg="mod">
          <ac:chgData name="백지연B/SGS DevCamp" userId="S::jyeonbaek@smilegate.com::d357b275-f334-464f-9020-26c53f8e09d1" providerId="AD" clId="Web-{F53A8294-67BC-CE5A-EAE9-3595465661C2}" dt="2020-12-26T04:05:45.342" v="6" actId="1076"/>
          <ac:spMkLst>
            <pc:docMk/>
            <pc:sldMk cId="3046201450" sldId="258"/>
            <ac:spMk id="31" creationId="{E0BD7E2C-A6E7-4914-B14D-D7F311E14BA1}"/>
          </ac:spMkLst>
        </pc:spChg>
        <pc:spChg chg="mod">
          <ac:chgData name="백지연B/SGS DevCamp" userId="S::jyeonbaek@smilegate.com::d357b275-f334-464f-9020-26c53f8e09d1" providerId="AD" clId="Web-{F53A8294-67BC-CE5A-EAE9-3595465661C2}" dt="2020-12-26T04:05:31.935" v="5" actId="1076"/>
          <ac:spMkLst>
            <pc:docMk/>
            <pc:sldMk cId="3046201450" sldId="258"/>
            <ac:spMk id="144" creationId="{00000000-0000-0000-0000-000000000000}"/>
          </ac:spMkLst>
        </pc:spChg>
        <pc:spChg chg="mod">
          <ac:chgData name="백지연B/SGS DevCamp" userId="S::jyeonbaek@smilegate.com::d357b275-f334-464f-9020-26c53f8e09d1" providerId="AD" clId="Web-{F53A8294-67BC-CE5A-EAE9-3595465661C2}" dt="2020-12-26T04:05:27.154" v="4" actId="1076"/>
          <ac:spMkLst>
            <pc:docMk/>
            <pc:sldMk cId="3046201450" sldId="258"/>
            <ac:spMk id="151" creationId="{00000000-0000-0000-0000-000000000000}"/>
          </ac:spMkLst>
        </pc:spChg>
      </pc:sldChg>
      <pc:sldChg chg="modSp">
        <pc:chgData name="백지연B/SGS DevCamp" userId="S::jyeonbaek@smilegate.com::d357b275-f334-464f-9020-26c53f8e09d1" providerId="AD" clId="Web-{F53A8294-67BC-CE5A-EAE9-3595465661C2}" dt="2020-12-26T04:19:12.329" v="56" actId="1076"/>
        <pc:sldMkLst>
          <pc:docMk/>
          <pc:sldMk cId="1448306238" sldId="291"/>
        </pc:sldMkLst>
        <pc:spChg chg="mod">
          <ac:chgData name="백지연B/SGS DevCamp" userId="S::jyeonbaek@smilegate.com::d357b275-f334-464f-9020-26c53f8e09d1" providerId="AD" clId="Web-{F53A8294-67BC-CE5A-EAE9-3595465661C2}" dt="2020-12-26T04:17:36.015" v="51" actId="1076"/>
          <ac:spMkLst>
            <pc:docMk/>
            <pc:sldMk cId="1448306238" sldId="291"/>
            <ac:spMk id="11068" creationId="{00000000-0000-0000-0000-000000000000}"/>
          </ac:spMkLst>
        </pc:spChg>
        <pc:grpChg chg="mod">
          <ac:chgData name="백지연B/SGS DevCamp" userId="S::jyeonbaek@smilegate.com::d357b275-f334-464f-9020-26c53f8e09d1" providerId="AD" clId="Web-{F53A8294-67BC-CE5A-EAE9-3595465661C2}" dt="2020-12-26T04:17:23.811" v="49" actId="1076"/>
          <ac:grpSpMkLst>
            <pc:docMk/>
            <pc:sldMk cId="1448306238" sldId="291"/>
            <ac:grpSpMk id="10711" creationId="{00000000-0000-0000-0000-000000000000}"/>
          </ac:grpSpMkLst>
        </pc:grpChg>
        <pc:grpChg chg="mod">
          <ac:chgData name="백지연B/SGS DevCamp" userId="S::jyeonbaek@smilegate.com::d357b275-f334-464f-9020-26c53f8e09d1" providerId="AD" clId="Web-{F53A8294-67BC-CE5A-EAE9-3595465661C2}" dt="2020-12-26T04:19:12.329" v="56" actId="1076"/>
          <ac:grpSpMkLst>
            <pc:docMk/>
            <pc:sldMk cId="1448306238" sldId="291"/>
            <ac:grpSpMk id="11062" creationId="{00000000-0000-0000-0000-000000000000}"/>
          </ac:grpSpMkLst>
        </pc:grpChg>
        <pc:grpChg chg="mod">
          <ac:chgData name="백지연B/SGS DevCamp" userId="S::jyeonbaek@smilegate.com::d357b275-f334-464f-9020-26c53f8e09d1" providerId="AD" clId="Web-{F53A8294-67BC-CE5A-EAE9-3595465661C2}" dt="2020-12-26T04:17:23.936" v="50" actId="1076"/>
          <ac:grpSpMkLst>
            <pc:docMk/>
            <pc:sldMk cId="1448306238" sldId="291"/>
            <ac:grpSpMk id="11181" creationId="{00000000-0000-0000-0000-000000000000}"/>
          </ac:grpSpMkLst>
        </pc:grpChg>
        <pc:grpChg chg="mod">
          <ac:chgData name="백지연B/SGS DevCamp" userId="S::jyeonbaek@smilegate.com::d357b275-f334-464f-9020-26c53f8e09d1" providerId="AD" clId="Web-{F53A8294-67BC-CE5A-EAE9-3595465661C2}" dt="2020-12-26T04:17:23.671" v="48" actId="1076"/>
          <ac:grpSpMkLst>
            <pc:docMk/>
            <pc:sldMk cId="1448306238" sldId="291"/>
            <ac:grpSpMk id="11225" creationId="{00000000-0000-0000-0000-000000000000}"/>
          </ac:grpSpMkLst>
        </pc:grpChg>
      </pc:sldChg>
      <pc:sldChg chg="modSp">
        <pc:chgData name="백지연B/SGS DevCamp" userId="S::jyeonbaek@smilegate.com::d357b275-f334-464f-9020-26c53f8e09d1" providerId="AD" clId="Web-{F53A8294-67BC-CE5A-EAE9-3595465661C2}" dt="2020-12-26T04:08:53.143" v="28" actId="20577"/>
        <pc:sldMkLst>
          <pc:docMk/>
          <pc:sldMk cId="916965780" sldId="308"/>
        </pc:sldMkLst>
        <pc:spChg chg="mod">
          <ac:chgData name="백지연B/SGS DevCamp" userId="S::jyeonbaek@smilegate.com::d357b275-f334-464f-9020-26c53f8e09d1" providerId="AD" clId="Web-{F53A8294-67BC-CE5A-EAE9-3595465661C2}" dt="2020-12-26T04:08:53.143" v="28" actId="20577"/>
          <ac:spMkLst>
            <pc:docMk/>
            <pc:sldMk cId="916965780" sldId="308"/>
            <ac:spMk id="14" creationId="{1D7F17C4-F822-044B-8B40-6A37ACCDFF60}"/>
          </ac:spMkLst>
        </pc:spChg>
      </pc:sldChg>
      <pc:sldChg chg="modSp">
        <pc:chgData name="백지연B/SGS DevCamp" userId="S::jyeonbaek@smilegate.com::d357b275-f334-464f-9020-26c53f8e09d1" providerId="AD" clId="Web-{F53A8294-67BC-CE5A-EAE9-3595465661C2}" dt="2020-12-26T04:09:01.706" v="29" actId="20577"/>
        <pc:sldMkLst>
          <pc:docMk/>
          <pc:sldMk cId="2265710066" sldId="309"/>
        </pc:sldMkLst>
        <pc:spChg chg="mod">
          <ac:chgData name="백지연B/SGS DevCamp" userId="S::jyeonbaek@smilegate.com::d357b275-f334-464f-9020-26c53f8e09d1" providerId="AD" clId="Web-{F53A8294-67BC-CE5A-EAE9-3595465661C2}" dt="2020-12-26T04:09:01.706" v="29" actId="20577"/>
          <ac:spMkLst>
            <pc:docMk/>
            <pc:sldMk cId="2265710066" sldId="309"/>
            <ac:spMk id="14" creationId="{CA576E85-2C03-794C-96CD-FA5C94C20B85}"/>
          </ac:spMkLst>
        </pc:spChg>
      </pc:sldChg>
      <pc:sldChg chg="addSp delSp modSp new">
        <pc:chgData name="백지연B/SGS DevCamp" userId="S::jyeonbaek@smilegate.com::d357b275-f334-464f-9020-26c53f8e09d1" providerId="AD" clId="Web-{F53A8294-67BC-CE5A-EAE9-3595465661C2}" dt="2020-12-26T04:40:11.531" v="313" actId="20577"/>
        <pc:sldMkLst>
          <pc:docMk/>
          <pc:sldMk cId="2771258567" sldId="310"/>
        </pc:sldMkLst>
        <pc:spChg chg="del">
          <ac:chgData name="백지연B/SGS DevCamp" userId="S::jyeonbaek@smilegate.com::d357b275-f334-464f-9020-26c53f8e09d1" providerId="AD" clId="Web-{F53A8294-67BC-CE5A-EAE9-3595465661C2}" dt="2020-12-26T04:08:15.548" v="16"/>
          <ac:spMkLst>
            <pc:docMk/>
            <pc:sldMk cId="2771258567" sldId="310"/>
            <ac:spMk id="2" creationId="{8D8D9FD8-BF20-4C37-A650-6F16DB8105D0}"/>
          </ac:spMkLst>
        </pc:spChg>
        <pc:spChg chg="del">
          <ac:chgData name="백지연B/SGS DevCamp" userId="S::jyeonbaek@smilegate.com::d357b275-f334-464f-9020-26c53f8e09d1" providerId="AD" clId="Web-{F53A8294-67BC-CE5A-EAE9-3595465661C2}" dt="2020-12-26T04:08:15.548" v="15"/>
          <ac:spMkLst>
            <pc:docMk/>
            <pc:sldMk cId="2771258567" sldId="310"/>
            <ac:spMk id="3" creationId="{953DDF40-BED8-4252-AB35-B73B462FC78E}"/>
          </ac:spMkLst>
        </pc:spChg>
        <pc:spChg chg="del">
          <ac:chgData name="백지연B/SGS DevCamp" userId="S::jyeonbaek@smilegate.com::d357b275-f334-464f-9020-26c53f8e09d1" providerId="AD" clId="Web-{F53A8294-67BC-CE5A-EAE9-3595465661C2}" dt="2020-12-26T04:08:15.548" v="14"/>
          <ac:spMkLst>
            <pc:docMk/>
            <pc:sldMk cId="2771258567" sldId="310"/>
            <ac:spMk id="4" creationId="{F1AF4188-2E60-496D-93E4-0A0D4FFF786D}"/>
          </ac:spMkLst>
        </pc:spChg>
        <pc:spChg chg="add mod">
          <ac:chgData name="백지연B/SGS DevCamp" userId="S::jyeonbaek@smilegate.com::d357b275-f334-464f-9020-26c53f8e09d1" providerId="AD" clId="Web-{F53A8294-67BC-CE5A-EAE9-3595465661C2}" dt="2020-12-26T04:08:27.971" v="26" actId="20577"/>
          <ac:spMkLst>
            <pc:docMk/>
            <pc:sldMk cId="2771258567" sldId="310"/>
            <ac:spMk id="6" creationId="{D9660BC6-747F-4141-BACB-FFB91AE73F64}"/>
          </ac:spMkLst>
        </pc:spChg>
        <pc:spChg chg="add mod">
          <ac:chgData name="백지연B/SGS DevCamp" userId="S::jyeonbaek@smilegate.com::d357b275-f334-464f-9020-26c53f8e09d1" providerId="AD" clId="Web-{F53A8294-67BC-CE5A-EAE9-3595465661C2}" dt="2020-12-26T04:40:11.531" v="313" actId="20577"/>
          <ac:spMkLst>
            <pc:docMk/>
            <pc:sldMk cId="2771258567" sldId="310"/>
            <ac:spMk id="8" creationId="{FA528B8D-CC3D-4015-8B2A-1074B7E5A0B3}"/>
          </ac:spMkLst>
        </pc:spChg>
        <pc:spChg chg="add mod">
          <ac:chgData name="백지연B/SGS DevCamp" userId="S::jyeonbaek@smilegate.com::d357b275-f334-464f-9020-26c53f8e09d1" providerId="AD" clId="Web-{F53A8294-67BC-CE5A-EAE9-3595465661C2}" dt="2020-12-26T04:08:48.737" v="27" actId="20577"/>
          <ac:spMkLst>
            <pc:docMk/>
            <pc:sldMk cId="2771258567" sldId="310"/>
            <ac:spMk id="10" creationId="{F8213143-044B-4BC7-80C7-81711C1D85A9}"/>
          </ac:spMkLst>
        </pc:spChg>
        <pc:spChg chg="add">
          <ac:chgData name="백지연B/SGS DevCamp" userId="S::jyeonbaek@smilegate.com::d357b275-f334-464f-9020-26c53f8e09d1" providerId="AD" clId="Web-{F53A8294-67BC-CE5A-EAE9-3595465661C2}" dt="2020-12-26T04:08:16.689" v="20"/>
          <ac:spMkLst>
            <pc:docMk/>
            <pc:sldMk cId="2771258567" sldId="310"/>
            <ac:spMk id="12" creationId="{D16351A3-1462-4BF1-84A6-F225CD597BD2}"/>
          </ac:spMkLst>
        </pc:spChg>
      </pc:sldChg>
      <pc:sldChg chg="addSp delSp modSp new del">
        <pc:chgData name="백지연B/SGS DevCamp" userId="S::jyeonbaek@smilegate.com::d357b275-f334-464f-9020-26c53f8e09d1" providerId="AD" clId="Web-{F53A8294-67BC-CE5A-EAE9-3595465661C2}" dt="2020-12-26T04:39:55.296" v="303"/>
        <pc:sldMkLst>
          <pc:docMk/>
          <pc:sldMk cId="3800972948" sldId="311"/>
        </pc:sldMkLst>
        <pc:spChg chg="del">
          <ac:chgData name="백지연B/SGS DevCamp" userId="S::jyeonbaek@smilegate.com::d357b275-f334-464f-9020-26c53f8e09d1" providerId="AD" clId="Web-{F53A8294-67BC-CE5A-EAE9-3595465661C2}" dt="2020-12-26T04:11:44.085" v="31"/>
          <ac:spMkLst>
            <pc:docMk/>
            <pc:sldMk cId="3800972948" sldId="311"/>
            <ac:spMk id="2" creationId="{C5D763F5-EA03-4F7B-BE65-5BB8F978FF39}"/>
          </ac:spMkLst>
        </pc:spChg>
        <pc:spChg chg="mod">
          <ac:chgData name="백지연B/SGS DevCamp" userId="S::jyeonbaek@smilegate.com::d357b275-f334-464f-9020-26c53f8e09d1" providerId="AD" clId="Web-{F53A8294-67BC-CE5A-EAE9-3595465661C2}" dt="2020-12-26T04:20:50.050" v="65" actId="1076"/>
          <ac:spMkLst>
            <pc:docMk/>
            <pc:sldMk cId="3800972948" sldId="311"/>
            <ac:spMk id="3" creationId="{8553D864-2FE5-4B66-AF6C-B70EF5B11B23}"/>
          </ac:spMkLst>
        </pc:spChg>
        <pc:spChg chg="add mod">
          <ac:chgData name="백지연B/SGS DevCamp" userId="S::jyeonbaek@smilegate.com::d357b275-f334-464f-9020-26c53f8e09d1" providerId="AD" clId="Web-{F53A8294-67BC-CE5A-EAE9-3595465661C2}" dt="2020-12-26T04:11:54.632" v="37" actId="20577"/>
          <ac:spMkLst>
            <pc:docMk/>
            <pc:sldMk cId="3800972948" sldId="311"/>
            <ac:spMk id="5" creationId="{33A70525-620A-4A13-9DB4-8B93BE298DDF}"/>
          </ac:spMkLst>
        </pc:spChg>
        <pc:spChg chg="add">
          <ac:chgData name="백지연B/SGS DevCamp" userId="S::jyeonbaek@smilegate.com::d357b275-f334-464f-9020-26c53f8e09d1" providerId="AD" clId="Web-{F53A8294-67BC-CE5A-EAE9-3595465661C2}" dt="2020-12-26T04:11:45.897" v="33"/>
          <ac:spMkLst>
            <pc:docMk/>
            <pc:sldMk cId="3800972948" sldId="311"/>
            <ac:spMk id="7" creationId="{08D296C9-E793-41C2-8924-561C96C2DDF3}"/>
          </ac:spMkLst>
        </pc:spChg>
        <pc:grpChg chg="add mod">
          <ac:chgData name="백지연B/SGS DevCamp" userId="S::jyeonbaek@smilegate.com::d357b275-f334-464f-9020-26c53f8e09d1" providerId="AD" clId="Web-{F53A8294-67BC-CE5A-EAE9-3595465661C2}" dt="2020-12-26T04:21:19.989" v="66" actId="1076"/>
          <ac:grpSpMkLst>
            <pc:docMk/>
            <pc:sldMk cId="3800972948" sldId="311"/>
            <ac:grpSpMk id="14" creationId="{6C85A907-03BC-4D57-9455-5349F48EFBBC}"/>
          </ac:grpSpMkLst>
        </pc:grpChg>
        <pc:grpChg chg="add del mod">
          <ac:chgData name="백지연B/SGS DevCamp" userId="S::jyeonbaek@smilegate.com::d357b275-f334-464f-9020-26c53f8e09d1" providerId="AD" clId="Web-{F53A8294-67BC-CE5A-EAE9-3595465661C2}" dt="2020-12-26T04:19:50.908" v="59"/>
          <ac:grpSpMkLst>
            <pc:docMk/>
            <pc:sldMk cId="3800972948" sldId="311"/>
            <ac:grpSpMk id="22" creationId="{CCD22B99-B351-44D9-8917-9F75D7586668}"/>
          </ac:grpSpMkLst>
        </pc:grpChg>
        <pc:grpChg chg="add">
          <ac:chgData name="백지연B/SGS DevCamp" userId="S::jyeonbaek@smilegate.com::d357b275-f334-464f-9020-26c53f8e09d1" providerId="AD" clId="Web-{F53A8294-67BC-CE5A-EAE9-3595465661C2}" dt="2020-12-26T04:18:00.562" v="54"/>
          <ac:grpSpMkLst>
            <pc:docMk/>
            <pc:sldMk cId="3800972948" sldId="311"/>
            <ac:grpSpMk id="30" creationId="{A2E03C29-174A-417F-90DD-8A969CF14AF8}"/>
          </ac:grpSpMkLst>
        </pc:grpChg>
        <pc:grpChg chg="add">
          <ac:chgData name="백지연B/SGS DevCamp" userId="S::jyeonbaek@smilegate.com::d357b275-f334-464f-9020-26c53f8e09d1" providerId="AD" clId="Web-{F53A8294-67BC-CE5A-EAE9-3595465661C2}" dt="2020-12-26T04:18:00.578" v="55"/>
          <ac:grpSpMkLst>
            <pc:docMk/>
            <pc:sldMk cId="3800972948" sldId="311"/>
            <ac:grpSpMk id="38" creationId="{969C11B6-1BB9-4A3F-8127-A4982A7CA7DF}"/>
          </ac:grpSpMkLst>
        </pc:grpChg>
        <pc:grpChg chg="add mod">
          <ac:chgData name="백지연B/SGS DevCamp" userId="S::jyeonbaek@smilegate.com::d357b275-f334-464f-9020-26c53f8e09d1" providerId="AD" clId="Web-{F53A8294-67BC-CE5A-EAE9-3595465661C2}" dt="2020-12-26T04:20:47.410" v="64" actId="1076"/>
          <ac:grpSpMkLst>
            <pc:docMk/>
            <pc:sldMk cId="3800972948" sldId="311"/>
            <ac:grpSpMk id="46" creationId="{3306865D-D925-4144-A9E9-F687FD85991E}"/>
          </ac:grpSpMkLst>
        </pc:grpChg>
      </pc:sldChg>
      <pc:sldChg chg="addSp delSp modSp add replId">
        <pc:chgData name="백지연B/SGS DevCamp" userId="S::jyeonbaek@smilegate.com::d357b275-f334-464f-9020-26c53f8e09d1" providerId="AD" clId="Web-{F53A8294-67BC-CE5A-EAE9-3595465661C2}" dt="2020-12-26T04:40:37.594" v="335" actId="20577"/>
        <pc:sldMkLst>
          <pc:docMk/>
          <pc:sldMk cId="1231219247" sldId="312"/>
        </pc:sldMkLst>
        <pc:spChg chg="add mod">
          <ac:chgData name="백지연B/SGS DevCamp" userId="S::jyeonbaek@smilegate.com::d357b275-f334-464f-9020-26c53f8e09d1" providerId="AD" clId="Web-{F53A8294-67BC-CE5A-EAE9-3595465661C2}" dt="2020-12-26T04:35:27.743" v="254" actId="20577"/>
          <ac:spMkLst>
            <pc:docMk/>
            <pc:sldMk cId="1231219247" sldId="312"/>
            <ac:spMk id="2" creationId="{C36D4F49-2942-4DDB-B1D9-1C7E355A8881}"/>
          </ac:spMkLst>
        </pc:spChg>
        <pc:spChg chg="del mod">
          <ac:chgData name="백지연B/SGS DevCamp" userId="S::jyeonbaek@smilegate.com::d357b275-f334-464f-9020-26c53f8e09d1" providerId="AD" clId="Web-{F53A8294-67BC-CE5A-EAE9-3595465661C2}" dt="2020-12-26T04:37:42.027" v="275"/>
          <ac:spMkLst>
            <pc:docMk/>
            <pc:sldMk cId="1231219247" sldId="312"/>
            <ac:spMk id="3" creationId="{8553D864-2FE5-4B66-AF6C-B70EF5B11B23}"/>
          </ac:spMkLst>
        </pc:spChg>
        <pc:spChg chg="mod">
          <ac:chgData name="백지연B/SGS DevCamp" userId="S::jyeonbaek@smilegate.com::d357b275-f334-464f-9020-26c53f8e09d1" providerId="AD" clId="Web-{F53A8294-67BC-CE5A-EAE9-3595465661C2}" dt="2020-12-26T04:40:21.031" v="315" actId="20577"/>
          <ac:spMkLst>
            <pc:docMk/>
            <pc:sldMk cId="1231219247" sldId="312"/>
            <ac:spMk id="5" creationId="{33A70525-620A-4A13-9DB4-8B93BE298DDF}"/>
          </ac:spMkLst>
        </pc:spChg>
        <pc:spChg chg="add del mod">
          <ac:chgData name="백지연B/SGS DevCamp" userId="S::jyeonbaek@smilegate.com::d357b275-f334-464f-9020-26c53f8e09d1" providerId="AD" clId="Web-{F53A8294-67BC-CE5A-EAE9-3595465661C2}" dt="2020-12-26T04:38:05.527" v="283"/>
          <ac:spMkLst>
            <pc:docMk/>
            <pc:sldMk cId="1231219247" sldId="312"/>
            <ac:spMk id="6" creationId="{F0072EFA-C844-40EB-8D8C-2D2EFE95E05B}"/>
          </ac:spMkLst>
        </pc:spChg>
        <pc:spChg chg="mod">
          <ac:chgData name="백지연B/SGS DevCamp" userId="S::jyeonbaek@smilegate.com::d357b275-f334-464f-9020-26c53f8e09d1" providerId="AD" clId="Web-{F53A8294-67BC-CE5A-EAE9-3595465661C2}" dt="2020-12-26T04:22:03.286" v="73" actId="1076"/>
          <ac:spMkLst>
            <pc:docMk/>
            <pc:sldMk cId="1231219247" sldId="312"/>
            <ac:spMk id="27" creationId="{C6DB0304-0E42-45C4-B8ED-E4A3DFC79A3D}"/>
          </ac:spMkLst>
        </pc:spChg>
        <pc:spChg chg="mod">
          <ac:chgData name="백지연B/SGS DevCamp" userId="S::jyeonbaek@smilegate.com::d357b275-f334-464f-9020-26c53f8e09d1" providerId="AD" clId="Web-{F53A8294-67BC-CE5A-EAE9-3595465661C2}" dt="2020-12-26T04:39:23.498" v="301" actId="1076"/>
          <ac:spMkLst>
            <pc:docMk/>
            <pc:sldMk cId="1231219247" sldId="312"/>
            <ac:spMk id="34" creationId="{5F61692F-983E-448B-AE17-333ABFE4AEE0}"/>
          </ac:spMkLst>
        </pc:spChg>
        <pc:spChg chg="add mod">
          <ac:chgData name="백지연B/SGS DevCamp" userId="S::jyeonbaek@smilegate.com::d357b275-f334-464f-9020-26c53f8e09d1" providerId="AD" clId="Web-{F53A8294-67BC-CE5A-EAE9-3595465661C2}" dt="2020-12-26T04:30:52.142" v="161" actId="1076"/>
          <ac:spMkLst>
            <pc:docMk/>
            <pc:sldMk cId="1231219247" sldId="312"/>
            <ac:spMk id="39" creationId="{4059B652-C47D-4BA1-9C1A-EC8BCF201D6D}"/>
          </ac:spMkLst>
        </pc:spChg>
        <pc:spChg chg="add mod">
          <ac:chgData name="백지연B/SGS DevCamp" userId="S::jyeonbaek@smilegate.com::d357b275-f334-464f-9020-26c53f8e09d1" providerId="AD" clId="Web-{F53A8294-67BC-CE5A-EAE9-3595465661C2}" dt="2020-12-26T04:40:37.594" v="335" actId="20577"/>
          <ac:spMkLst>
            <pc:docMk/>
            <pc:sldMk cId="1231219247" sldId="312"/>
            <ac:spMk id="47" creationId="{D26A43C7-38BB-4C0D-8017-B6593D65995F}"/>
          </ac:spMkLst>
        </pc:spChg>
        <pc:spChg chg="add mod">
          <ac:chgData name="백지연B/SGS DevCamp" userId="S::jyeonbaek@smilegate.com::d357b275-f334-464f-9020-26c53f8e09d1" providerId="AD" clId="Web-{F53A8294-67BC-CE5A-EAE9-3595465661C2}" dt="2020-12-26T04:39:11.951" v="299" actId="1076"/>
          <ac:spMkLst>
            <pc:docMk/>
            <pc:sldMk cId="1231219247" sldId="312"/>
            <ac:spMk id="48" creationId="{DF5933C8-FE0A-4CF2-8FFE-0C74C91231FD}"/>
          </ac:spMkLst>
        </pc:spChg>
        <pc:grpChg chg="mod">
          <ac:chgData name="백지연B/SGS DevCamp" userId="S::jyeonbaek@smilegate.com::d357b275-f334-464f-9020-26c53f8e09d1" providerId="AD" clId="Web-{F53A8294-67BC-CE5A-EAE9-3595465661C2}" dt="2020-12-26T04:26:32.074" v="105" actId="1076"/>
          <ac:grpSpMkLst>
            <pc:docMk/>
            <pc:sldMk cId="1231219247" sldId="312"/>
            <ac:grpSpMk id="14" creationId="{6C85A907-03BC-4D57-9455-5349F48EFBBC}"/>
          </ac:grpSpMkLst>
        </pc:grpChg>
        <pc:grpChg chg="mod">
          <ac:chgData name="백지연B/SGS DevCamp" userId="S::jyeonbaek@smilegate.com::d357b275-f334-464f-9020-26c53f8e09d1" providerId="AD" clId="Web-{F53A8294-67BC-CE5A-EAE9-3595465661C2}" dt="2020-12-26T04:26:32.058" v="104" actId="1076"/>
          <ac:grpSpMkLst>
            <pc:docMk/>
            <pc:sldMk cId="1231219247" sldId="312"/>
            <ac:grpSpMk id="30" creationId="{A2E03C29-174A-417F-90DD-8A969CF14AF8}"/>
          </ac:grpSpMkLst>
        </pc:grpChg>
        <pc:grpChg chg="mod">
          <ac:chgData name="백지연B/SGS DevCamp" userId="S::jyeonbaek@smilegate.com::d357b275-f334-464f-9020-26c53f8e09d1" providerId="AD" clId="Web-{F53A8294-67BC-CE5A-EAE9-3595465661C2}" dt="2020-12-26T04:39:16.342" v="300" actId="1076"/>
          <ac:grpSpMkLst>
            <pc:docMk/>
            <pc:sldMk cId="1231219247" sldId="312"/>
            <ac:grpSpMk id="38" creationId="{969C11B6-1BB9-4A3F-8127-A4982A7CA7DF}"/>
          </ac:grpSpMkLst>
        </pc:grpChg>
        <pc:grpChg chg="mod">
          <ac:chgData name="백지연B/SGS DevCamp" userId="S::jyeonbaek@smilegate.com::d357b275-f334-464f-9020-26c53f8e09d1" providerId="AD" clId="Web-{F53A8294-67BC-CE5A-EAE9-3595465661C2}" dt="2020-12-26T04:26:32.043" v="103" actId="1076"/>
          <ac:grpSpMkLst>
            <pc:docMk/>
            <pc:sldMk cId="1231219247" sldId="312"/>
            <ac:grpSpMk id="46" creationId="{3306865D-D925-4144-A9E9-F687FD85991E}"/>
          </ac:grpSpMkLst>
        </pc:grpChg>
      </pc:sldChg>
      <pc:sldChg chg="addSp delSp modSp new">
        <pc:chgData name="백지연B/SGS DevCamp" userId="S::jyeonbaek@smilegate.com::d357b275-f334-464f-9020-26c53f8e09d1" providerId="AD" clId="Web-{F53A8294-67BC-CE5A-EAE9-3595465661C2}" dt="2020-12-26T05:03:23.282" v="355" actId="20577"/>
        <pc:sldMkLst>
          <pc:docMk/>
          <pc:sldMk cId="2258732353" sldId="313"/>
        </pc:sldMkLst>
        <pc:spChg chg="del">
          <ac:chgData name="백지연B/SGS DevCamp" userId="S::jyeonbaek@smilegate.com::d357b275-f334-464f-9020-26c53f8e09d1" providerId="AD" clId="Web-{F53A8294-67BC-CE5A-EAE9-3595465661C2}" dt="2020-12-26T05:02:21.499" v="338"/>
          <ac:spMkLst>
            <pc:docMk/>
            <pc:sldMk cId="2258732353" sldId="313"/>
            <ac:spMk id="2" creationId="{2B2FDF96-9FDC-4963-B543-5D4228C53024}"/>
          </ac:spMkLst>
        </pc:spChg>
        <pc:spChg chg="add mod">
          <ac:chgData name="백지연B/SGS DevCamp" userId="S::jyeonbaek@smilegate.com::d357b275-f334-464f-9020-26c53f8e09d1" providerId="AD" clId="Web-{F53A8294-67BC-CE5A-EAE9-3595465661C2}" dt="2020-12-26T05:03:23.282" v="355" actId="20577"/>
          <ac:spMkLst>
            <pc:docMk/>
            <pc:sldMk cId="2258732353" sldId="313"/>
            <ac:spMk id="5" creationId="{0F4C1446-0953-4503-A407-EB0ABA81F7C2}"/>
          </ac:spMkLst>
        </pc:spChg>
        <pc:spChg chg="add">
          <ac:chgData name="백지연B/SGS DevCamp" userId="S::jyeonbaek@smilegate.com::d357b275-f334-464f-9020-26c53f8e09d1" providerId="AD" clId="Web-{F53A8294-67BC-CE5A-EAE9-3595465661C2}" dt="2020-12-26T05:02:23.312" v="340"/>
          <ac:spMkLst>
            <pc:docMk/>
            <pc:sldMk cId="2258732353" sldId="313"/>
            <ac:spMk id="7" creationId="{FF85D738-34ED-410D-8D64-7209CE341E17}"/>
          </ac:spMkLst>
        </pc:spChg>
      </pc:sldChg>
    </pc:docChg>
  </pc:docChgLst>
  <pc:docChgLst>
    <pc:chgData name="소현C 박" userId="b6ded9f9-1722-4edd-8dba-128b08e80a16" providerId="ADAL" clId="{2A9BD537-5623-DF49-A1D6-F6466A738A49}"/>
    <pc:docChg chg="undo custSel addSld modSld">
      <pc:chgData name="소현C 박" userId="b6ded9f9-1722-4edd-8dba-128b08e80a16" providerId="ADAL" clId="{2A9BD537-5623-DF49-A1D6-F6466A738A49}" dt="2021-01-12T14:02:18.197" v="6109" actId="20577"/>
      <pc:docMkLst>
        <pc:docMk/>
      </pc:docMkLst>
      <pc:sldChg chg="addSp delSp modSp mod">
        <pc:chgData name="소현C 박" userId="b6ded9f9-1722-4edd-8dba-128b08e80a16" providerId="ADAL" clId="{2A9BD537-5623-DF49-A1D6-F6466A738A49}" dt="2021-01-12T14:00:51.368" v="5902" actId="20577"/>
        <pc:sldMkLst>
          <pc:docMk/>
          <pc:sldMk cId="270304466" sldId="306"/>
        </pc:sldMkLst>
        <pc:graphicFrameChg chg="mod modGraphic">
          <ac:chgData name="소현C 박" userId="b6ded9f9-1722-4edd-8dba-128b08e80a16" providerId="ADAL" clId="{2A9BD537-5623-DF49-A1D6-F6466A738A49}" dt="2021-01-12T12:49:03.625" v="1244" actId="20577"/>
          <ac:graphicFrameMkLst>
            <pc:docMk/>
            <pc:sldMk cId="270304466" sldId="306"/>
            <ac:graphicFrameMk id="2" creationId="{F00992EC-95CF-4E3C-9EC6-663EE3A28556}"/>
          </ac:graphicFrameMkLst>
        </pc:graphicFrameChg>
        <pc:graphicFrameChg chg="add mod modGraphic">
          <ac:chgData name="소현C 박" userId="b6ded9f9-1722-4edd-8dba-128b08e80a16" providerId="ADAL" clId="{2A9BD537-5623-DF49-A1D6-F6466A738A49}" dt="2021-01-12T14:00:51.368" v="5902" actId="20577"/>
          <ac:graphicFrameMkLst>
            <pc:docMk/>
            <pc:sldMk cId="270304466" sldId="306"/>
            <ac:graphicFrameMk id="8" creationId="{B3B86598-7119-9943-BD52-CD3BB0DA0BD3}"/>
          </ac:graphicFrameMkLst>
        </pc:graphicFrameChg>
        <pc:graphicFrameChg chg="del mod modGraphic">
          <ac:chgData name="소현C 박" userId="b6ded9f9-1722-4edd-8dba-128b08e80a16" providerId="ADAL" clId="{2A9BD537-5623-DF49-A1D6-F6466A738A49}" dt="2021-01-12T12:30:29.742" v="187" actId="478"/>
          <ac:graphicFrameMkLst>
            <pc:docMk/>
            <pc:sldMk cId="270304466" sldId="306"/>
            <ac:graphicFrameMk id="9" creationId="{00000000-0000-0000-0000-000000000000}"/>
          </ac:graphicFrameMkLst>
        </pc:graphicFrameChg>
        <pc:graphicFrameChg chg="del mod modGraphic">
          <ac:chgData name="소현C 박" userId="b6ded9f9-1722-4edd-8dba-128b08e80a16" providerId="ADAL" clId="{2A9BD537-5623-DF49-A1D6-F6466A738A49}" dt="2021-01-12T12:35:30.838" v="553" actId="478"/>
          <ac:graphicFrameMkLst>
            <pc:docMk/>
            <pc:sldMk cId="270304466" sldId="306"/>
            <ac:graphicFrameMk id="16" creationId="{00000000-0000-0000-0000-000000000000}"/>
          </ac:graphicFrameMkLst>
        </pc:graphicFrameChg>
      </pc:sldChg>
      <pc:sldChg chg="addSp delSp modSp mod">
        <pc:chgData name="소현C 박" userId="b6ded9f9-1722-4edd-8dba-128b08e80a16" providerId="ADAL" clId="{2A9BD537-5623-DF49-A1D6-F6466A738A49}" dt="2021-01-12T13:36:35.451" v="3742" actId="1076"/>
        <pc:sldMkLst>
          <pc:docMk/>
          <pc:sldMk cId="3964650935" sldId="351"/>
        </pc:sldMkLst>
        <pc:graphicFrameChg chg="add mod modGraphic">
          <ac:chgData name="소현C 박" userId="b6ded9f9-1722-4edd-8dba-128b08e80a16" providerId="ADAL" clId="{2A9BD537-5623-DF49-A1D6-F6466A738A49}" dt="2021-01-12T13:36:31.984" v="3741" actId="1076"/>
          <ac:graphicFrameMkLst>
            <pc:docMk/>
            <pc:sldMk cId="3964650935" sldId="351"/>
            <ac:graphicFrameMk id="7" creationId="{C7658210-DC6B-7241-9571-25207FCE8146}"/>
          </ac:graphicFrameMkLst>
        </pc:graphicFrameChg>
        <pc:graphicFrameChg chg="add mod modGraphic">
          <ac:chgData name="소현C 박" userId="b6ded9f9-1722-4edd-8dba-128b08e80a16" providerId="ADAL" clId="{2A9BD537-5623-DF49-A1D6-F6466A738A49}" dt="2021-01-12T13:36:35.451" v="3742" actId="1076"/>
          <ac:graphicFrameMkLst>
            <pc:docMk/>
            <pc:sldMk cId="3964650935" sldId="351"/>
            <ac:graphicFrameMk id="8" creationId="{C96684E5-5598-6C46-BB28-6228A24CDA41}"/>
          </ac:graphicFrameMkLst>
        </pc:graphicFrameChg>
        <pc:graphicFrameChg chg="del mod">
          <ac:chgData name="소현C 박" userId="b6ded9f9-1722-4edd-8dba-128b08e80a16" providerId="ADAL" clId="{2A9BD537-5623-DF49-A1D6-F6466A738A49}" dt="2021-01-12T13:04:57.010" v="2432" actId="478"/>
          <ac:graphicFrameMkLst>
            <pc:docMk/>
            <pc:sldMk cId="3964650935" sldId="351"/>
            <ac:graphicFrameMk id="10" creationId="{00000000-0000-0000-0000-000000000000}"/>
          </ac:graphicFrameMkLst>
        </pc:graphicFrameChg>
        <pc:graphicFrameChg chg="del mod">
          <ac:chgData name="소현C 박" userId="b6ded9f9-1722-4edd-8dba-128b08e80a16" providerId="ADAL" clId="{2A9BD537-5623-DF49-A1D6-F6466A738A49}" dt="2021-01-12T13:11:54.279" v="2609" actId="478"/>
          <ac:graphicFrameMkLst>
            <pc:docMk/>
            <pc:sldMk cId="3964650935" sldId="351"/>
            <ac:graphicFrameMk id="13" creationId="{00000000-0000-0000-0000-000000000000}"/>
          </ac:graphicFrameMkLst>
        </pc:graphicFrameChg>
      </pc:sldChg>
      <pc:sldChg chg="addSp delSp modSp add mod">
        <pc:chgData name="소현C 박" userId="b6ded9f9-1722-4edd-8dba-128b08e80a16" providerId="ADAL" clId="{2A9BD537-5623-DF49-A1D6-F6466A738A49}" dt="2021-01-12T14:02:18.197" v="6109" actId="20577"/>
        <pc:sldMkLst>
          <pc:docMk/>
          <pc:sldMk cId="1210201874" sldId="355"/>
        </pc:sldMkLst>
        <pc:graphicFrameChg chg="mod modGraphic">
          <ac:chgData name="소현C 박" userId="b6ded9f9-1722-4edd-8dba-128b08e80a16" providerId="ADAL" clId="{2A9BD537-5623-DF49-A1D6-F6466A738A49}" dt="2021-01-12T14:02:18.197" v="6109" actId="20577"/>
          <ac:graphicFrameMkLst>
            <pc:docMk/>
            <pc:sldMk cId="1210201874" sldId="355"/>
            <ac:graphicFrameMk id="7" creationId="{C7658210-DC6B-7241-9571-25207FCE8146}"/>
          </ac:graphicFrameMkLst>
        </pc:graphicFrameChg>
        <pc:graphicFrameChg chg="del">
          <ac:chgData name="소현C 박" userId="b6ded9f9-1722-4edd-8dba-128b08e80a16" providerId="ADAL" clId="{2A9BD537-5623-DF49-A1D6-F6466A738A49}" dt="2021-01-12T13:11:39.718" v="2606" actId="478"/>
          <ac:graphicFrameMkLst>
            <pc:docMk/>
            <pc:sldMk cId="1210201874" sldId="355"/>
            <ac:graphicFrameMk id="8" creationId="{C96684E5-5598-6C46-BB28-6228A24CDA41}"/>
          </ac:graphicFrameMkLst>
        </pc:graphicFrameChg>
        <pc:graphicFrameChg chg="add mod modGraphic">
          <ac:chgData name="소현C 박" userId="b6ded9f9-1722-4edd-8dba-128b08e80a16" providerId="ADAL" clId="{2A9BD537-5623-DF49-A1D6-F6466A738A49}" dt="2021-01-12T14:01:21.895" v="5987" actId="20577"/>
          <ac:graphicFrameMkLst>
            <pc:docMk/>
            <pc:sldMk cId="1210201874" sldId="355"/>
            <ac:graphicFrameMk id="9" creationId="{A0377D07-3423-D648-8E13-2929C0CD8D15}"/>
          </ac:graphicFrameMkLst>
        </pc:graphicFrameChg>
        <pc:graphicFrameChg chg="del mod modGraphic">
          <ac:chgData name="소현C 박" userId="b6ded9f9-1722-4edd-8dba-128b08e80a16" providerId="ADAL" clId="{2A9BD537-5623-DF49-A1D6-F6466A738A49}" dt="2021-01-12T13:46:00.193" v="4251" actId="478"/>
          <ac:graphicFrameMkLst>
            <pc:docMk/>
            <pc:sldMk cId="1210201874" sldId="355"/>
            <ac:graphicFrameMk id="13" creationId="{00000000-0000-0000-0000-000000000000}"/>
          </ac:graphicFrameMkLst>
        </pc:graphicFrameChg>
      </pc:sldChg>
    </pc:docChg>
  </pc:docChgLst>
  <pc:docChgLst>
    <pc:chgData name="소현C 박" userId="b6ded9f9-1722-4edd-8dba-128b08e80a16" providerId="ADAL" clId="{59133346-AD3B-CB47-95D9-8937B008778F}"/>
    <pc:docChg chg="undo custSel delSld modSld delMainMaster">
      <pc:chgData name="소현C 박" userId="b6ded9f9-1722-4edd-8dba-128b08e80a16" providerId="ADAL" clId="{59133346-AD3B-CB47-95D9-8937B008778F}" dt="2020-12-28T08:59:46.563" v="587" actId="1076"/>
      <pc:docMkLst>
        <pc:docMk/>
      </pc:docMkLst>
      <pc:sldChg chg="del">
        <pc:chgData name="소현C 박" userId="b6ded9f9-1722-4edd-8dba-128b08e80a16" providerId="ADAL" clId="{59133346-AD3B-CB47-95D9-8937B008778F}" dt="2020-12-28T08:55:24.914" v="586" actId="2696"/>
        <pc:sldMkLst>
          <pc:docMk/>
          <pc:sldMk cId="1314594378" sldId="288"/>
        </pc:sldMkLst>
      </pc:sldChg>
      <pc:sldChg chg="del">
        <pc:chgData name="소현C 박" userId="b6ded9f9-1722-4edd-8dba-128b08e80a16" providerId="ADAL" clId="{59133346-AD3B-CB47-95D9-8937B008778F}" dt="2020-12-28T08:55:24.914" v="586" actId="2696"/>
        <pc:sldMkLst>
          <pc:docMk/>
          <pc:sldMk cId="1723261201" sldId="289"/>
        </pc:sldMkLst>
      </pc:sldChg>
      <pc:sldChg chg="del">
        <pc:chgData name="소현C 박" userId="b6ded9f9-1722-4edd-8dba-128b08e80a16" providerId="ADAL" clId="{59133346-AD3B-CB47-95D9-8937B008778F}" dt="2020-12-28T08:55:24.914" v="586" actId="2696"/>
        <pc:sldMkLst>
          <pc:docMk/>
          <pc:sldMk cId="2322716517" sldId="290"/>
        </pc:sldMkLst>
      </pc:sldChg>
      <pc:sldChg chg="del">
        <pc:chgData name="소현C 박" userId="b6ded9f9-1722-4edd-8dba-128b08e80a16" providerId="ADAL" clId="{59133346-AD3B-CB47-95D9-8937B008778F}" dt="2020-12-28T08:55:24.914" v="586" actId="2696"/>
        <pc:sldMkLst>
          <pc:docMk/>
          <pc:sldMk cId="1448306238" sldId="291"/>
        </pc:sldMkLst>
      </pc:sldChg>
      <pc:sldChg chg="del">
        <pc:chgData name="소현C 박" userId="b6ded9f9-1722-4edd-8dba-128b08e80a16" providerId="ADAL" clId="{59133346-AD3B-CB47-95D9-8937B008778F}" dt="2020-12-28T08:55:24.914" v="586" actId="2696"/>
        <pc:sldMkLst>
          <pc:docMk/>
          <pc:sldMk cId="2165748190" sldId="292"/>
        </pc:sldMkLst>
      </pc:sldChg>
      <pc:sldChg chg="del">
        <pc:chgData name="소현C 박" userId="b6ded9f9-1722-4edd-8dba-128b08e80a16" providerId="ADAL" clId="{59133346-AD3B-CB47-95D9-8937B008778F}" dt="2020-12-28T08:55:24.914" v="586" actId="2696"/>
        <pc:sldMkLst>
          <pc:docMk/>
          <pc:sldMk cId="1576792087" sldId="294"/>
        </pc:sldMkLst>
      </pc:sldChg>
      <pc:sldChg chg="addSp modSp mod">
        <pc:chgData name="소현C 박" userId="b6ded9f9-1722-4edd-8dba-128b08e80a16" providerId="ADAL" clId="{59133346-AD3B-CB47-95D9-8937B008778F}" dt="2020-12-28T03:41:42.105" v="48" actId="1038"/>
        <pc:sldMkLst>
          <pc:docMk/>
          <pc:sldMk cId="3637494135" sldId="314"/>
        </pc:sldMkLst>
        <pc:spChg chg="mod">
          <ac:chgData name="소현C 박" userId="b6ded9f9-1722-4edd-8dba-128b08e80a16" providerId="ADAL" clId="{59133346-AD3B-CB47-95D9-8937B008778F}" dt="2020-12-28T03:40:55.796" v="37" actId="1035"/>
          <ac:spMkLst>
            <pc:docMk/>
            <pc:sldMk cId="3637494135" sldId="314"/>
            <ac:spMk id="3" creationId="{16358280-275A-644E-8473-20D0E7725A5A}"/>
          </ac:spMkLst>
        </pc:spChg>
        <pc:spChg chg="add mod">
          <ac:chgData name="소현C 박" userId="b6ded9f9-1722-4edd-8dba-128b08e80a16" providerId="ADAL" clId="{59133346-AD3B-CB47-95D9-8937B008778F}" dt="2020-12-28T03:41:42.105" v="48" actId="1038"/>
          <ac:spMkLst>
            <pc:docMk/>
            <pc:sldMk cId="3637494135" sldId="314"/>
            <ac:spMk id="6" creationId="{32C621B5-3F95-2246-90BF-92CE53F86F86}"/>
          </ac:spMkLst>
        </pc:spChg>
        <pc:grpChg chg="mod">
          <ac:chgData name="소현C 박" userId="b6ded9f9-1722-4edd-8dba-128b08e80a16" providerId="ADAL" clId="{59133346-AD3B-CB47-95D9-8937B008778F}" dt="2020-12-28T03:41:32.747" v="43" actId="1076"/>
          <ac:grpSpMkLst>
            <pc:docMk/>
            <pc:sldMk cId="3637494135" sldId="314"/>
            <ac:grpSpMk id="2" creationId="{51DFFB16-42DA-4473-AE18-5435BBFF04D1}"/>
          </ac:grpSpMkLst>
        </pc:grpChg>
      </pc:sldChg>
      <pc:sldChg chg="addSp delSp modSp mod">
        <pc:chgData name="소현C 박" userId="b6ded9f9-1722-4edd-8dba-128b08e80a16" providerId="ADAL" clId="{59133346-AD3B-CB47-95D9-8937B008778F}" dt="2020-12-28T03:43:04.739" v="102" actId="1076"/>
        <pc:sldMkLst>
          <pc:docMk/>
          <pc:sldMk cId="4005447557" sldId="315"/>
        </pc:sldMkLst>
        <pc:spChg chg="mod">
          <ac:chgData name="소현C 박" userId="b6ded9f9-1722-4edd-8dba-128b08e80a16" providerId="ADAL" clId="{59133346-AD3B-CB47-95D9-8937B008778F}" dt="2020-12-28T03:42:33.439" v="98" actId="1036"/>
          <ac:spMkLst>
            <pc:docMk/>
            <pc:sldMk cId="4005447557" sldId="315"/>
            <ac:spMk id="3" creationId="{16358280-275A-644E-8473-20D0E7725A5A}"/>
          </ac:spMkLst>
        </pc:spChg>
        <pc:spChg chg="add mod">
          <ac:chgData name="소현C 박" userId="b6ded9f9-1722-4edd-8dba-128b08e80a16" providerId="ADAL" clId="{59133346-AD3B-CB47-95D9-8937B008778F}" dt="2020-12-28T03:42:22.561" v="78"/>
          <ac:spMkLst>
            <pc:docMk/>
            <pc:sldMk cId="4005447557" sldId="315"/>
            <ac:spMk id="40" creationId="{C5EBC99F-3C05-364B-99E4-3FAB47C3E550}"/>
          </ac:spMkLst>
        </pc:spChg>
        <pc:spChg chg="mod">
          <ac:chgData name="소현C 박" userId="b6ded9f9-1722-4edd-8dba-128b08e80a16" providerId="ADAL" clId="{59133346-AD3B-CB47-95D9-8937B008778F}" dt="2020-12-28T03:42:51.672" v="99"/>
          <ac:spMkLst>
            <pc:docMk/>
            <pc:sldMk cId="4005447557" sldId="315"/>
            <ac:spMk id="43" creationId="{F1109826-1556-264B-92E9-48A43081C1AE}"/>
          </ac:spMkLst>
        </pc:spChg>
        <pc:spChg chg="mod">
          <ac:chgData name="소현C 박" userId="b6ded9f9-1722-4edd-8dba-128b08e80a16" providerId="ADAL" clId="{59133346-AD3B-CB47-95D9-8937B008778F}" dt="2020-12-28T03:42:51.672" v="99"/>
          <ac:spMkLst>
            <pc:docMk/>
            <pc:sldMk cId="4005447557" sldId="315"/>
            <ac:spMk id="44" creationId="{1B60175D-F7BD-1F4A-9E16-CC897FF42555}"/>
          </ac:spMkLst>
        </pc:spChg>
        <pc:spChg chg="mod">
          <ac:chgData name="소현C 박" userId="b6ded9f9-1722-4edd-8dba-128b08e80a16" providerId="ADAL" clId="{59133346-AD3B-CB47-95D9-8937B008778F}" dt="2020-12-28T03:42:51.672" v="99"/>
          <ac:spMkLst>
            <pc:docMk/>
            <pc:sldMk cId="4005447557" sldId="315"/>
            <ac:spMk id="45" creationId="{84443A88-5A39-0B4B-B570-7D34842246FD}"/>
          </ac:spMkLst>
        </pc:spChg>
        <pc:spChg chg="mod">
          <ac:chgData name="소현C 박" userId="b6ded9f9-1722-4edd-8dba-128b08e80a16" providerId="ADAL" clId="{59133346-AD3B-CB47-95D9-8937B008778F}" dt="2020-12-28T03:42:51.672" v="99"/>
          <ac:spMkLst>
            <pc:docMk/>
            <pc:sldMk cId="4005447557" sldId="315"/>
            <ac:spMk id="46" creationId="{D53057E0-7D2B-484A-BA19-BF59BD6D0B26}"/>
          </ac:spMkLst>
        </pc:spChg>
        <pc:spChg chg="mod">
          <ac:chgData name="소현C 박" userId="b6ded9f9-1722-4edd-8dba-128b08e80a16" providerId="ADAL" clId="{59133346-AD3B-CB47-95D9-8937B008778F}" dt="2020-12-28T03:42:51.672" v="99"/>
          <ac:spMkLst>
            <pc:docMk/>
            <pc:sldMk cId="4005447557" sldId="315"/>
            <ac:spMk id="47" creationId="{C1A16BF2-93F8-7845-B6B8-7DF20EBDDCB4}"/>
          </ac:spMkLst>
        </pc:spChg>
        <pc:spChg chg="mod">
          <ac:chgData name="소현C 박" userId="b6ded9f9-1722-4edd-8dba-128b08e80a16" providerId="ADAL" clId="{59133346-AD3B-CB47-95D9-8937B008778F}" dt="2020-12-28T03:42:51.672" v="99"/>
          <ac:spMkLst>
            <pc:docMk/>
            <pc:sldMk cId="4005447557" sldId="315"/>
            <ac:spMk id="48" creationId="{B99F5B31-9C85-9646-9E74-DAD3B51B0B7E}"/>
          </ac:spMkLst>
        </pc:spChg>
        <pc:spChg chg="mod">
          <ac:chgData name="소현C 박" userId="b6ded9f9-1722-4edd-8dba-128b08e80a16" providerId="ADAL" clId="{59133346-AD3B-CB47-95D9-8937B008778F}" dt="2020-12-28T03:42:51.672" v="99"/>
          <ac:spMkLst>
            <pc:docMk/>
            <pc:sldMk cId="4005447557" sldId="315"/>
            <ac:spMk id="49" creationId="{960E5711-0ECD-8E42-83C2-1AC54BB4E3F1}"/>
          </ac:spMkLst>
        </pc:spChg>
        <pc:spChg chg="mod">
          <ac:chgData name="소현C 박" userId="b6ded9f9-1722-4edd-8dba-128b08e80a16" providerId="ADAL" clId="{59133346-AD3B-CB47-95D9-8937B008778F}" dt="2020-12-28T03:42:51.672" v="99"/>
          <ac:spMkLst>
            <pc:docMk/>
            <pc:sldMk cId="4005447557" sldId="315"/>
            <ac:spMk id="50" creationId="{FB599AAD-B83E-6B49-83D8-2DE526052927}"/>
          </ac:spMkLst>
        </pc:spChg>
        <pc:spChg chg="mod">
          <ac:chgData name="소현C 박" userId="b6ded9f9-1722-4edd-8dba-128b08e80a16" providerId="ADAL" clId="{59133346-AD3B-CB47-95D9-8937B008778F}" dt="2020-12-28T03:42:51.672" v="99"/>
          <ac:spMkLst>
            <pc:docMk/>
            <pc:sldMk cId="4005447557" sldId="315"/>
            <ac:spMk id="51" creationId="{A838E183-0544-7944-82C3-873E54A124F2}"/>
          </ac:spMkLst>
        </pc:spChg>
        <pc:spChg chg="mod">
          <ac:chgData name="소현C 박" userId="b6ded9f9-1722-4edd-8dba-128b08e80a16" providerId="ADAL" clId="{59133346-AD3B-CB47-95D9-8937B008778F}" dt="2020-12-28T03:42:51.672" v="99"/>
          <ac:spMkLst>
            <pc:docMk/>
            <pc:sldMk cId="4005447557" sldId="315"/>
            <ac:spMk id="52" creationId="{E775A069-6B72-DD49-ABA3-04F1C3779152}"/>
          </ac:spMkLst>
        </pc:spChg>
        <pc:spChg chg="mod">
          <ac:chgData name="소현C 박" userId="b6ded9f9-1722-4edd-8dba-128b08e80a16" providerId="ADAL" clId="{59133346-AD3B-CB47-95D9-8937B008778F}" dt="2020-12-28T03:42:51.672" v="99"/>
          <ac:spMkLst>
            <pc:docMk/>
            <pc:sldMk cId="4005447557" sldId="315"/>
            <ac:spMk id="53" creationId="{0164DB1E-6C4A-2E47-BBCA-E930561D3D3E}"/>
          </ac:spMkLst>
        </pc:spChg>
        <pc:spChg chg="mod">
          <ac:chgData name="소현C 박" userId="b6ded9f9-1722-4edd-8dba-128b08e80a16" providerId="ADAL" clId="{59133346-AD3B-CB47-95D9-8937B008778F}" dt="2020-12-28T03:42:51.672" v="99"/>
          <ac:spMkLst>
            <pc:docMk/>
            <pc:sldMk cId="4005447557" sldId="315"/>
            <ac:spMk id="54" creationId="{F0D1DB9B-967B-5C4A-B1B9-2E9A05388FC2}"/>
          </ac:spMkLst>
        </pc:spChg>
        <pc:spChg chg="mod">
          <ac:chgData name="소현C 박" userId="b6ded9f9-1722-4edd-8dba-128b08e80a16" providerId="ADAL" clId="{59133346-AD3B-CB47-95D9-8937B008778F}" dt="2020-12-28T03:42:51.672" v="99"/>
          <ac:spMkLst>
            <pc:docMk/>
            <pc:sldMk cId="4005447557" sldId="315"/>
            <ac:spMk id="55" creationId="{D9C0E496-DD62-704D-BBC7-7FA5C8DD8AD5}"/>
          </ac:spMkLst>
        </pc:spChg>
        <pc:grpChg chg="del">
          <ac:chgData name="소현C 박" userId="b6ded9f9-1722-4edd-8dba-128b08e80a16" providerId="ADAL" clId="{59133346-AD3B-CB47-95D9-8937B008778F}" dt="2020-12-28T03:42:21.697" v="77" actId="478"/>
          <ac:grpSpMkLst>
            <pc:docMk/>
            <pc:sldMk cId="4005447557" sldId="315"/>
            <ac:grpSpMk id="23" creationId="{16CA3E9A-0EA3-D94D-AB26-7CF722F0820B}"/>
          </ac:grpSpMkLst>
        </pc:grpChg>
        <pc:grpChg chg="add mod">
          <ac:chgData name="소현C 박" userId="b6ded9f9-1722-4edd-8dba-128b08e80a16" providerId="ADAL" clId="{59133346-AD3B-CB47-95D9-8937B008778F}" dt="2020-12-28T03:43:04.739" v="102" actId="1076"/>
          <ac:grpSpMkLst>
            <pc:docMk/>
            <pc:sldMk cId="4005447557" sldId="315"/>
            <ac:grpSpMk id="42" creationId="{A6E619BD-ADC3-E04F-8C2A-B60B7285C487}"/>
          </ac:grpSpMkLst>
        </pc:grpChg>
      </pc:sldChg>
      <pc:sldChg chg="addSp delSp modSp mod">
        <pc:chgData name="소현C 박" userId="b6ded9f9-1722-4edd-8dba-128b08e80a16" providerId="ADAL" clId="{59133346-AD3B-CB47-95D9-8937B008778F}" dt="2020-12-28T03:46:21.956" v="162" actId="1076"/>
        <pc:sldMkLst>
          <pc:docMk/>
          <pc:sldMk cId="2207968073" sldId="316"/>
        </pc:sldMkLst>
        <pc:spChg chg="mod">
          <ac:chgData name="소현C 박" userId="b6ded9f9-1722-4edd-8dba-128b08e80a16" providerId="ADAL" clId="{59133346-AD3B-CB47-95D9-8937B008778F}" dt="2020-12-28T03:43:48.786" v="133" actId="1036"/>
          <ac:spMkLst>
            <pc:docMk/>
            <pc:sldMk cId="2207968073" sldId="316"/>
            <ac:spMk id="3" creationId="{16358280-275A-644E-8473-20D0E7725A5A}"/>
          </ac:spMkLst>
        </pc:spChg>
        <pc:spChg chg="add mod">
          <ac:chgData name="소현C 박" userId="b6ded9f9-1722-4edd-8dba-128b08e80a16" providerId="ADAL" clId="{59133346-AD3B-CB47-95D9-8937B008778F}" dt="2020-12-28T03:43:24.798" v="110"/>
          <ac:spMkLst>
            <pc:docMk/>
            <pc:sldMk cId="2207968073" sldId="316"/>
            <ac:spMk id="39" creationId="{074CE6E6-4044-3D44-81EA-7841EDE317EC}"/>
          </ac:spMkLst>
        </pc:spChg>
        <pc:spChg chg="mod">
          <ac:chgData name="소현C 박" userId="b6ded9f9-1722-4edd-8dba-128b08e80a16" providerId="ADAL" clId="{59133346-AD3B-CB47-95D9-8937B008778F}" dt="2020-12-28T03:45:07.342" v="137" actId="2085"/>
          <ac:spMkLst>
            <pc:docMk/>
            <pc:sldMk cId="2207968073" sldId="316"/>
            <ac:spMk id="41" creationId="{ED891012-25B3-AF4B-A5DC-21319BA2F5FA}"/>
          </ac:spMkLst>
        </pc:spChg>
        <pc:spChg chg="mod">
          <ac:chgData name="소현C 박" userId="b6ded9f9-1722-4edd-8dba-128b08e80a16" providerId="ADAL" clId="{59133346-AD3B-CB47-95D9-8937B008778F}" dt="2020-12-28T03:45:07.342" v="137" actId="2085"/>
          <ac:spMkLst>
            <pc:docMk/>
            <pc:sldMk cId="2207968073" sldId="316"/>
            <ac:spMk id="43" creationId="{2B11DC4C-186F-6343-AB8A-90F5548C1238}"/>
          </ac:spMkLst>
        </pc:spChg>
        <pc:spChg chg="del mod">
          <ac:chgData name="소현C 박" userId="b6ded9f9-1722-4edd-8dba-128b08e80a16" providerId="ADAL" clId="{59133346-AD3B-CB47-95D9-8937B008778F}" dt="2020-12-28T03:45:17.639" v="140" actId="478"/>
          <ac:spMkLst>
            <pc:docMk/>
            <pc:sldMk cId="2207968073" sldId="316"/>
            <ac:spMk id="44" creationId="{6C98D4A5-F8F6-5246-9CAA-F6C331AB933E}"/>
          </ac:spMkLst>
        </pc:spChg>
        <pc:spChg chg="mod">
          <ac:chgData name="소현C 박" userId="b6ded9f9-1722-4edd-8dba-128b08e80a16" providerId="ADAL" clId="{59133346-AD3B-CB47-95D9-8937B008778F}" dt="2020-12-28T03:45:07.342" v="137" actId="2085"/>
          <ac:spMkLst>
            <pc:docMk/>
            <pc:sldMk cId="2207968073" sldId="316"/>
            <ac:spMk id="45" creationId="{1BFEC112-633E-4241-AC36-4B2AE033AEB8}"/>
          </ac:spMkLst>
        </pc:spChg>
        <pc:spChg chg="mod">
          <ac:chgData name="소현C 박" userId="b6ded9f9-1722-4edd-8dba-128b08e80a16" providerId="ADAL" clId="{59133346-AD3B-CB47-95D9-8937B008778F}" dt="2020-12-28T03:46:00.828" v="157" actId="2085"/>
          <ac:spMkLst>
            <pc:docMk/>
            <pc:sldMk cId="2207968073" sldId="316"/>
            <ac:spMk id="47" creationId="{E106BDB2-F8AD-8F4F-A79C-7A24E4CE2C64}"/>
          </ac:spMkLst>
        </pc:spChg>
        <pc:spChg chg="mod">
          <ac:chgData name="소현C 박" userId="b6ded9f9-1722-4edd-8dba-128b08e80a16" providerId="ADAL" clId="{59133346-AD3B-CB47-95D9-8937B008778F}" dt="2020-12-28T03:46:00.828" v="157" actId="2085"/>
          <ac:spMkLst>
            <pc:docMk/>
            <pc:sldMk cId="2207968073" sldId="316"/>
            <ac:spMk id="48" creationId="{91433DE6-0383-6B48-A65C-B6E633E948F5}"/>
          </ac:spMkLst>
        </pc:spChg>
        <pc:spChg chg="mod">
          <ac:chgData name="소현C 박" userId="b6ded9f9-1722-4edd-8dba-128b08e80a16" providerId="ADAL" clId="{59133346-AD3B-CB47-95D9-8937B008778F}" dt="2020-12-28T03:46:00.828" v="157" actId="2085"/>
          <ac:spMkLst>
            <pc:docMk/>
            <pc:sldMk cId="2207968073" sldId="316"/>
            <ac:spMk id="49" creationId="{5B7BF030-3E7E-6145-903E-CBE81C6E0094}"/>
          </ac:spMkLst>
        </pc:spChg>
        <pc:spChg chg="mod">
          <ac:chgData name="소현C 박" userId="b6ded9f9-1722-4edd-8dba-128b08e80a16" providerId="ADAL" clId="{59133346-AD3B-CB47-95D9-8937B008778F}" dt="2020-12-28T03:46:00.828" v="157" actId="2085"/>
          <ac:spMkLst>
            <pc:docMk/>
            <pc:sldMk cId="2207968073" sldId="316"/>
            <ac:spMk id="50" creationId="{EB0AAB90-EBB0-5B47-94A6-FFD61092A6B1}"/>
          </ac:spMkLst>
        </pc:spChg>
        <pc:spChg chg="mod">
          <ac:chgData name="소현C 박" userId="b6ded9f9-1722-4edd-8dba-128b08e80a16" providerId="ADAL" clId="{59133346-AD3B-CB47-95D9-8937B008778F}" dt="2020-12-28T03:46:00.828" v="157" actId="2085"/>
          <ac:spMkLst>
            <pc:docMk/>
            <pc:sldMk cId="2207968073" sldId="316"/>
            <ac:spMk id="51" creationId="{0636D287-6B3C-5342-8F51-2B1913F9CC76}"/>
          </ac:spMkLst>
        </pc:spChg>
        <pc:spChg chg="mod">
          <ac:chgData name="소현C 박" userId="b6ded9f9-1722-4edd-8dba-128b08e80a16" providerId="ADAL" clId="{59133346-AD3B-CB47-95D9-8937B008778F}" dt="2020-12-28T03:46:00.828" v="157" actId="2085"/>
          <ac:spMkLst>
            <pc:docMk/>
            <pc:sldMk cId="2207968073" sldId="316"/>
            <ac:spMk id="52" creationId="{18CD5D01-5CA5-5D4D-9240-E91322B01257}"/>
          </ac:spMkLst>
        </pc:spChg>
        <pc:grpChg chg="del">
          <ac:chgData name="소현C 박" userId="b6ded9f9-1722-4edd-8dba-128b08e80a16" providerId="ADAL" clId="{59133346-AD3B-CB47-95D9-8937B008778F}" dt="2020-12-28T03:43:24.157" v="109" actId="478"/>
          <ac:grpSpMkLst>
            <pc:docMk/>
            <pc:sldMk cId="2207968073" sldId="316"/>
            <ac:grpSpMk id="23" creationId="{16CA3E9A-0EA3-D94D-AB26-7CF722F0820B}"/>
          </ac:grpSpMkLst>
        </pc:grpChg>
        <pc:grpChg chg="add mod">
          <ac:chgData name="소현C 박" userId="b6ded9f9-1722-4edd-8dba-128b08e80a16" providerId="ADAL" clId="{59133346-AD3B-CB47-95D9-8937B008778F}" dt="2020-12-28T03:45:31.668" v="153" actId="1035"/>
          <ac:grpSpMkLst>
            <pc:docMk/>
            <pc:sldMk cId="2207968073" sldId="316"/>
            <ac:grpSpMk id="40" creationId="{00A9F2F7-C548-694F-9981-3D29EEA336A0}"/>
          </ac:grpSpMkLst>
        </pc:grpChg>
        <pc:grpChg chg="add mod">
          <ac:chgData name="소현C 박" userId="b6ded9f9-1722-4edd-8dba-128b08e80a16" providerId="ADAL" clId="{59133346-AD3B-CB47-95D9-8937B008778F}" dt="2020-12-28T03:46:21.956" v="162" actId="1076"/>
          <ac:grpSpMkLst>
            <pc:docMk/>
            <pc:sldMk cId="2207968073" sldId="316"/>
            <ac:grpSpMk id="46" creationId="{B7AD24C1-5D33-4C49-BEE3-B141C66AA52C}"/>
          </ac:grpSpMkLst>
        </pc:grpChg>
      </pc:sldChg>
      <pc:sldChg chg="modSp mod">
        <pc:chgData name="소현C 박" userId="b6ded9f9-1722-4edd-8dba-128b08e80a16" providerId="ADAL" clId="{59133346-AD3B-CB47-95D9-8937B008778F}" dt="2020-12-28T08:59:46.563" v="587" actId="1076"/>
        <pc:sldMkLst>
          <pc:docMk/>
          <pc:sldMk cId="4040977545" sldId="317"/>
        </pc:sldMkLst>
        <pc:spChg chg="mod">
          <ac:chgData name="소현C 박" userId="b6ded9f9-1722-4edd-8dba-128b08e80a16" providerId="ADAL" clId="{59133346-AD3B-CB47-95D9-8937B008778F}" dt="2020-12-28T08:59:46.563" v="587" actId="1076"/>
          <ac:spMkLst>
            <pc:docMk/>
            <pc:sldMk cId="4040977545" sldId="317"/>
            <ac:spMk id="3" creationId="{7B4C3533-7D85-4221-A7C5-D992C2D927D5}"/>
          </ac:spMkLst>
        </pc:spChg>
      </pc:sldChg>
      <pc:sldChg chg="addSp delSp modSp mod">
        <pc:chgData name="소현C 박" userId="b6ded9f9-1722-4edd-8dba-128b08e80a16" providerId="ADAL" clId="{59133346-AD3B-CB47-95D9-8937B008778F}" dt="2020-12-28T03:42:10.537" v="76" actId="1076"/>
        <pc:sldMkLst>
          <pc:docMk/>
          <pc:sldMk cId="1252459933" sldId="318"/>
        </pc:sldMkLst>
        <pc:spChg chg="mod">
          <ac:chgData name="소현C 박" userId="b6ded9f9-1722-4edd-8dba-128b08e80a16" providerId="ADAL" clId="{59133346-AD3B-CB47-95D9-8937B008778F}" dt="2020-12-28T03:42:05.152" v="75" actId="1035"/>
          <ac:spMkLst>
            <pc:docMk/>
            <pc:sldMk cId="1252459933" sldId="318"/>
            <ac:spMk id="3" creationId="{16358280-275A-644E-8473-20D0E7725A5A}"/>
          </ac:spMkLst>
        </pc:spChg>
        <pc:spChg chg="add del mod">
          <ac:chgData name="소현C 박" userId="b6ded9f9-1722-4edd-8dba-128b08e80a16" providerId="ADAL" clId="{59133346-AD3B-CB47-95D9-8937B008778F}" dt="2020-12-28T03:39:29.207" v="15" actId="478"/>
          <ac:spMkLst>
            <pc:docMk/>
            <pc:sldMk cId="1252459933" sldId="318"/>
            <ac:spMk id="9" creationId="{1C4EA5EB-D7C7-9045-8AC7-7C4BAB937D37}"/>
          </ac:spMkLst>
        </pc:spChg>
        <pc:spChg chg="mod">
          <ac:chgData name="소현C 박" userId="b6ded9f9-1722-4edd-8dba-128b08e80a16" providerId="ADAL" clId="{59133346-AD3B-CB47-95D9-8937B008778F}" dt="2020-12-28T03:40:09.657" v="19" actId="2085"/>
          <ac:spMkLst>
            <pc:docMk/>
            <pc:sldMk cId="1252459933" sldId="318"/>
            <ac:spMk id="16" creationId="{14722F29-D683-3C46-AA51-915623C25D8C}"/>
          </ac:spMkLst>
        </pc:spChg>
        <pc:spChg chg="mod">
          <ac:chgData name="소현C 박" userId="b6ded9f9-1722-4edd-8dba-128b08e80a16" providerId="ADAL" clId="{59133346-AD3B-CB47-95D9-8937B008778F}" dt="2020-12-28T03:40:09.657" v="19" actId="2085"/>
          <ac:spMkLst>
            <pc:docMk/>
            <pc:sldMk cId="1252459933" sldId="318"/>
            <ac:spMk id="17" creationId="{663B23F4-C798-8044-A64B-6F81D11AC1C4}"/>
          </ac:spMkLst>
        </pc:spChg>
        <pc:spChg chg="mod">
          <ac:chgData name="소현C 박" userId="b6ded9f9-1722-4edd-8dba-128b08e80a16" providerId="ADAL" clId="{59133346-AD3B-CB47-95D9-8937B008778F}" dt="2020-12-28T03:40:09.657" v="19" actId="2085"/>
          <ac:spMkLst>
            <pc:docMk/>
            <pc:sldMk cId="1252459933" sldId="318"/>
            <ac:spMk id="18" creationId="{BD743914-6407-A943-98B7-2FE8CEFFE9E9}"/>
          </ac:spMkLst>
        </pc:spChg>
        <pc:spChg chg="mod">
          <ac:chgData name="소현C 박" userId="b6ded9f9-1722-4edd-8dba-128b08e80a16" providerId="ADAL" clId="{59133346-AD3B-CB47-95D9-8937B008778F}" dt="2020-12-28T03:40:09.657" v="19" actId="2085"/>
          <ac:spMkLst>
            <pc:docMk/>
            <pc:sldMk cId="1252459933" sldId="318"/>
            <ac:spMk id="19" creationId="{BFCA3EE3-DFEF-6A4E-9679-66196354CABB}"/>
          </ac:spMkLst>
        </pc:spChg>
        <pc:spChg chg="mod">
          <ac:chgData name="소현C 박" userId="b6ded9f9-1722-4edd-8dba-128b08e80a16" providerId="ADAL" clId="{59133346-AD3B-CB47-95D9-8937B008778F}" dt="2020-12-28T03:40:09.657" v="19" actId="2085"/>
          <ac:spMkLst>
            <pc:docMk/>
            <pc:sldMk cId="1252459933" sldId="318"/>
            <ac:spMk id="20" creationId="{4323E164-7F2E-BC45-B103-1A90ABB14D30}"/>
          </ac:spMkLst>
        </pc:spChg>
        <pc:spChg chg="mod">
          <ac:chgData name="소현C 박" userId="b6ded9f9-1722-4edd-8dba-128b08e80a16" providerId="ADAL" clId="{59133346-AD3B-CB47-95D9-8937B008778F}" dt="2020-12-28T03:40:09.657" v="19" actId="2085"/>
          <ac:spMkLst>
            <pc:docMk/>
            <pc:sldMk cId="1252459933" sldId="318"/>
            <ac:spMk id="21" creationId="{D7D8ABD0-A6B7-F54C-8B27-88064734928C}"/>
          </ac:spMkLst>
        </pc:spChg>
        <pc:spChg chg="mod">
          <ac:chgData name="소현C 박" userId="b6ded9f9-1722-4edd-8dba-128b08e80a16" providerId="ADAL" clId="{59133346-AD3B-CB47-95D9-8937B008778F}" dt="2020-12-28T03:40:09.657" v="19" actId="2085"/>
          <ac:spMkLst>
            <pc:docMk/>
            <pc:sldMk cId="1252459933" sldId="318"/>
            <ac:spMk id="22" creationId="{FC00C91E-5831-D64C-8D45-6805A2EE560B}"/>
          </ac:spMkLst>
        </pc:spChg>
        <pc:spChg chg="mod">
          <ac:chgData name="소현C 박" userId="b6ded9f9-1722-4edd-8dba-128b08e80a16" providerId="ADAL" clId="{59133346-AD3B-CB47-95D9-8937B008778F}" dt="2020-12-28T03:40:09.657" v="19" actId="2085"/>
          <ac:spMkLst>
            <pc:docMk/>
            <pc:sldMk cId="1252459933" sldId="318"/>
            <ac:spMk id="23" creationId="{D5A1550E-D952-4349-8D9E-4A275CDC59A9}"/>
          </ac:spMkLst>
        </pc:spChg>
        <pc:spChg chg="mod">
          <ac:chgData name="소현C 박" userId="b6ded9f9-1722-4edd-8dba-128b08e80a16" providerId="ADAL" clId="{59133346-AD3B-CB47-95D9-8937B008778F}" dt="2020-12-28T03:40:09.657" v="19" actId="2085"/>
          <ac:spMkLst>
            <pc:docMk/>
            <pc:sldMk cId="1252459933" sldId="318"/>
            <ac:spMk id="24" creationId="{C673C6F6-E4F9-DC49-9AA0-F4CB5B361B4C}"/>
          </ac:spMkLst>
        </pc:spChg>
        <pc:spChg chg="add mod">
          <ac:chgData name="소현C 박" userId="b6ded9f9-1722-4edd-8dba-128b08e80a16" providerId="ADAL" clId="{59133346-AD3B-CB47-95D9-8937B008778F}" dt="2020-12-28T03:41:52.459" v="50"/>
          <ac:spMkLst>
            <pc:docMk/>
            <pc:sldMk cId="1252459933" sldId="318"/>
            <ac:spMk id="25" creationId="{A92AEE3D-317D-C043-968C-38FA84919DCA}"/>
          </ac:spMkLst>
        </pc:spChg>
        <pc:grpChg chg="add mod">
          <ac:chgData name="소현C 박" userId="b6ded9f9-1722-4edd-8dba-128b08e80a16" providerId="ADAL" clId="{59133346-AD3B-CB47-95D9-8937B008778F}" dt="2020-12-28T03:42:10.537" v="76" actId="1076"/>
          <ac:grpSpMkLst>
            <pc:docMk/>
            <pc:sldMk cId="1252459933" sldId="318"/>
            <ac:grpSpMk id="15" creationId="{9365F88B-592A-8348-BC72-00A48405AEF2}"/>
          </ac:grpSpMkLst>
        </pc:grpChg>
      </pc:sldChg>
      <pc:sldChg chg="modSp mod">
        <pc:chgData name="소현C 박" userId="b6ded9f9-1722-4edd-8dba-128b08e80a16" providerId="ADAL" clId="{59133346-AD3B-CB47-95D9-8937B008778F}" dt="2020-12-26T06:35:58.152" v="13" actId="14861"/>
        <pc:sldMkLst>
          <pc:docMk/>
          <pc:sldMk cId="1078432411" sldId="319"/>
        </pc:sldMkLst>
        <pc:picChg chg="mod">
          <ac:chgData name="소현C 박" userId="b6ded9f9-1722-4edd-8dba-128b08e80a16" providerId="ADAL" clId="{59133346-AD3B-CB47-95D9-8937B008778F}" dt="2020-12-26T06:35:58.152" v="13" actId="14861"/>
          <ac:picMkLst>
            <pc:docMk/>
            <pc:sldMk cId="1078432411" sldId="319"/>
            <ac:picMk id="4" creationId="{925A8B75-300C-4E21-BF3E-364578EE64C1}"/>
          </ac:picMkLst>
        </pc:picChg>
        <pc:picChg chg="mod">
          <ac:chgData name="소현C 박" userId="b6ded9f9-1722-4edd-8dba-128b08e80a16" providerId="ADAL" clId="{59133346-AD3B-CB47-95D9-8937B008778F}" dt="2020-12-26T06:35:28.281" v="0" actId="14861"/>
          <ac:picMkLst>
            <pc:docMk/>
            <pc:sldMk cId="1078432411" sldId="319"/>
            <ac:picMk id="11" creationId="{89817AD5-3687-4600-994B-2CD5980D2A14}"/>
          </ac:picMkLst>
        </pc:picChg>
      </pc:sldChg>
      <pc:sldChg chg="addSp delSp modSp mod">
        <pc:chgData name="소현C 박" userId="b6ded9f9-1722-4edd-8dba-128b08e80a16" providerId="ADAL" clId="{59133346-AD3B-CB47-95D9-8937B008778F}" dt="2020-12-28T03:48:55.658" v="274" actId="20577"/>
        <pc:sldMkLst>
          <pc:docMk/>
          <pc:sldMk cId="234558459" sldId="322"/>
        </pc:sldMkLst>
        <pc:spChg chg="add mod">
          <ac:chgData name="소현C 박" userId="b6ded9f9-1722-4edd-8dba-128b08e80a16" providerId="ADAL" clId="{59133346-AD3B-CB47-95D9-8937B008778F}" dt="2020-12-28T03:48:55.658" v="274" actId="20577"/>
          <ac:spMkLst>
            <pc:docMk/>
            <pc:sldMk cId="234558459" sldId="322"/>
            <ac:spMk id="2" creationId="{90588D00-AA85-5D42-A472-469DDEAC73C8}"/>
          </ac:spMkLst>
        </pc:spChg>
        <pc:spChg chg="mod">
          <ac:chgData name="소현C 박" userId="b6ded9f9-1722-4edd-8dba-128b08e80a16" providerId="ADAL" clId="{59133346-AD3B-CB47-95D9-8937B008778F}" dt="2020-12-28T03:48:19.415" v="217" actId="20577"/>
          <ac:spMkLst>
            <pc:docMk/>
            <pc:sldMk cId="234558459" sldId="322"/>
            <ac:spMk id="3" creationId="{16358280-275A-644E-8473-20D0E7725A5A}"/>
          </ac:spMkLst>
        </pc:spChg>
        <pc:spChg chg="mod">
          <ac:chgData name="소현C 박" userId="b6ded9f9-1722-4edd-8dba-128b08e80a16" providerId="ADAL" clId="{59133346-AD3B-CB47-95D9-8937B008778F}" dt="2020-12-28T03:47:58.302" v="190"/>
          <ac:spMkLst>
            <pc:docMk/>
            <pc:sldMk cId="234558459" sldId="322"/>
            <ac:spMk id="39" creationId="{D842E5D9-1DB0-8246-B3F9-9786B497378C}"/>
          </ac:spMkLst>
        </pc:spChg>
        <pc:spChg chg="mod">
          <ac:chgData name="소현C 박" userId="b6ded9f9-1722-4edd-8dba-128b08e80a16" providerId="ADAL" clId="{59133346-AD3B-CB47-95D9-8937B008778F}" dt="2020-12-28T03:47:58.302" v="190"/>
          <ac:spMkLst>
            <pc:docMk/>
            <pc:sldMk cId="234558459" sldId="322"/>
            <ac:spMk id="40" creationId="{015E52A6-79E8-744F-BEBF-393E48E6FABD}"/>
          </ac:spMkLst>
        </pc:spChg>
        <pc:spChg chg="mod">
          <ac:chgData name="소현C 박" userId="b6ded9f9-1722-4edd-8dba-128b08e80a16" providerId="ADAL" clId="{59133346-AD3B-CB47-95D9-8937B008778F}" dt="2020-12-28T03:47:58.302" v="190"/>
          <ac:spMkLst>
            <pc:docMk/>
            <pc:sldMk cId="234558459" sldId="322"/>
            <ac:spMk id="41" creationId="{6C00457A-0F52-AD4F-B5C5-64AADD852D24}"/>
          </ac:spMkLst>
        </pc:spChg>
        <pc:spChg chg="mod">
          <ac:chgData name="소현C 박" userId="b6ded9f9-1722-4edd-8dba-128b08e80a16" providerId="ADAL" clId="{59133346-AD3B-CB47-95D9-8937B008778F}" dt="2020-12-28T03:47:58.302" v="190"/>
          <ac:spMkLst>
            <pc:docMk/>
            <pc:sldMk cId="234558459" sldId="322"/>
            <ac:spMk id="42" creationId="{8FA79E46-7B3B-8343-8195-1D508BC92371}"/>
          </ac:spMkLst>
        </pc:spChg>
        <pc:grpChg chg="add mod">
          <ac:chgData name="소현C 박" userId="b6ded9f9-1722-4edd-8dba-128b08e80a16" providerId="ADAL" clId="{59133346-AD3B-CB47-95D9-8937B008778F}" dt="2020-12-28T03:48:10.232" v="202" actId="1035"/>
          <ac:grpSpMkLst>
            <pc:docMk/>
            <pc:sldMk cId="234558459" sldId="322"/>
            <ac:grpSpMk id="22" creationId="{A3137484-EE1A-434A-B31D-86E37A2CA406}"/>
          </ac:grpSpMkLst>
        </pc:grpChg>
        <pc:grpChg chg="del mod">
          <ac:chgData name="소현C 박" userId="b6ded9f9-1722-4edd-8dba-128b08e80a16" providerId="ADAL" clId="{59133346-AD3B-CB47-95D9-8937B008778F}" dt="2020-12-28T03:47:29.536" v="189" actId="478"/>
          <ac:grpSpMkLst>
            <pc:docMk/>
            <pc:sldMk cId="234558459" sldId="322"/>
            <ac:grpSpMk id="23" creationId="{16CA3E9A-0EA3-D94D-AB26-7CF722F0820B}"/>
          </ac:grpSpMkLst>
        </pc:grpChg>
        <pc:picChg chg="mod">
          <ac:chgData name="소현C 박" userId="b6ded9f9-1722-4edd-8dba-128b08e80a16" providerId="ADAL" clId="{59133346-AD3B-CB47-95D9-8937B008778F}" dt="2020-12-28T03:47:13.320" v="174" actId="1076"/>
          <ac:picMkLst>
            <pc:docMk/>
            <pc:sldMk cId="234558459" sldId="322"/>
            <ac:picMk id="4" creationId="{AC6DB7D6-24B0-428D-8CAE-CEA2C72BAF4E}"/>
          </ac:picMkLst>
        </pc:picChg>
      </pc:sldChg>
      <pc:sldChg chg="addSp delSp modSp mod">
        <pc:chgData name="소현C 박" userId="b6ded9f9-1722-4edd-8dba-128b08e80a16" providerId="ADAL" clId="{59133346-AD3B-CB47-95D9-8937B008778F}" dt="2020-12-28T03:49:26.183" v="286" actId="1076"/>
        <pc:sldMkLst>
          <pc:docMk/>
          <pc:sldMk cId="3794357180" sldId="323"/>
        </pc:sldMkLst>
        <pc:spChg chg="mod">
          <ac:chgData name="소현C 박" userId="b6ded9f9-1722-4edd-8dba-128b08e80a16" providerId="ADAL" clId="{59133346-AD3B-CB47-95D9-8937B008778F}" dt="2020-12-28T03:48:38.202" v="257" actId="1036"/>
          <ac:spMkLst>
            <pc:docMk/>
            <pc:sldMk cId="3794357180" sldId="323"/>
            <ac:spMk id="3" creationId="{16358280-275A-644E-8473-20D0E7725A5A}"/>
          </ac:spMkLst>
        </pc:spChg>
        <pc:spChg chg="add mod">
          <ac:chgData name="소현C 박" userId="b6ded9f9-1722-4edd-8dba-128b08e80a16" providerId="ADAL" clId="{59133346-AD3B-CB47-95D9-8937B008778F}" dt="2020-12-28T03:49:04.372" v="284" actId="20577"/>
          <ac:spMkLst>
            <pc:docMk/>
            <pc:sldMk cId="3794357180" sldId="323"/>
            <ac:spMk id="21" creationId="{D333E143-D1C5-E14C-91A5-38CC5B0730E6}"/>
          </ac:spMkLst>
        </pc:spChg>
        <pc:spChg chg="add mod">
          <ac:chgData name="소현C 박" userId="b6ded9f9-1722-4edd-8dba-128b08e80a16" providerId="ADAL" clId="{59133346-AD3B-CB47-95D9-8937B008778F}" dt="2020-12-28T03:49:26.183" v="286" actId="1076"/>
          <ac:spMkLst>
            <pc:docMk/>
            <pc:sldMk cId="3794357180" sldId="323"/>
            <ac:spMk id="22" creationId="{CED31AF5-8B0E-F648-8A3B-84BC9711B15D}"/>
          </ac:spMkLst>
        </pc:spChg>
        <pc:grpChg chg="del">
          <ac:chgData name="소현C 박" userId="b6ded9f9-1722-4edd-8dba-128b08e80a16" providerId="ADAL" clId="{59133346-AD3B-CB47-95D9-8937B008778F}" dt="2020-12-28T03:48:59.944" v="275" actId="478"/>
          <ac:grpSpMkLst>
            <pc:docMk/>
            <pc:sldMk cId="3794357180" sldId="323"/>
            <ac:grpSpMk id="23" creationId="{16CA3E9A-0EA3-D94D-AB26-7CF722F0820B}"/>
          </ac:grpSpMkLst>
        </pc:grpChg>
      </pc:sldChg>
      <pc:sldChg chg="addSp delSp modSp mod">
        <pc:chgData name="소현C 박" userId="b6ded9f9-1722-4edd-8dba-128b08e80a16" providerId="ADAL" clId="{59133346-AD3B-CB47-95D9-8937B008778F}" dt="2020-12-28T03:51:48.871" v="382" actId="1038"/>
        <pc:sldMkLst>
          <pc:docMk/>
          <pc:sldMk cId="3109766900" sldId="324"/>
        </pc:sldMkLst>
        <pc:spChg chg="mod">
          <ac:chgData name="소현C 박" userId="b6ded9f9-1722-4edd-8dba-128b08e80a16" providerId="ADAL" clId="{59133346-AD3B-CB47-95D9-8937B008778F}" dt="2020-12-28T03:51:36.803" v="377" actId="1076"/>
          <ac:spMkLst>
            <pc:docMk/>
            <pc:sldMk cId="3109766900" sldId="324"/>
            <ac:spMk id="3" creationId="{16358280-275A-644E-8473-20D0E7725A5A}"/>
          </ac:spMkLst>
        </pc:spChg>
        <pc:spChg chg="add mod">
          <ac:chgData name="소현C 박" userId="b6ded9f9-1722-4edd-8dba-128b08e80a16" providerId="ADAL" clId="{59133346-AD3B-CB47-95D9-8937B008778F}" dt="2020-12-28T03:50:54.375" v="295"/>
          <ac:spMkLst>
            <pc:docMk/>
            <pc:sldMk cId="3109766900" sldId="324"/>
            <ac:spMk id="21" creationId="{CAF11A55-C85F-3242-8A1F-1AAADB6FF8AA}"/>
          </ac:spMkLst>
        </pc:spChg>
        <pc:spChg chg="mod">
          <ac:chgData name="소현C 박" userId="b6ded9f9-1722-4edd-8dba-128b08e80a16" providerId="ADAL" clId="{59133346-AD3B-CB47-95D9-8937B008778F}" dt="2020-12-28T03:51:42.838" v="378"/>
          <ac:spMkLst>
            <pc:docMk/>
            <pc:sldMk cId="3109766900" sldId="324"/>
            <ac:spMk id="39" creationId="{AEDEE728-BDF5-594F-8F15-9B3421EB6485}"/>
          </ac:spMkLst>
        </pc:spChg>
        <pc:spChg chg="mod">
          <ac:chgData name="소현C 박" userId="b6ded9f9-1722-4edd-8dba-128b08e80a16" providerId="ADAL" clId="{59133346-AD3B-CB47-95D9-8937B008778F}" dt="2020-12-28T03:51:42.838" v="378"/>
          <ac:spMkLst>
            <pc:docMk/>
            <pc:sldMk cId="3109766900" sldId="324"/>
            <ac:spMk id="40" creationId="{42B35AAE-46EC-FA4C-AE64-C9493D78774D}"/>
          </ac:spMkLst>
        </pc:spChg>
        <pc:spChg chg="mod">
          <ac:chgData name="소현C 박" userId="b6ded9f9-1722-4edd-8dba-128b08e80a16" providerId="ADAL" clId="{59133346-AD3B-CB47-95D9-8937B008778F}" dt="2020-12-28T03:51:42.838" v="378"/>
          <ac:spMkLst>
            <pc:docMk/>
            <pc:sldMk cId="3109766900" sldId="324"/>
            <ac:spMk id="41" creationId="{58F80A42-F098-E54B-81D6-AA2712ED206D}"/>
          </ac:spMkLst>
        </pc:spChg>
        <pc:spChg chg="mod">
          <ac:chgData name="소현C 박" userId="b6ded9f9-1722-4edd-8dba-128b08e80a16" providerId="ADAL" clId="{59133346-AD3B-CB47-95D9-8937B008778F}" dt="2020-12-28T03:51:42.838" v="378"/>
          <ac:spMkLst>
            <pc:docMk/>
            <pc:sldMk cId="3109766900" sldId="324"/>
            <ac:spMk id="42" creationId="{E6CF98F6-39CF-334C-AFA7-52D65AB59ACD}"/>
          </ac:spMkLst>
        </pc:spChg>
        <pc:grpChg chg="add mod">
          <ac:chgData name="소현C 박" userId="b6ded9f9-1722-4edd-8dba-128b08e80a16" providerId="ADAL" clId="{59133346-AD3B-CB47-95D9-8937B008778F}" dt="2020-12-28T03:51:48.871" v="382" actId="1038"/>
          <ac:grpSpMkLst>
            <pc:docMk/>
            <pc:sldMk cId="3109766900" sldId="324"/>
            <ac:grpSpMk id="22" creationId="{B47926BA-1744-2043-9D4C-BD2D1772F991}"/>
          </ac:grpSpMkLst>
        </pc:grpChg>
        <pc:grpChg chg="del">
          <ac:chgData name="소현C 박" userId="b6ded9f9-1722-4edd-8dba-128b08e80a16" providerId="ADAL" clId="{59133346-AD3B-CB47-95D9-8937B008778F}" dt="2020-12-28T03:50:53.758" v="294" actId="478"/>
          <ac:grpSpMkLst>
            <pc:docMk/>
            <pc:sldMk cId="3109766900" sldId="324"/>
            <ac:grpSpMk id="23" creationId="{16CA3E9A-0EA3-D94D-AB26-7CF722F0820B}"/>
          </ac:grpSpMkLst>
        </pc:grpChg>
      </pc:sldChg>
      <pc:sldChg chg="addSp delSp modSp mod">
        <pc:chgData name="소현C 박" userId="b6ded9f9-1722-4edd-8dba-128b08e80a16" providerId="ADAL" clId="{59133346-AD3B-CB47-95D9-8937B008778F}" dt="2020-12-28T03:51:56.162" v="383"/>
        <pc:sldMkLst>
          <pc:docMk/>
          <pc:sldMk cId="1378819478" sldId="325"/>
        </pc:sldMkLst>
        <pc:spChg chg="mod">
          <ac:chgData name="소현C 박" userId="b6ded9f9-1722-4edd-8dba-128b08e80a16" providerId="ADAL" clId="{59133346-AD3B-CB47-95D9-8937B008778F}" dt="2020-12-28T03:51:31.255" v="376" actId="1076"/>
          <ac:spMkLst>
            <pc:docMk/>
            <pc:sldMk cId="1378819478" sldId="325"/>
            <ac:spMk id="3" creationId="{16358280-275A-644E-8473-20D0E7725A5A}"/>
          </ac:spMkLst>
        </pc:spChg>
        <pc:spChg chg="add mod">
          <ac:chgData name="소현C 박" userId="b6ded9f9-1722-4edd-8dba-128b08e80a16" providerId="ADAL" clId="{59133346-AD3B-CB47-95D9-8937B008778F}" dt="2020-12-28T03:51:28.688" v="375"/>
          <ac:spMkLst>
            <pc:docMk/>
            <pc:sldMk cId="1378819478" sldId="325"/>
            <ac:spMk id="21" creationId="{9BABED64-4ADA-F542-9967-24BD0179818E}"/>
          </ac:spMkLst>
        </pc:spChg>
        <pc:spChg chg="mod">
          <ac:chgData name="소현C 박" userId="b6ded9f9-1722-4edd-8dba-128b08e80a16" providerId="ADAL" clId="{59133346-AD3B-CB47-95D9-8937B008778F}" dt="2020-12-28T03:51:56.162" v="383"/>
          <ac:spMkLst>
            <pc:docMk/>
            <pc:sldMk cId="1378819478" sldId="325"/>
            <ac:spMk id="39" creationId="{EA82C169-8669-8A48-B610-16E5B368F63D}"/>
          </ac:spMkLst>
        </pc:spChg>
        <pc:spChg chg="mod">
          <ac:chgData name="소현C 박" userId="b6ded9f9-1722-4edd-8dba-128b08e80a16" providerId="ADAL" clId="{59133346-AD3B-CB47-95D9-8937B008778F}" dt="2020-12-28T03:51:56.162" v="383"/>
          <ac:spMkLst>
            <pc:docMk/>
            <pc:sldMk cId="1378819478" sldId="325"/>
            <ac:spMk id="40" creationId="{496ABFC2-55C0-5C45-863E-7E9EB39A65B2}"/>
          </ac:spMkLst>
        </pc:spChg>
        <pc:spChg chg="mod">
          <ac:chgData name="소현C 박" userId="b6ded9f9-1722-4edd-8dba-128b08e80a16" providerId="ADAL" clId="{59133346-AD3B-CB47-95D9-8937B008778F}" dt="2020-12-28T03:51:56.162" v="383"/>
          <ac:spMkLst>
            <pc:docMk/>
            <pc:sldMk cId="1378819478" sldId="325"/>
            <ac:spMk id="41" creationId="{AE202C55-C9DE-7246-8DF2-19E3E5D4B1AB}"/>
          </ac:spMkLst>
        </pc:spChg>
        <pc:spChg chg="mod">
          <ac:chgData name="소현C 박" userId="b6ded9f9-1722-4edd-8dba-128b08e80a16" providerId="ADAL" clId="{59133346-AD3B-CB47-95D9-8937B008778F}" dt="2020-12-28T03:51:56.162" v="383"/>
          <ac:spMkLst>
            <pc:docMk/>
            <pc:sldMk cId="1378819478" sldId="325"/>
            <ac:spMk id="42" creationId="{720C0040-BB4C-564D-87B3-A206879E7F47}"/>
          </ac:spMkLst>
        </pc:spChg>
        <pc:grpChg chg="add mod">
          <ac:chgData name="소현C 박" userId="b6ded9f9-1722-4edd-8dba-128b08e80a16" providerId="ADAL" clId="{59133346-AD3B-CB47-95D9-8937B008778F}" dt="2020-12-28T03:51:56.162" v="383"/>
          <ac:grpSpMkLst>
            <pc:docMk/>
            <pc:sldMk cId="1378819478" sldId="325"/>
            <ac:grpSpMk id="22" creationId="{2E01E99A-4E20-5D43-B1F6-2068A6BAD160}"/>
          </ac:grpSpMkLst>
        </pc:grpChg>
        <pc:grpChg chg="del">
          <ac:chgData name="소현C 박" userId="b6ded9f9-1722-4edd-8dba-128b08e80a16" providerId="ADAL" clId="{59133346-AD3B-CB47-95D9-8937B008778F}" dt="2020-12-28T03:51:28.164" v="374" actId="478"/>
          <ac:grpSpMkLst>
            <pc:docMk/>
            <pc:sldMk cId="1378819478" sldId="325"/>
            <ac:grpSpMk id="23" creationId="{16CA3E9A-0EA3-D94D-AB26-7CF722F0820B}"/>
          </ac:grpSpMkLst>
        </pc:grpChg>
      </pc:sldChg>
      <pc:sldChg chg="addSp delSp modSp mod">
        <pc:chgData name="소현C 박" userId="b6ded9f9-1722-4edd-8dba-128b08e80a16" providerId="ADAL" clId="{59133346-AD3B-CB47-95D9-8937B008778F}" dt="2020-12-28T03:54:30.687" v="555" actId="1076"/>
        <pc:sldMkLst>
          <pc:docMk/>
          <pc:sldMk cId="1923059870" sldId="326"/>
        </pc:sldMkLst>
        <pc:spChg chg="mod">
          <ac:chgData name="소현C 박" userId="b6ded9f9-1722-4edd-8dba-128b08e80a16" providerId="ADAL" clId="{59133346-AD3B-CB47-95D9-8937B008778F}" dt="2020-12-28T03:52:29.202" v="443" actId="20577"/>
          <ac:spMkLst>
            <pc:docMk/>
            <pc:sldMk cId="1923059870" sldId="326"/>
            <ac:spMk id="3" creationId="{16358280-275A-644E-8473-20D0E7725A5A}"/>
          </ac:spMkLst>
        </pc:spChg>
        <pc:spChg chg="add mod">
          <ac:chgData name="소현C 박" userId="b6ded9f9-1722-4edd-8dba-128b08e80a16" providerId="ADAL" clId="{59133346-AD3B-CB47-95D9-8937B008778F}" dt="2020-12-28T03:52:14.172" v="392"/>
          <ac:spMkLst>
            <pc:docMk/>
            <pc:sldMk cId="1923059870" sldId="326"/>
            <ac:spMk id="21" creationId="{978BA16F-DBB1-E641-8AE1-E9F7FC672BC1}"/>
          </ac:spMkLst>
        </pc:spChg>
        <pc:spChg chg="mod">
          <ac:chgData name="소현C 박" userId="b6ded9f9-1722-4edd-8dba-128b08e80a16" providerId="ADAL" clId="{59133346-AD3B-CB47-95D9-8937B008778F}" dt="2020-12-28T03:54:22.652" v="553" actId="2085"/>
          <ac:spMkLst>
            <pc:docMk/>
            <pc:sldMk cId="1923059870" sldId="326"/>
            <ac:spMk id="39" creationId="{2CB62385-ACB2-3F4C-AF5F-B233FDFB2EB9}"/>
          </ac:spMkLst>
        </pc:spChg>
        <pc:spChg chg="mod">
          <ac:chgData name="소현C 박" userId="b6ded9f9-1722-4edd-8dba-128b08e80a16" providerId="ADAL" clId="{59133346-AD3B-CB47-95D9-8937B008778F}" dt="2020-12-28T03:54:22.652" v="553" actId="2085"/>
          <ac:spMkLst>
            <pc:docMk/>
            <pc:sldMk cId="1923059870" sldId="326"/>
            <ac:spMk id="40" creationId="{A665DF5C-2DC8-D44A-B0BC-D28841BF02B6}"/>
          </ac:spMkLst>
        </pc:spChg>
        <pc:spChg chg="mod">
          <ac:chgData name="소현C 박" userId="b6ded9f9-1722-4edd-8dba-128b08e80a16" providerId="ADAL" clId="{59133346-AD3B-CB47-95D9-8937B008778F}" dt="2020-12-28T03:54:22.652" v="553" actId="2085"/>
          <ac:spMkLst>
            <pc:docMk/>
            <pc:sldMk cId="1923059870" sldId="326"/>
            <ac:spMk id="41" creationId="{EEFF4EB0-0116-3849-8CB0-BB3923FC8EE9}"/>
          </ac:spMkLst>
        </pc:spChg>
        <pc:spChg chg="mod">
          <ac:chgData name="소현C 박" userId="b6ded9f9-1722-4edd-8dba-128b08e80a16" providerId="ADAL" clId="{59133346-AD3B-CB47-95D9-8937B008778F}" dt="2020-12-28T03:54:22.652" v="553" actId="2085"/>
          <ac:spMkLst>
            <pc:docMk/>
            <pc:sldMk cId="1923059870" sldId="326"/>
            <ac:spMk id="42" creationId="{EFC67B3F-64D2-F84B-9E45-BD1B96F60333}"/>
          </ac:spMkLst>
        </pc:spChg>
        <pc:grpChg chg="add mod">
          <ac:chgData name="소현C 박" userId="b6ded9f9-1722-4edd-8dba-128b08e80a16" providerId="ADAL" clId="{59133346-AD3B-CB47-95D9-8937B008778F}" dt="2020-12-28T03:54:30.687" v="555" actId="1076"/>
          <ac:grpSpMkLst>
            <pc:docMk/>
            <pc:sldMk cId="1923059870" sldId="326"/>
            <ac:grpSpMk id="22" creationId="{FAE7731B-37C8-C447-8D93-B7FC2042830B}"/>
          </ac:grpSpMkLst>
        </pc:grpChg>
        <pc:grpChg chg="del">
          <ac:chgData name="소현C 박" userId="b6ded9f9-1722-4edd-8dba-128b08e80a16" providerId="ADAL" clId="{59133346-AD3B-CB47-95D9-8937B008778F}" dt="2020-12-28T03:52:13.460" v="391" actId="478"/>
          <ac:grpSpMkLst>
            <pc:docMk/>
            <pc:sldMk cId="1923059870" sldId="326"/>
            <ac:grpSpMk id="23" creationId="{16CA3E9A-0EA3-D94D-AB26-7CF722F0820B}"/>
          </ac:grpSpMkLst>
        </pc:grpChg>
      </pc:sldChg>
      <pc:sldChg chg="addSp delSp modSp mod">
        <pc:chgData name="소현C 박" userId="b6ded9f9-1722-4edd-8dba-128b08e80a16" providerId="ADAL" clId="{59133346-AD3B-CB47-95D9-8937B008778F}" dt="2020-12-28T03:54:33.544" v="556"/>
        <pc:sldMkLst>
          <pc:docMk/>
          <pc:sldMk cId="4107919197" sldId="327"/>
        </pc:sldMkLst>
        <pc:spChg chg="mod">
          <ac:chgData name="소현C 박" userId="b6ded9f9-1722-4edd-8dba-128b08e80a16" providerId="ADAL" clId="{59133346-AD3B-CB47-95D9-8937B008778F}" dt="2020-12-28T03:52:42.131" v="461" actId="1035"/>
          <ac:spMkLst>
            <pc:docMk/>
            <pc:sldMk cId="4107919197" sldId="327"/>
            <ac:spMk id="3" creationId="{16358280-275A-644E-8473-20D0E7725A5A}"/>
          </ac:spMkLst>
        </pc:spChg>
        <pc:spChg chg="add mod">
          <ac:chgData name="소현C 박" userId="b6ded9f9-1722-4edd-8dba-128b08e80a16" providerId="ADAL" clId="{59133346-AD3B-CB47-95D9-8937B008778F}" dt="2020-12-28T03:52:44.696" v="463"/>
          <ac:spMkLst>
            <pc:docMk/>
            <pc:sldMk cId="4107919197" sldId="327"/>
            <ac:spMk id="22" creationId="{87DA3AEC-7673-C740-8587-8E32B3EBDB0A}"/>
          </ac:spMkLst>
        </pc:spChg>
        <pc:spChg chg="mod">
          <ac:chgData name="소현C 박" userId="b6ded9f9-1722-4edd-8dba-128b08e80a16" providerId="ADAL" clId="{59133346-AD3B-CB47-95D9-8937B008778F}" dt="2020-12-28T03:54:33.544" v="556"/>
          <ac:spMkLst>
            <pc:docMk/>
            <pc:sldMk cId="4107919197" sldId="327"/>
            <ac:spMk id="40" creationId="{FB0E2EAC-2C2B-BE4E-92D5-DF72233E913C}"/>
          </ac:spMkLst>
        </pc:spChg>
        <pc:spChg chg="mod">
          <ac:chgData name="소현C 박" userId="b6ded9f9-1722-4edd-8dba-128b08e80a16" providerId="ADAL" clId="{59133346-AD3B-CB47-95D9-8937B008778F}" dt="2020-12-28T03:54:33.544" v="556"/>
          <ac:spMkLst>
            <pc:docMk/>
            <pc:sldMk cId="4107919197" sldId="327"/>
            <ac:spMk id="41" creationId="{E4D93D5E-BB41-B14C-BD73-880F2899E226}"/>
          </ac:spMkLst>
        </pc:spChg>
        <pc:spChg chg="mod">
          <ac:chgData name="소현C 박" userId="b6ded9f9-1722-4edd-8dba-128b08e80a16" providerId="ADAL" clId="{59133346-AD3B-CB47-95D9-8937B008778F}" dt="2020-12-28T03:54:33.544" v="556"/>
          <ac:spMkLst>
            <pc:docMk/>
            <pc:sldMk cId="4107919197" sldId="327"/>
            <ac:spMk id="42" creationId="{98E0BC6B-CD37-0E4A-BA0A-A0D5A51CAB44}"/>
          </ac:spMkLst>
        </pc:spChg>
        <pc:spChg chg="mod">
          <ac:chgData name="소현C 박" userId="b6ded9f9-1722-4edd-8dba-128b08e80a16" providerId="ADAL" clId="{59133346-AD3B-CB47-95D9-8937B008778F}" dt="2020-12-28T03:54:33.544" v="556"/>
          <ac:spMkLst>
            <pc:docMk/>
            <pc:sldMk cId="4107919197" sldId="327"/>
            <ac:spMk id="43" creationId="{F8DBD3B3-5F09-7F4E-BF4F-17A4FC0C340E}"/>
          </ac:spMkLst>
        </pc:spChg>
        <pc:grpChg chg="del">
          <ac:chgData name="소현C 박" userId="b6ded9f9-1722-4edd-8dba-128b08e80a16" providerId="ADAL" clId="{59133346-AD3B-CB47-95D9-8937B008778F}" dt="2020-12-28T03:52:44.241" v="462" actId="478"/>
          <ac:grpSpMkLst>
            <pc:docMk/>
            <pc:sldMk cId="4107919197" sldId="327"/>
            <ac:grpSpMk id="23" creationId="{16CA3E9A-0EA3-D94D-AB26-7CF722F0820B}"/>
          </ac:grpSpMkLst>
        </pc:grpChg>
        <pc:grpChg chg="add mod">
          <ac:chgData name="소현C 박" userId="b6ded9f9-1722-4edd-8dba-128b08e80a16" providerId="ADAL" clId="{59133346-AD3B-CB47-95D9-8937B008778F}" dt="2020-12-28T03:54:33.544" v="556"/>
          <ac:grpSpMkLst>
            <pc:docMk/>
            <pc:sldMk cId="4107919197" sldId="327"/>
            <ac:grpSpMk id="39" creationId="{CE7B991C-68F7-5A4C-94E9-B57DEA017CF8}"/>
          </ac:grpSpMkLst>
        </pc:grpChg>
      </pc:sldChg>
      <pc:sldChg chg="addSp delSp modSp mod">
        <pc:chgData name="소현C 박" userId="b6ded9f9-1722-4edd-8dba-128b08e80a16" providerId="ADAL" clId="{59133346-AD3B-CB47-95D9-8937B008778F}" dt="2020-12-28T03:54:36.224" v="557"/>
        <pc:sldMkLst>
          <pc:docMk/>
          <pc:sldMk cId="1558370389" sldId="328"/>
        </pc:sldMkLst>
        <pc:spChg chg="mod">
          <ac:chgData name="소현C 박" userId="b6ded9f9-1722-4edd-8dba-128b08e80a16" providerId="ADAL" clId="{59133346-AD3B-CB47-95D9-8937B008778F}" dt="2020-12-28T03:52:57.538" v="486" actId="1035"/>
          <ac:spMkLst>
            <pc:docMk/>
            <pc:sldMk cId="1558370389" sldId="328"/>
            <ac:spMk id="3" creationId="{16358280-275A-644E-8473-20D0E7725A5A}"/>
          </ac:spMkLst>
        </pc:spChg>
        <pc:spChg chg="add mod">
          <ac:chgData name="소현C 박" userId="b6ded9f9-1722-4edd-8dba-128b08e80a16" providerId="ADAL" clId="{59133346-AD3B-CB47-95D9-8937B008778F}" dt="2020-12-28T03:52:59.699" v="488"/>
          <ac:spMkLst>
            <pc:docMk/>
            <pc:sldMk cId="1558370389" sldId="328"/>
            <ac:spMk id="39" creationId="{70715772-9C38-5B47-83F3-C5BDABFFEB93}"/>
          </ac:spMkLst>
        </pc:spChg>
        <pc:spChg chg="mod">
          <ac:chgData name="소현C 박" userId="b6ded9f9-1722-4edd-8dba-128b08e80a16" providerId="ADAL" clId="{59133346-AD3B-CB47-95D9-8937B008778F}" dt="2020-12-28T03:54:36.224" v="557"/>
          <ac:spMkLst>
            <pc:docMk/>
            <pc:sldMk cId="1558370389" sldId="328"/>
            <ac:spMk id="41" creationId="{5CA9CEEC-344E-B648-9E41-B84AADA1F424}"/>
          </ac:spMkLst>
        </pc:spChg>
        <pc:spChg chg="mod">
          <ac:chgData name="소현C 박" userId="b6ded9f9-1722-4edd-8dba-128b08e80a16" providerId="ADAL" clId="{59133346-AD3B-CB47-95D9-8937B008778F}" dt="2020-12-28T03:54:36.224" v="557"/>
          <ac:spMkLst>
            <pc:docMk/>
            <pc:sldMk cId="1558370389" sldId="328"/>
            <ac:spMk id="42" creationId="{0ABB611C-5764-2140-A96D-DBF6CA74550E}"/>
          </ac:spMkLst>
        </pc:spChg>
        <pc:spChg chg="mod">
          <ac:chgData name="소현C 박" userId="b6ded9f9-1722-4edd-8dba-128b08e80a16" providerId="ADAL" clId="{59133346-AD3B-CB47-95D9-8937B008778F}" dt="2020-12-28T03:54:36.224" v="557"/>
          <ac:spMkLst>
            <pc:docMk/>
            <pc:sldMk cId="1558370389" sldId="328"/>
            <ac:spMk id="43" creationId="{4537E575-AB31-D54F-BF9A-FC29E44B0929}"/>
          </ac:spMkLst>
        </pc:spChg>
        <pc:spChg chg="mod">
          <ac:chgData name="소현C 박" userId="b6ded9f9-1722-4edd-8dba-128b08e80a16" providerId="ADAL" clId="{59133346-AD3B-CB47-95D9-8937B008778F}" dt="2020-12-28T03:54:36.224" v="557"/>
          <ac:spMkLst>
            <pc:docMk/>
            <pc:sldMk cId="1558370389" sldId="328"/>
            <ac:spMk id="44" creationId="{74B561FD-10B6-6746-8E51-B27482235A68}"/>
          </ac:spMkLst>
        </pc:spChg>
        <pc:grpChg chg="del">
          <ac:chgData name="소현C 박" userId="b6ded9f9-1722-4edd-8dba-128b08e80a16" providerId="ADAL" clId="{59133346-AD3B-CB47-95D9-8937B008778F}" dt="2020-12-28T03:52:59.165" v="487" actId="478"/>
          <ac:grpSpMkLst>
            <pc:docMk/>
            <pc:sldMk cId="1558370389" sldId="328"/>
            <ac:grpSpMk id="23" creationId="{16CA3E9A-0EA3-D94D-AB26-7CF722F0820B}"/>
          </ac:grpSpMkLst>
        </pc:grpChg>
        <pc:grpChg chg="add mod">
          <ac:chgData name="소현C 박" userId="b6ded9f9-1722-4edd-8dba-128b08e80a16" providerId="ADAL" clId="{59133346-AD3B-CB47-95D9-8937B008778F}" dt="2020-12-28T03:54:36.224" v="557"/>
          <ac:grpSpMkLst>
            <pc:docMk/>
            <pc:sldMk cId="1558370389" sldId="328"/>
            <ac:grpSpMk id="40" creationId="{90B76C88-1196-4247-9BFA-1E0F5F7BE5F7}"/>
          </ac:grpSpMkLst>
        </pc:grpChg>
      </pc:sldChg>
      <pc:sldChg chg="addSp delSp modSp mod">
        <pc:chgData name="소현C 박" userId="b6ded9f9-1722-4edd-8dba-128b08e80a16" providerId="ADAL" clId="{59133346-AD3B-CB47-95D9-8937B008778F}" dt="2020-12-28T03:54:39.753" v="558"/>
        <pc:sldMkLst>
          <pc:docMk/>
          <pc:sldMk cId="2099079728" sldId="329"/>
        </pc:sldMkLst>
        <pc:spChg chg="mod">
          <ac:chgData name="소현C 박" userId="b6ded9f9-1722-4edd-8dba-128b08e80a16" providerId="ADAL" clId="{59133346-AD3B-CB47-95D9-8937B008778F}" dt="2020-12-28T03:53:08.231" v="505" actId="1036"/>
          <ac:spMkLst>
            <pc:docMk/>
            <pc:sldMk cId="2099079728" sldId="329"/>
            <ac:spMk id="3" creationId="{16358280-275A-644E-8473-20D0E7725A5A}"/>
          </ac:spMkLst>
        </pc:spChg>
        <pc:spChg chg="add mod">
          <ac:chgData name="소현C 박" userId="b6ded9f9-1722-4edd-8dba-128b08e80a16" providerId="ADAL" clId="{59133346-AD3B-CB47-95D9-8937B008778F}" dt="2020-12-28T03:53:10.537" v="507"/>
          <ac:spMkLst>
            <pc:docMk/>
            <pc:sldMk cId="2099079728" sldId="329"/>
            <ac:spMk id="22" creationId="{65FD0192-A9BE-6C4B-A223-4023AB4A7B6F}"/>
          </ac:spMkLst>
        </pc:spChg>
        <pc:spChg chg="mod">
          <ac:chgData name="소현C 박" userId="b6ded9f9-1722-4edd-8dba-128b08e80a16" providerId="ADAL" clId="{59133346-AD3B-CB47-95D9-8937B008778F}" dt="2020-12-28T03:54:39.753" v="558"/>
          <ac:spMkLst>
            <pc:docMk/>
            <pc:sldMk cId="2099079728" sldId="329"/>
            <ac:spMk id="40" creationId="{3C528C59-9CE1-784A-8350-B7B5C5BC565C}"/>
          </ac:spMkLst>
        </pc:spChg>
        <pc:spChg chg="mod">
          <ac:chgData name="소현C 박" userId="b6ded9f9-1722-4edd-8dba-128b08e80a16" providerId="ADAL" clId="{59133346-AD3B-CB47-95D9-8937B008778F}" dt="2020-12-28T03:54:39.753" v="558"/>
          <ac:spMkLst>
            <pc:docMk/>
            <pc:sldMk cId="2099079728" sldId="329"/>
            <ac:spMk id="41" creationId="{5D403861-510F-914D-B708-AE3692528235}"/>
          </ac:spMkLst>
        </pc:spChg>
        <pc:spChg chg="mod">
          <ac:chgData name="소현C 박" userId="b6ded9f9-1722-4edd-8dba-128b08e80a16" providerId="ADAL" clId="{59133346-AD3B-CB47-95D9-8937B008778F}" dt="2020-12-28T03:54:39.753" v="558"/>
          <ac:spMkLst>
            <pc:docMk/>
            <pc:sldMk cId="2099079728" sldId="329"/>
            <ac:spMk id="42" creationId="{08FA7F25-C988-AD4D-BB89-16EAC0F9716F}"/>
          </ac:spMkLst>
        </pc:spChg>
        <pc:spChg chg="mod">
          <ac:chgData name="소현C 박" userId="b6ded9f9-1722-4edd-8dba-128b08e80a16" providerId="ADAL" clId="{59133346-AD3B-CB47-95D9-8937B008778F}" dt="2020-12-28T03:54:39.753" v="558"/>
          <ac:spMkLst>
            <pc:docMk/>
            <pc:sldMk cId="2099079728" sldId="329"/>
            <ac:spMk id="43" creationId="{3E703F18-24F9-A54A-80DC-199C28638889}"/>
          </ac:spMkLst>
        </pc:spChg>
        <pc:grpChg chg="del">
          <ac:chgData name="소현C 박" userId="b6ded9f9-1722-4edd-8dba-128b08e80a16" providerId="ADAL" clId="{59133346-AD3B-CB47-95D9-8937B008778F}" dt="2020-12-28T03:53:10.002" v="506" actId="478"/>
          <ac:grpSpMkLst>
            <pc:docMk/>
            <pc:sldMk cId="2099079728" sldId="329"/>
            <ac:grpSpMk id="23" creationId="{16CA3E9A-0EA3-D94D-AB26-7CF722F0820B}"/>
          </ac:grpSpMkLst>
        </pc:grpChg>
        <pc:grpChg chg="add mod">
          <ac:chgData name="소현C 박" userId="b6ded9f9-1722-4edd-8dba-128b08e80a16" providerId="ADAL" clId="{59133346-AD3B-CB47-95D9-8937B008778F}" dt="2020-12-28T03:54:39.753" v="558"/>
          <ac:grpSpMkLst>
            <pc:docMk/>
            <pc:sldMk cId="2099079728" sldId="329"/>
            <ac:grpSpMk id="39" creationId="{EE3AC658-BBC4-704F-A53E-258A383571E4}"/>
          </ac:grpSpMkLst>
        </pc:grpChg>
      </pc:sldChg>
      <pc:sldChg chg="addSp delSp modSp mod">
        <pc:chgData name="소현C 박" userId="b6ded9f9-1722-4edd-8dba-128b08e80a16" providerId="ADAL" clId="{59133346-AD3B-CB47-95D9-8937B008778F}" dt="2020-12-28T03:56:28.444" v="565" actId="1076"/>
        <pc:sldMkLst>
          <pc:docMk/>
          <pc:sldMk cId="4060136294" sldId="330"/>
        </pc:sldMkLst>
        <pc:spChg chg="mod">
          <ac:chgData name="소현C 박" userId="b6ded9f9-1722-4edd-8dba-128b08e80a16" providerId="ADAL" clId="{59133346-AD3B-CB47-95D9-8937B008778F}" dt="2020-12-28T03:53:18.924" v="525" actId="1036"/>
          <ac:spMkLst>
            <pc:docMk/>
            <pc:sldMk cId="4060136294" sldId="330"/>
            <ac:spMk id="3" creationId="{16358280-275A-644E-8473-20D0E7725A5A}"/>
          </ac:spMkLst>
        </pc:spChg>
        <pc:spChg chg="add mod">
          <ac:chgData name="소현C 박" userId="b6ded9f9-1722-4edd-8dba-128b08e80a16" providerId="ADAL" clId="{59133346-AD3B-CB47-95D9-8937B008778F}" dt="2020-12-28T03:53:21.148" v="528"/>
          <ac:spMkLst>
            <pc:docMk/>
            <pc:sldMk cId="4060136294" sldId="330"/>
            <ac:spMk id="21" creationId="{F96E0376-CC42-064D-8F10-93C925626437}"/>
          </ac:spMkLst>
        </pc:spChg>
        <pc:spChg chg="mod">
          <ac:chgData name="소현C 박" userId="b6ded9f9-1722-4edd-8dba-128b08e80a16" providerId="ADAL" clId="{59133346-AD3B-CB47-95D9-8937B008778F}" dt="2020-12-28T03:54:43.272" v="559"/>
          <ac:spMkLst>
            <pc:docMk/>
            <pc:sldMk cId="4060136294" sldId="330"/>
            <ac:spMk id="39" creationId="{608F291E-5F4E-FA4F-8B9C-A4D5FB8EC061}"/>
          </ac:spMkLst>
        </pc:spChg>
        <pc:spChg chg="mod">
          <ac:chgData name="소현C 박" userId="b6ded9f9-1722-4edd-8dba-128b08e80a16" providerId="ADAL" clId="{59133346-AD3B-CB47-95D9-8937B008778F}" dt="2020-12-28T03:54:43.272" v="559"/>
          <ac:spMkLst>
            <pc:docMk/>
            <pc:sldMk cId="4060136294" sldId="330"/>
            <ac:spMk id="40" creationId="{0C29DBE1-7B01-BD42-86A7-7F525D4BDFB3}"/>
          </ac:spMkLst>
        </pc:spChg>
        <pc:spChg chg="mod">
          <ac:chgData name="소현C 박" userId="b6ded9f9-1722-4edd-8dba-128b08e80a16" providerId="ADAL" clId="{59133346-AD3B-CB47-95D9-8937B008778F}" dt="2020-12-28T03:54:43.272" v="559"/>
          <ac:spMkLst>
            <pc:docMk/>
            <pc:sldMk cId="4060136294" sldId="330"/>
            <ac:spMk id="41" creationId="{EC72B402-FE61-274D-9456-22F10FF31A25}"/>
          </ac:spMkLst>
        </pc:spChg>
        <pc:spChg chg="mod">
          <ac:chgData name="소현C 박" userId="b6ded9f9-1722-4edd-8dba-128b08e80a16" providerId="ADAL" clId="{59133346-AD3B-CB47-95D9-8937B008778F}" dt="2020-12-28T03:54:43.272" v="559"/>
          <ac:spMkLst>
            <pc:docMk/>
            <pc:sldMk cId="4060136294" sldId="330"/>
            <ac:spMk id="42" creationId="{DBB1D836-6846-384B-8F84-B29ED29AB275}"/>
          </ac:spMkLst>
        </pc:spChg>
        <pc:spChg chg="mod">
          <ac:chgData name="소현C 박" userId="b6ded9f9-1722-4edd-8dba-128b08e80a16" providerId="ADAL" clId="{59133346-AD3B-CB47-95D9-8937B008778F}" dt="2020-12-28T03:56:23.926" v="564" actId="2085"/>
          <ac:spMkLst>
            <pc:docMk/>
            <pc:sldMk cId="4060136294" sldId="330"/>
            <ac:spMk id="44" creationId="{659AEEB6-71AC-894D-879E-1B8B40034F13}"/>
          </ac:spMkLst>
        </pc:spChg>
        <pc:spChg chg="mod">
          <ac:chgData name="소현C 박" userId="b6ded9f9-1722-4edd-8dba-128b08e80a16" providerId="ADAL" clId="{59133346-AD3B-CB47-95D9-8937B008778F}" dt="2020-12-28T03:56:23.926" v="564" actId="2085"/>
          <ac:spMkLst>
            <pc:docMk/>
            <pc:sldMk cId="4060136294" sldId="330"/>
            <ac:spMk id="45" creationId="{BF7136AC-4BF6-EC4D-888B-68D69BFC072F}"/>
          </ac:spMkLst>
        </pc:spChg>
        <pc:grpChg chg="add mod">
          <ac:chgData name="소현C 박" userId="b6ded9f9-1722-4edd-8dba-128b08e80a16" providerId="ADAL" clId="{59133346-AD3B-CB47-95D9-8937B008778F}" dt="2020-12-28T03:54:43.272" v="559"/>
          <ac:grpSpMkLst>
            <pc:docMk/>
            <pc:sldMk cId="4060136294" sldId="330"/>
            <ac:grpSpMk id="22" creationId="{E2006D89-18D9-024D-9015-BAFE49F07FAF}"/>
          </ac:grpSpMkLst>
        </pc:grpChg>
        <pc:grpChg chg="del mod">
          <ac:chgData name="소현C 박" userId="b6ded9f9-1722-4edd-8dba-128b08e80a16" providerId="ADAL" clId="{59133346-AD3B-CB47-95D9-8937B008778F}" dt="2020-12-28T03:53:20.475" v="527" actId="478"/>
          <ac:grpSpMkLst>
            <pc:docMk/>
            <pc:sldMk cId="4060136294" sldId="330"/>
            <ac:grpSpMk id="23" creationId="{16CA3E9A-0EA3-D94D-AB26-7CF722F0820B}"/>
          </ac:grpSpMkLst>
        </pc:grpChg>
        <pc:grpChg chg="add mod">
          <ac:chgData name="소현C 박" userId="b6ded9f9-1722-4edd-8dba-128b08e80a16" providerId="ADAL" clId="{59133346-AD3B-CB47-95D9-8937B008778F}" dt="2020-12-28T03:56:28.444" v="565" actId="1076"/>
          <ac:grpSpMkLst>
            <pc:docMk/>
            <pc:sldMk cId="4060136294" sldId="330"/>
            <ac:grpSpMk id="43" creationId="{EE59538E-0135-5545-AE22-D96C1839A973}"/>
          </ac:grpSpMkLst>
        </pc:grpChg>
      </pc:sldChg>
      <pc:sldChg chg="addSp delSp modSp mod">
        <pc:chgData name="소현C 박" userId="b6ded9f9-1722-4edd-8dba-128b08e80a16" providerId="ADAL" clId="{59133346-AD3B-CB47-95D9-8937B008778F}" dt="2020-12-28T03:58:35.587" v="585" actId="1076"/>
        <pc:sldMkLst>
          <pc:docMk/>
          <pc:sldMk cId="1802828399" sldId="331"/>
        </pc:sldMkLst>
        <pc:spChg chg="mod">
          <ac:chgData name="소현C 박" userId="b6ded9f9-1722-4edd-8dba-128b08e80a16" providerId="ADAL" clId="{59133346-AD3B-CB47-95D9-8937B008778F}" dt="2020-12-28T03:53:34.709" v="548" actId="1036"/>
          <ac:spMkLst>
            <pc:docMk/>
            <pc:sldMk cId="1802828399" sldId="331"/>
            <ac:spMk id="3" creationId="{16358280-275A-644E-8473-20D0E7725A5A}"/>
          </ac:spMkLst>
        </pc:spChg>
        <pc:spChg chg="add del mod">
          <ac:chgData name="소현C 박" userId="b6ded9f9-1722-4edd-8dba-128b08e80a16" providerId="ADAL" clId="{59133346-AD3B-CB47-95D9-8937B008778F}" dt="2020-12-28T03:58:27.539" v="582"/>
          <ac:spMkLst>
            <pc:docMk/>
            <pc:sldMk cId="1802828399" sldId="331"/>
            <ac:spMk id="4" creationId="{733D7464-65E9-A14D-8976-A18AC1951CB3}"/>
          </ac:spMkLst>
        </pc:spChg>
        <pc:spChg chg="add mod">
          <ac:chgData name="소현C 박" userId="b6ded9f9-1722-4edd-8dba-128b08e80a16" providerId="ADAL" clId="{59133346-AD3B-CB47-95D9-8937B008778F}" dt="2020-12-28T03:53:38.235" v="550"/>
          <ac:spMkLst>
            <pc:docMk/>
            <pc:sldMk cId="1802828399" sldId="331"/>
            <ac:spMk id="21" creationId="{A4A136DC-DA4F-B74D-92EA-C0FA515D0A0E}"/>
          </ac:spMkLst>
        </pc:spChg>
        <pc:spChg chg="mod">
          <ac:chgData name="소현C 박" userId="b6ded9f9-1722-4edd-8dba-128b08e80a16" providerId="ADAL" clId="{59133346-AD3B-CB47-95D9-8937B008778F}" dt="2020-12-28T03:57:50.079" v="570" actId="2085"/>
          <ac:spMkLst>
            <pc:docMk/>
            <pc:sldMk cId="1802828399" sldId="331"/>
            <ac:spMk id="39" creationId="{5E086542-B1A3-3545-8DD2-9F3A6EEAF3FC}"/>
          </ac:spMkLst>
        </pc:spChg>
        <pc:spChg chg="del mod">
          <ac:chgData name="소현C 박" userId="b6ded9f9-1722-4edd-8dba-128b08e80a16" providerId="ADAL" clId="{59133346-AD3B-CB47-95D9-8937B008778F}" dt="2020-12-28T03:57:55.607" v="571" actId="478"/>
          <ac:spMkLst>
            <pc:docMk/>
            <pc:sldMk cId="1802828399" sldId="331"/>
            <ac:spMk id="40" creationId="{CC45154E-41C0-364D-BE1B-C3099587CEB2}"/>
          </ac:spMkLst>
        </pc:spChg>
        <pc:spChg chg="mod">
          <ac:chgData name="소현C 박" userId="b6ded9f9-1722-4edd-8dba-128b08e80a16" providerId="ADAL" clId="{59133346-AD3B-CB47-95D9-8937B008778F}" dt="2020-12-28T03:57:50.079" v="570" actId="2085"/>
          <ac:spMkLst>
            <pc:docMk/>
            <pc:sldMk cId="1802828399" sldId="331"/>
            <ac:spMk id="41" creationId="{277262F9-D229-7341-9C3E-69147A993497}"/>
          </ac:spMkLst>
        </pc:spChg>
        <pc:spChg chg="mod">
          <ac:chgData name="소현C 박" userId="b6ded9f9-1722-4edd-8dba-128b08e80a16" providerId="ADAL" clId="{59133346-AD3B-CB47-95D9-8937B008778F}" dt="2020-12-28T03:57:50.079" v="570" actId="2085"/>
          <ac:spMkLst>
            <pc:docMk/>
            <pc:sldMk cId="1802828399" sldId="331"/>
            <ac:spMk id="42" creationId="{B58EEEB6-D18C-EB40-B577-8FEED5832F2A}"/>
          </ac:spMkLst>
        </pc:spChg>
        <pc:spChg chg="mod">
          <ac:chgData name="소현C 박" userId="b6ded9f9-1722-4edd-8dba-128b08e80a16" providerId="ADAL" clId="{59133346-AD3B-CB47-95D9-8937B008778F}" dt="2020-12-28T03:57:50.079" v="570" actId="2085"/>
          <ac:spMkLst>
            <pc:docMk/>
            <pc:sldMk cId="1802828399" sldId="331"/>
            <ac:spMk id="43" creationId="{696144AC-94A4-E540-A321-08C6DD488A71}"/>
          </ac:spMkLst>
        </pc:spChg>
        <pc:spChg chg="add del mod">
          <ac:chgData name="소현C 박" userId="b6ded9f9-1722-4edd-8dba-128b08e80a16" providerId="ADAL" clId="{59133346-AD3B-CB47-95D9-8937B008778F}" dt="2020-12-28T03:58:29.078" v="583" actId="478"/>
          <ac:spMkLst>
            <pc:docMk/>
            <pc:sldMk cId="1802828399" sldId="331"/>
            <ac:spMk id="44" creationId="{9B8C69E3-3F33-C343-8EE3-CE5C7698A645}"/>
          </ac:spMkLst>
        </pc:spChg>
        <pc:spChg chg="add del mod">
          <ac:chgData name="소현C 박" userId="b6ded9f9-1722-4edd-8dba-128b08e80a16" providerId="ADAL" clId="{59133346-AD3B-CB47-95D9-8937B008778F}" dt="2020-12-28T03:58:27.408" v="580" actId="478"/>
          <ac:spMkLst>
            <pc:docMk/>
            <pc:sldMk cId="1802828399" sldId="331"/>
            <ac:spMk id="45" creationId="{BF66A695-3EB5-474F-A129-503EDCD4755F}"/>
          </ac:spMkLst>
        </pc:spChg>
        <pc:grpChg chg="add mod">
          <ac:chgData name="소현C 박" userId="b6ded9f9-1722-4edd-8dba-128b08e80a16" providerId="ADAL" clId="{59133346-AD3B-CB47-95D9-8937B008778F}" dt="2020-12-28T03:58:35.587" v="585" actId="1076"/>
          <ac:grpSpMkLst>
            <pc:docMk/>
            <pc:sldMk cId="1802828399" sldId="331"/>
            <ac:grpSpMk id="22" creationId="{DD569A9A-5F56-3E44-BCCB-B0D29FD90C39}"/>
          </ac:grpSpMkLst>
        </pc:grpChg>
        <pc:grpChg chg="del">
          <ac:chgData name="소현C 박" userId="b6ded9f9-1722-4edd-8dba-128b08e80a16" providerId="ADAL" clId="{59133346-AD3B-CB47-95D9-8937B008778F}" dt="2020-12-28T03:53:37.696" v="549" actId="478"/>
          <ac:grpSpMkLst>
            <pc:docMk/>
            <pc:sldMk cId="1802828399" sldId="331"/>
            <ac:grpSpMk id="23" creationId="{16CA3E9A-0EA3-D94D-AB26-7CF722F0820B}"/>
          </ac:grpSpMkLst>
        </pc:grpChg>
      </pc:sldChg>
      <pc:sldMasterChg chg="del delSldLayout">
        <pc:chgData name="소현C 박" userId="b6ded9f9-1722-4edd-8dba-128b08e80a16" providerId="ADAL" clId="{59133346-AD3B-CB47-95D9-8937B008778F}" dt="2020-12-28T08:55:24.914" v="586" actId="2696"/>
        <pc:sldMasterMkLst>
          <pc:docMk/>
          <pc:sldMasterMk cId="1147711817" sldId="2147483669"/>
        </pc:sldMasterMkLst>
        <pc:sldLayoutChg chg="del">
          <pc:chgData name="소현C 박" userId="b6ded9f9-1722-4edd-8dba-128b08e80a16" providerId="ADAL" clId="{59133346-AD3B-CB47-95D9-8937B008778F}" dt="2020-12-28T08:55:24.914" v="586" actId="2696"/>
          <pc:sldLayoutMkLst>
            <pc:docMk/>
            <pc:sldMasterMk cId="1147711817" sldId="2147483669"/>
            <pc:sldLayoutMk cId="3435492180" sldId="2147483670"/>
          </pc:sldLayoutMkLst>
        </pc:sldLayoutChg>
      </pc:sldMasterChg>
    </pc:docChg>
  </pc:docChgLst>
  <pc:docChgLst>
    <pc:chgData name="신영환/SGS DevCamp" userId="S::younghshin@smilegate.com::dfc41117-1df7-4003-b5bb-5a017d18150b" providerId="AD" clId="Web-{6B8DFBF3-13DC-4853-85A9-62C927B2184B}"/>
    <pc:docChg chg="addSld delSld modSld sldOrd">
      <pc:chgData name="신영환/SGS DevCamp" userId="S::younghshin@smilegate.com::dfc41117-1df7-4003-b5bb-5a017d18150b" providerId="AD" clId="Web-{6B8DFBF3-13DC-4853-85A9-62C927B2184B}" dt="2020-12-26T05:47:01.744" v="910" actId="1076"/>
      <pc:docMkLst>
        <pc:docMk/>
      </pc:docMkLst>
      <pc:sldChg chg="modSp">
        <pc:chgData name="신영환/SGS DevCamp" userId="S::younghshin@smilegate.com::dfc41117-1df7-4003-b5bb-5a017d18150b" providerId="AD" clId="Web-{6B8DFBF3-13DC-4853-85A9-62C927B2184B}" dt="2020-12-26T05:12:55.747" v="209" actId="20577"/>
        <pc:sldMkLst>
          <pc:docMk/>
          <pc:sldMk cId="3438314448" sldId="259"/>
        </pc:sldMkLst>
        <pc:spChg chg="mod">
          <ac:chgData name="신영환/SGS DevCamp" userId="S::younghshin@smilegate.com::dfc41117-1df7-4003-b5bb-5a017d18150b" providerId="AD" clId="Web-{6B8DFBF3-13DC-4853-85A9-62C927B2184B}" dt="2020-12-26T05:12:55.747" v="209" actId="20577"/>
          <ac:spMkLst>
            <pc:docMk/>
            <pc:sldMk cId="3438314448" sldId="259"/>
            <ac:spMk id="13" creationId="{2954C6E2-DEE0-46D6-9070-991246C727F0}"/>
          </ac:spMkLst>
        </pc:spChg>
      </pc:sldChg>
      <pc:sldChg chg="addSp delSp modSp add del replId">
        <pc:chgData name="신영환/SGS DevCamp" userId="S::younghshin@smilegate.com::dfc41117-1df7-4003-b5bb-5a017d18150b" providerId="AD" clId="Web-{6B8DFBF3-13DC-4853-85A9-62C927B2184B}" dt="2020-12-26T05:43:29.569" v="744" actId="1076"/>
        <pc:sldMkLst>
          <pc:docMk/>
          <pc:sldMk cId="3637494135" sldId="314"/>
        </pc:sldMkLst>
        <pc:spChg chg="mod">
          <ac:chgData name="신영환/SGS DevCamp" userId="S::younghshin@smilegate.com::dfc41117-1df7-4003-b5bb-5a017d18150b" providerId="AD" clId="Web-{6B8DFBF3-13DC-4853-85A9-62C927B2184B}" dt="2020-12-26T05:26:14.008" v="436" actId="14100"/>
          <ac:spMkLst>
            <pc:docMk/>
            <pc:sldMk cId="3637494135" sldId="314"/>
            <ac:spMk id="3" creationId="{16358280-275A-644E-8473-20D0E7725A5A}"/>
          </ac:spMkLst>
        </pc:spChg>
        <pc:spChg chg="add mod">
          <ac:chgData name="신영환/SGS DevCamp" userId="S::younghshin@smilegate.com::dfc41117-1df7-4003-b5bb-5a017d18150b" providerId="AD" clId="Web-{6B8DFBF3-13DC-4853-85A9-62C927B2184B}" dt="2020-12-26T05:43:08.444" v="727" actId="1076"/>
          <ac:spMkLst>
            <pc:docMk/>
            <pc:sldMk cId="3637494135" sldId="314"/>
            <ac:spMk id="9" creationId="{478A8074-F7E9-4005-ADCA-289CBFE224B2}"/>
          </ac:spMkLst>
        </pc:spChg>
        <pc:spChg chg="mod">
          <ac:chgData name="신영환/SGS DevCamp" userId="S::younghshin@smilegate.com::dfc41117-1df7-4003-b5bb-5a017d18150b" providerId="AD" clId="Web-{6B8DFBF3-13DC-4853-85A9-62C927B2184B}" dt="2020-12-26T05:14:56.124" v="299" actId="20577"/>
          <ac:spMkLst>
            <pc:docMk/>
            <pc:sldMk cId="3637494135" sldId="314"/>
            <ac:spMk id="10" creationId="{DEC8EBA7-910F-B446-A170-3C500FFCB90C}"/>
          </ac:spMkLst>
        </pc:spChg>
        <pc:spChg chg="add del">
          <ac:chgData name="신영환/SGS DevCamp" userId="S::younghshin@smilegate.com::dfc41117-1df7-4003-b5bb-5a017d18150b" providerId="AD" clId="Web-{6B8DFBF3-13DC-4853-85A9-62C927B2184B}" dt="2020-12-26T05:42:41.756" v="699"/>
          <ac:spMkLst>
            <pc:docMk/>
            <pc:sldMk cId="3637494135" sldId="314"/>
            <ac:spMk id="11" creationId="{0AE87C16-15CB-47CF-A643-FD7891C5B704}"/>
          </ac:spMkLst>
        </pc:spChg>
        <pc:spChg chg="add mod">
          <ac:chgData name="신영환/SGS DevCamp" userId="S::younghshin@smilegate.com::dfc41117-1df7-4003-b5bb-5a017d18150b" providerId="AD" clId="Web-{6B8DFBF3-13DC-4853-85A9-62C927B2184B}" dt="2020-12-26T05:43:29.569" v="744" actId="1076"/>
          <ac:spMkLst>
            <pc:docMk/>
            <pc:sldMk cId="3637494135" sldId="314"/>
            <ac:spMk id="76" creationId="{24E91C3E-60A1-430E-BACA-4477F5170F41}"/>
          </ac:spMkLst>
        </pc:spChg>
        <pc:grpChg chg="del">
          <ac:chgData name="신영환/SGS DevCamp" userId="S::younghshin@smilegate.com::dfc41117-1df7-4003-b5bb-5a017d18150b" providerId="AD" clId="Web-{6B8DFBF3-13DC-4853-85A9-62C927B2184B}" dt="2020-12-26T05:15:00.186" v="303"/>
          <ac:grpSpMkLst>
            <pc:docMk/>
            <pc:sldMk cId="3637494135" sldId="314"/>
            <ac:grpSpMk id="39" creationId="{5EC32041-3234-FC42-8EBB-17CD68ED0D24}"/>
          </ac:grpSpMkLst>
        </pc:grpChg>
        <pc:grpChg chg="del">
          <ac:chgData name="신영환/SGS DevCamp" userId="S::younghshin@smilegate.com::dfc41117-1df7-4003-b5bb-5a017d18150b" providerId="AD" clId="Web-{6B8DFBF3-13DC-4853-85A9-62C927B2184B}" dt="2020-12-26T05:15:00.186" v="302"/>
          <ac:grpSpMkLst>
            <pc:docMk/>
            <pc:sldMk cId="3637494135" sldId="314"/>
            <ac:grpSpMk id="58" creationId="{B2818095-7689-B040-BC97-49B885EBCCE0}"/>
          </ac:grpSpMkLst>
        </pc:grpChg>
        <pc:grpChg chg="del">
          <ac:chgData name="신영환/SGS DevCamp" userId="S::younghshin@smilegate.com::dfc41117-1df7-4003-b5bb-5a017d18150b" providerId="AD" clId="Web-{6B8DFBF3-13DC-4853-85A9-62C927B2184B}" dt="2020-12-26T05:15:00.186" v="301"/>
          <ac:grpSpMkLst>
            <pc:docMk/>
            <pc:sldMk cId="3637494135" sldId="314"/>
            <ac:grpSpMk id="61" creationId="{2761043B-200A-8643-BAE0-92BE960D0358}"/>
          </ac:grpSpMkLst>
        </pc:grpChg>
        <pc:picChg chg="add del mod">
          <ac:chgData name="신영환/SGS DevCamp" userId="S::younghshin@smilegate.com::dfc41117-1df7-4003-b5bb-5a017d18150b" providerId="AD" clId="Web-{6B8DFBF3-13DC-4853-85A9-62C927B2184B}" dt="2020-12-26T05:18:18.673" v="311"/>
          <ac:picMkLst>
            <pc:docMk/>
            <pc:sldMk cId="3637494135" sldId="314"/>
            <ac:picMk id="2" creationId="{12CE793C-BA43-47AB-804F-66583823A19A}"/>
          </ac:picMkLst>
        </pc:picChg>
        <pc:picChg chg="add mod">
          <ac:chgData name="신영환/SGS DevCamp" userId="S::younghshin@smilegate.com::dfc41117-1df7-4003-b5bb-5a017d18150b" providerId="AD" clId="Web-{6B8DFBF3-13DC-4853-85A9-62C927B2184B}" dt="2020-12-26T05:24:15.991" v="343" actId="1076"/>
          <ac:picMkLst>
            <pc:docMk/>
            <pc:sldMk cId="3637494135" sldId="314"/>
            <ac:picMk id="4" creationId="{7985AAAD-D728-4BB9-9D3E-268A307A25CE}"/>
          </ac:picMkLst>
        </pc:picChg>
        <pc:picChg chg="add mod">
          <ac:chgData name="신영환/SGS DevCamp" userId="S::younghshin@smilegate.com::dfc41117-1df7-4003-b5bb-5a017d18150b" providerId="AD" clId="Web-{6B8DFBF3-13DC-4853-85A9-62C927B2184B}" dt="2020-12-26T05:40:00.848" v="672" actId="1076"/>
          <ac:picMkLst>
            <pc:docMk/>
            <pc:sldMk cId="3637494135" sldId="314"/>
            <ac:picMk id="5" creationId="{BF642C52-89DC-427E-AAF6-16FCC0E88498}"/>
          </ac:picMkLst>
        </pc:picChg>
        <pc:picChg chg="add del mod ord">
          <ac:chgData name="신영환/SGS DevCamp" userId="S::younghshin@smilegate.com::dfc41117-1df7-4003-b5bb-5a017d18150b" providerId="AD" clId="Web-{6B8DFBF3-13DC-4853-85A9-62C927B2184B}" dt="2020-12-26T05:30:55.168" v="565"/>
          <ac:picMkLst>
            <pc:docMk/>
            <pc:sldMk cId="3637494135" sldId="314"/>
            <ac:picMk id="6" creationId="{233FECFC-4DDB-4B3E-B825-B6A4D164C486}"/>
          </ac:picMkLst>
        </pc:picChg>
        <pc:picChg chg="add mod ord">
          <ac:chgData name="신영환/SGS DevCamp" userId="S::younghshin@smilegate.com::dfc41117-1df7-4003-b5bb-5a017d18150b" providerId="AD" clId="Web-{6B8DFBF3-13DC-4853-85A9-62C927B2184B}" dt="2020-12-26T05:40:00.801" v="671" actId="1076"/>
          <ac:picMkLst>
            <pc:docMk/>
            <pc:sldMk cId="3637494135" sldId="314"/>
            <ac:picMk id="7" creationId="{F834F98A-DC12-4E66-9DD7-65AD7710C83A}"/>
          </ac:picMkLst>
        </pc:picChg>
        <pc:picChg chg="add mod ord">
          <ac:chgData name="신영환/SGS DevCamp" userId="S::younghshin@smilegate.com::dfc41117-1df7-4003-b5bb-5a017d18150b" providerId="AD" clId="Web-{6B8DFBF3-13DC-4853-85A9-62C927B2184B}" dt="2020-12-26T05:31:16.715" v="570" actId="1076"/>
          <ac:picMkLst>
            <pc:docMk/>
            <pc:sldMk cId="3637494135" sldId="314"/>
            <ac:picMk id="8" creationId="{BF0517D4-8726-4035-9EB0-DEAD8F699940}"/>
          </ac:picMkLst>
        </pc:picChg>
        <pc:picChg chg="add del mod ord">
          <ac:chgData name="신영환/SGS DevCamp" userId="S::younghshin@smilegate.com::dfc41117-1df7-4003-b5bb-5a017d18150b" providerId="AD" clId="Web-{6B8DFBF3-13DC-4853-85A9-62C927B2184B}" dt="2020-12-26T05:30:56.668" v="566"/>
          <ac:picMkLst>
            <pc:docMk/>
            <pc:sldMk cId="3637494135" sldId="314"/>
            <ac:picMk id="71" creationId="{5A2B5AE4-CDC5-4CFD-889B-6262B1380FD1}"/>
          </ac:picMkLst>
        </pc:picChg>
      </pc:sldChg>
      <pc:sldChg chg="addSp delSp modSp add replId">
        <pc:chgData name="신영환/SGS DevCamp" userId="S::younghshin@smilegate.com::dfc41117-1df7-4003-b5bb-5a017d18150b" providerId="AD" clId="Web-{6B8DFBF3-13DC-4853-85A9-62C927B2184B}" dt="2020-12-26T05:46:14.697" v="873" actId="1076"/>
        <pc:sldMkLst>
          <pc:docMk/>
          <pc:sldMk cId="4005447557" sldId="315"/>
        </pc:sldMkLst>
        <pc:spChg chg="mod">
          <ac:chgData name="신영환/SGS DevCamp" userId="S::younghshin@smilegate.com::dfc41117-1df7-4003-b5bb-5a017d18150b" providerId="AD" clId="Web-{6B8DFBF3-13DC-4853-85A9-62C927B2184B}" dt="2020-12-26T05:27:17.212" v="489" actId="20577"/>
          <ac:spMkLst>
            <pc:docMk/>
            <pc:sldMk cId="4005447557" sldId="315"/>
            <ac:spMk id="3" creationId="{16358280-275A-644E-8473-20D0E7725A5A}"/>
          </ac:spMkLst>
        </pc:spChg>
        <pc:spChg chg="add mod">
          <ac:chgData name="신영환/SGS DevCamp" userId="S::younghshin@smilegate.com::dfc41117-1df7-4003-b5bb-5a017d18150b" providerId="AD" clId="Web-{6B8DFBF3-13DC-4853-85A9-62C927B2184B}" dt="2020-12-26T05:46:14.697" v="873" actId="1076"/>
          <ac:spMkLst>
            <pc:docMk/>
            <pc:sldMk cId="4005447557" sldId="315"/>
            <ac:spMk id="8" creationId="{070A9035-FE86-4D4B-8E2E-FA565BCC2940}"/>
          </ac:spMkLst>
        </pc:spChg>
        <pc:spChg chg="add mod">
          <ac:chgData name="신영환/SGS DevCamp" userId="S::younghshin@smilegate.com::dfc41117-1df7-4003-b5bb-5a017d18150b" providerId="AD" clId="Web-{6B8DFBF3-13DC-4853-85A9-62C927B2184B}" dt="2020-12-26T05:46:07.946" v="872" actId="1076"/>
          <ac:spMkLst>
            <pc:docMk/>
            <pc:sldMk cId="4005447557" sldId="315"/>
            <ac:spMk id="41" creationId="{9380229C-F871-4A2F-952B-61FFFDA8DA87}"/>
          </ac:spMkLst>
        </pc:spChg>
        <pc:picChg chg="add mod ord">
          <ac:chgData name="신영환/SGS DevCamp" userId="S::younghshin@smilegate.com::dfc41117-1df7-4003-b5bb-5a017d18150b" providerId="AD" clId="Web-{6B8DFBF3-13DC-4853-85A9-62C927B2184B}" dt="2020-12-26T05:29:02.792" v="541"/>
          <ac:picMkLst>
            <pc:docMk/>
            <pc:sldMk cId="4005447557" sldId="315"/>
            <ac:picMk id="2" creationId="{2EEB5015-E526-4AC7-A862-A358D361F1C5}"/>
          </ac:picMkLst>
        </pc:picChg>
        <pc:picChg chg="del">
          <ac:chgData name="신영환/SGS DevCamp" userId="S::younghshin@smilegate.com::dfc41117-1df7-4003-b5bb-5a017d18150b" providerId="AD" clId="Web-{6B8DFBF3-13DC-4853-85A9-62C927B2184B}" dt="2020-12-26T05:28:17.025" v="532"/>
          <ac:picMkLst>
            <pc:docMk/>
            <pc:sldMk cId="4005447557" sldId="315"/>
            <ac:picMk id="4" creationId="{7985AAAD-D728-4BB9-9D3E-268A307A25CE}"/>
          </ac:picMkLst>
        </pc:picChg>
        <pc:picChg chg="del">
          <ac:chgData name="신영환/SGS DevCamp" userId="S::younghshin@smilegate.com::dfc41117-1df7-4003-b5bb-5a017d18150b" providerId="AD" clId="Web-{6B8DFBF3-13DC-4853-85A9-62C927B2184B}" dt="2020-12-26T05:28:18.619" v="533"/>
          <ac:picMkLst>
            <pc:docMk/>
            <pc:sldMk cId="4005447557" sldId="315"/>
            <ac:picMk id="5" creationId="{BF642C52-89DC-427E-AAF6-16FCC0E88498}"/>
          </ac:picMkLst>
        </pc:picChg>
        <pc:picChg chg="mod ord">
          <ac:chgData name="신영환/SGS DevCamp" userId="S::younghshin@smilegate.com::dfc41117-1df7-4003-b5bb-5a017d18150b" providerId="AD" clId="Web-{6B8DFBF3-13DC-4853-85A9-62C927B2184B}" dt="2020-12-26T05:30:05.543" v="551" actId="14100"/>
          <ac:picMkLst>
            <pc:docMk/>
            <pc:sldMk cId="4005447557" sldId="315"/>
            <ac:picMk id="6" creationId="{233FECFC-4DDB-4B3E-B825-B6A4D164C486}"/>
          </ac:picMkLst>
        </pc:picChg>
        <pc:picChg chg="add mod ord">
          <ac:chgData name="신영환/SGS DevCamp" userId="S::younghshin@smilegate.com::dfc41117-1df7-4003-b5bb-5a017d18150b" providerId="AD" clId="Web-{6B8DFBF3-13DC-4853-85A9-62C927B2184B}" dt="2020-12-26T05:39:49.035" v="666" actId="1076"/>
          <ac:picMkLst>
            <pc:docMk/>
            <pc:sldMk cId="4005447557" sldId="315"/>
            <ac:picMk id="7" creationId="{83F2E5A5-CC1C-412E-AA5E-9DEC8A31BEC8}"/>
          </ac:picMkLst>
        </pc:picChg>
        <pc:picChg chg="add mod">
          <ac:chgData name="신영환/SGS DevCamp" userId="S::younghshin@smilegate.com::dfc41117-1df7-4003-b5bb-5a017d18150b" providerId="AD" clId="Web-{6B8DFBF3-13DC-4853-85A9-62C927B2184B}" dt="2020-12-26T05:39:48.988" v="665" actId="1076"/>
          <ac:picMkLst>
            <pc:docMk/>
            <pc:sldMk cId="4005447557" sldId="315"/>
            <ac:picMk id="39" creationId="{818F85E6-3ABA-4272-A222-94B2E51DB53E}"/>
          </ac:picMkLst>
        </pc:picChg>
        <pc:picChg chg="del">
          <ac:chgData name="신영환/SGS DevCamp" userId="S::younghshin@smilegate.com::dfc41117-1df7-4003-b5bb-5a017d18150b" providerId="AD" clId="Web-{6B8DFBF3-13DC-4853-85A9-62C927B2184B}" dt="2020-12-26T05:30:10.527" v="552"/>
          <ac:picMkLst>
            <pc:docMk/>
            <pc:sldMk cId="4005447557" sldId="315"/>
            <ac:picMk id="71" creationId="{5A2B5AE4-CDC5-4CFD-889B-6262B1380FD1}"/>
          </ac:picMkLst>
        </pc:picChg>
      </pc:sldChg>
      <pc:sldChg chg="add del replId">
        <pc:chgData name="신영환/SGS DevCamp" userId="S::younghshin@smilegate.com::dfc41117-1df7-4003-b5bb-5a017d18150b" providerId="AD" clId="Web-{6B8DFBF3-13DC-4853-85A9-62C927B2184B}" dt="2020-12-26T05:27:09.993" v="473"/>
        <pc:sldMkLst>
          <pc:docMk/>
          <pc:sldMk cId="1841431493" sldId="316"/>
        </pc:sldMkLst>
      </pc:sldChg>
      <pc:sldChg chg="addSp delSp modSp add replId">
        <pc:chgData name="신영환/SGS DevCamp" userId="S::younghshin@smilegate.com::dfc41117-1df7-4003-b5bb-5a017d18150b" providerId="AD" clId="Web-{6B8DFBF3-13DC-4853-85A9-62C927B2184B}" dt="2020-12-26T05:47:01.744" v="910" actId="1076"/>
        <pc:sldMkLst>
          <pc:docMk/>
          <pc:sldMk cId="2207968073" sldId="316"/>
        </pc:sldMkLst>
        <pc:spChg chg="mod">
          <ac:chgData name="신영환/SGS DevCamp" userId="S::younghshin@smilegate.com::dfc41117-1df7-4003-b5bb-5a017d18150b" providerId="AD" clId="Web-{6B8DFBF3-13DC-4853-85A9-62C927B2184B}" dt="2020-12-26T05:28:08.463" v="531" actId="20577"/>
          <ac:spMkLst>
            <pc:docMk/>
            <pc:sldMk cId="2207968073" sldId="316"/>
            <ac:spMk id="3" creationId="{16358280-275A-644E-8473-20D0E7725A5A}"/>
          </ac:spMkLst>
        </pc:spChg>
        <pc:spChg chg="add mod">
          <ac:chgData name="신영환/SGS DevCamp" userId="S::younghshin@smilegate.com::dfc41117-1df7-4003-b5bb-5a017d18150b" providerId="AD" clId="Web-{6B8DFBF3-13DC-4853-85A9-62C927B2184B}" dt="2020-12-26T05:46:42.869" v="891" actId="1076"/>
          <ac:spMkLst>
            <pc:docMk/>
            <pc:sldMk cId="2207968073" sldId="316"/>
            <ac:spMk id="13" creationId="{43373ACA-9750-4CAF-9820-BAF8C65CA1C1}"/>
          </ac:spMkLst>
        </pc:spChg>
        <pc:spChg chg="add mod">
          <ac:chgData name="신영환/SGS DevCamp" userId="S::younghshin@smilegate.com::dfc41117-1df7-4003-b5bb-5a017d18150b" providerId="AD" clId="Web-{6B8DFBF3-13DC-4853-85A9-62C927B2184B}" dt="2020-12-26T05:47:01.744" v="910" actId="1076"/>
          <ac:spMkLst>
            <pc:docMk/>
            <pc:sldMk cId="2207968073" sldId="316"/>
            <ac:spMk id="42" creationId="{F346CA03-59BE-4795-8F26-D3899C22343D}"/>
          </ac:spMkLst>
        </pc:spChg>
        <pc:picChg chg="add mod ord">
          <ac:chgData name="신영환/SGS DevCamp" userId="S::younghshin@smilegate.com::dfc41117-1df7-4003-b5bb-5a017d18150b" providerId="AD" clId="Web-{6B8DFBF3-13DC-4853-85A9-62C927B2184B}" dt="2020-12-26T05:40:29.020" v="677" actId="1076"/>
          <ac:picMkLst>
            <pc:docMk/>
            <pc:sldMk cId="2207968073" sldId="316"/>
            <ac:picMk id="2" creationId="{5A1D14F9-7527-4673-B918-025555B12989}"/>
          </ac:picMkLst>
        </pc:picChg>
        <pc:picChg chg="del">
          <ac:chgData name="신영환/SGS DevCamp" userId="S::younghshin@smilegate.com::dfc41117-1df7-4003-b5bb-5a017d18150b" providerId="AD" clId="Web-{6B8DFBF3-13DC-4853-85A9-62C927B2184B}" dt="2020-12-26T05:32:01.872" v="583"/>
          <ac:picMkLst>
            <pc:docMk/>
            <pc:sldMk cId="2207968073" sldId="316"/>
            <ac:picMk id="4" creationId="{7985AAAD-D728-4BB9-9D3E-268A307A25CE}"/>
          </ac:picMkLst>
        </pc:picChg>
        <pc:picChg chg="del">
          <ac:chgData name="신영환/SGS DevCamp" userId="S::younghshin@smilegate.com::dfc41117-1df7-4003-b5bb-5a017d18150b" providerId="AD" clId="Web-{6B8DFBF3-13DC-4853-85A9-62C927B2184B}" dt="2020-12-26T05:32:12.560" v="587"/>
          <ac:picMkLst>
            <pc:docMk/>
            <pc:sldMk cId="2207968073" sldId="316"/>
            <ac:picMk id="5" creationId="{BF642C52-89DC-427E-AAF6-16FCC0E88498}"/>
          </ac:picMkLst>
        </pc:picChg>
        <pc:picChg chg="del">
          <ac:chgData name="신영환/SGS DevCamp" userId="S::younghshin@smilegate.com::dfc41117-1df7-4003-b5bb-5a017d18150b" providerId="AD" clId="Web-{6B8DFBF3-13DC-4853-85A9-62C927B2184B}" dt="2020-12-26T05:31:53.232" v="577"/>
          <ac:picMkLst>
            <pc:docMk/>
            <pc:sldMk cId="2207968073" sldId="316"/>
            <ac:picMk id="6" creationId="{233FECFC-4DDB-4B3E-B825-B6A4D164C486}"/>
          </ac:picMkLst>
        </pc:picChg>
        <pc:picChg chg="add mod ord">
          <ac:chgData name="신영환/SGS DevCamp" userId="S::younghshin@smilegate.com::dfc41117-1df7-4003-b5bb-5a017d18150b" providerId="AD" clId="Web-{6B8DFBF3-13DC-4853-85A9-62C927B2184B}" dt="2020-12-26T05:39:41.066" v="663" actId="1076"/>
          <ac:picMkLst>
            <pc:docMk/>
            <pc:sldMk cId="2207968073" sldId="316"/>
            <ac:picMk id="7" creationId="{820A9C31-655F-452C-A1DD-EA28CDBBA259}"/>
          </ac:picMkLst>
        </pc:picChg>
        <pc:picChg chg="add del mod">
          <ac:chgData name="신영환/SGS DevCamp" userId="S::younghshin@smilegate.com::dfc41117-1df7-4003-b5bb-5a017d18150b" providerId="AD" clId="Web-{6B8DFBF3-13DC-4853-85A9-62C927B2184B}" dt="2020-12-26T05:33:46.061" v="590"/>
          <ac:picMkLst>
            <pc:docMk/>
            <pc:sldMk cId="2207968073" sldId="316"/>
            <ac:picMk id="8" creationId="{F81BF2B0-5C82-4F0A-B9D0-32B23764738A}"/>
          </ac:picMkLst>
        </pc:picChg>
        <pc:picChg chg="add del mod">
          <ac:chgData name="신영환/SGS DevCamp" userId="S::younghshin@smilegate.com::dfc41117-1df7-4003-b5bb-5a017d18150b" providerId="AD" clId="Web-{6B8DFBF3-13DC-4853-85A9-62C927B2184B}" dt="2020-12-26T05:35:27.672" v="604"/>
          <ac:picMkLst>
            <pc:docMk/>
            <pc:sldMk cId="2207968073" sldId="316"/>
            <ac:picMk id="9" creationId="{44CA44E3-C44B-4597-B2B9-BB61F133B7BA}"/>
          </ac:picMkLst>
        </pc:picChg>
        <pc:picChg chg="add mod">
          <ac:chgData name="신영환/SGS DevCamp" userId="S::younghshin@smilegate.com::dfc41117-1df7-4003-b5bb-5a017d18150b" providerId="AD" clId="Web-{6B8DFBF3-13DC-4853-85A9-62C927B2184B}" dt="2020-12-26T05:39:41.113" v="664" actId="1076"/>
          <ac:picMkLst>
            <pc:docMk/>
            <pc:sldMk cId="2207968073" sldId="316"/>
            <ac:picMk id="11" creationId="{8AF8F675-ECF9-4308-903D-67443B3B3A5B}"/>
          </ac:picMkLst>
        </pc:picChg>
        <pc:picChg chg="add mod">
          <ac:chgData name="신영환/SGS DevCamp" userId="S::younghshin@smilegate.com::dfc41117-1df7-4003-b5bb-5a017d18150b" providerId="AD" clId="Web-{6B8DFBF3-13DC-4853-85A9-62C927B2184B}" dt="2020-12-26T05:40:29.082" v="678" actId="1076"/>
          <ac:picMkLst>
            <pc:docMk/>
            <pc:sldMk cId="2207968073" sldId="316"/>
            <ac:picMk id="12" creationId="{890924C3-D7E3-4386-8354-EDE3E6CE8CA5}"/>
          </ac:picMkLst>
        </pc:picChg>
        <pc:picChg chg="del">
          <ac:chgData name="신영환/SGS DevCamp" userId="S::younghshin@smilegate.com::dfc41117-1df7-4003-b5bb-5a017d18150b" providerId="AD" clId="Web-{6B8DFBF3-13DC-4853-85A9-62C927B2184B}" dt="2020-12-26T05:31:54.732" v="578"/>
          <ac:picMkLst>
            <pc:docMk/>
            <pc:sldMk cId="2207968073" sldId="316"/>
            <ac:picMk id="71" creationId="{5A2B5AE4-CDC5-4CFD-889B-6262B1380FD1}"/>
          </ac:picMkLst>
        </pc:picChg>
      </pc:sldChg>
      <pc:sldChg chg="add del replId">
        <pc:chgData name="신영환/SGS DevCamp" userId="S::younghshin@smilegate.com::dfc41117-1df7-4003-b5bb-5a017d18150b" providerId="AD" clId="Web-{6B8DFBF3-13DC-4853-85A9-62C927B2184B}" dt="2020-12-26T05:36:26.188" v="610"/>
        <pc:sldMkLst>
          <pc:docMk/>
          <pc:sldMk cId="1092603871" sldId="318"/>
        </pc:sldMkLst>
      </pc:sldChg>
      <pc:sldChg chg="addSp delSp modSp add ord replId">
        <pc:chgData name="신영환/SGS DevCamp" userId="S::younghshin@smilegate.com::dfc41117-1df7-4003-b5bb-5a017d18150b" providerId="AD" clId="Web-{6B8DFBF3-13DC-4853-85A9-62C927B2184B}" dt="2020-12-26T05:44:58.320" v="847" actId="1076"/>
        <pc:sldMkLst>
          <pc:docMk/>
          <pc:sldMk cId="1252459933" sldId="318"/>
        </pc:sldMkLst>
        <pc:spChg chg="mod">
          <ac:chgData name="신영환/SGS DevCamp" userId="S::younghshin@smilegate.com::dfc41117-1df7-4003-b5bb-5a017d18150b" providerId="AD" clId="Web-{6B8DFBF3-13DC-4853-85A9-62C927B2184B}" dt="2020-12-26T05:36:46.782" v="621" actId="20577"/>
          <ac:spMkLst>
            <pc:docMk/>
            <pc:sldMk cId="1252459933" sldId="318"/>
            <ac:spMk id="3" creationId="{16358280-275A-644E-8473-20D0E7725A5A}"/>
          </ac:spMkLst>
        </pc:spChg>
        <pc:spChg chg="add mod">
          <ac:chgData name="신영환/SGS DevCamp" userId="S::younghshin@smilegate.com::dfc41117-1df7-4003-b5bb-5a017d18150b" providerId="AD" clId="Web-{6B8DFBF3-13DC-4853-85A9-62C927B2184B}" dt="2020-12-26T05:44:08.757" v="779" actId="1076"/>
          <ac:spMkLst>
            <pc:docMk/>
            <pc:sldMk cId="1252459933" sldId="318"/>
            <ac:spMk id="8" creationId="{E0D0DD64-E9AA-4926-8AFE-CE3D9E253FB8}"/>
          </ac:spMkLst>
        </pc:spChg>
        <pc:spChg chg="add mod">
          <ac:chgData name="신영환/SGS DevCamp" userId="S::younghshin@smilegate.com::dfc41117-1df7-4003-b5bb-5a017d18150b" providerId="AD" clId="Web-{6B8DFBF3-13DC-4853-85A9-62C927B2184B}" dt="2020-12-26T05:44:58.320" v="847" actId="1076"/>
          <ac:spMkLst>
            <pc:docMk/>
            <pc:sldMk cId="1252459933" sldId="318"/>
            <ac:spMk id="41" creationId="{02FB5935-E518-4885-948D-474525FC88F4}"/>
          </ac:spMkLst>
        </pc:spChg>
        <pc:spChg chg="add mod">
          <ac:chgData name="신영환/SGS DevCamp" userId="S::younghshin@smilegate.com::dfc41117-1df7-4003-b5bb-5a017d18150b" providerId="AD" clId="Web-{6B8DFBF3-13DC-4853-85A9-62C927B2184B}" dt="2020-12-26T05:44:51.430" v="846" actId="1076"/>
          <ac:spMkLst>
            <pc:docMk/>
            <pc:sldMk cId="1252459933" sldId="318"/>
            <ac:spMk id="42" creationId="{B078B87A-9EAA-41DC-8D3F-3E310939B859}"/>
          </ac:spMkLst>
        </pc:spChg>
        <pc:picChg chg="mod">
          <ac:chgData name="신영환/SGS DevCamp" userId="S::younghshin@smilegate.com::dfc41117-1df7-4003-b5bb-5a017d18150b" providerId="AD" clId="Web-{6B8DFBF3-13DC-4853-85A9-62C927B2184B}" dt="2020-12-26T05:38:56.659" v="655" actId="1076"/>
          <ac:picMkLst>
            <pc:docMk/>
            <pc:sldMk cId="1252459933" sldId="318"/>
            <ac:picMk id="2" creationId="{5A1D14F9-7527-4673-B918-025555B12989}"/>
          </ac:picMkLst>
        </pc:picChg>
        <pc:picChg chg="add mod">
          <ac:chgData name="신영환/SGS DevCamp" userId="S::younghshin@smilegate.com::dfc41117-1df7-4003-b5bb-5a017d18150b" providerId="AD" clId="Web-{6B8DFBF3-13DC-4853-85A9-62C927B2184B}" dt="2020-12-26T05:38:56.690" v="656" actId="1076"/>
          <ac:picMkLst>
            <pc:docMk/>
            <pc:sldMk cId="1252459933" sldId="318"/>
            <ac:picMk id="4" creationId="{077FD691-E57B-4A4F-8ACC-8055F6D20C92}"/>
          </ac:picMkLst>
        </pc:picChg>
        <pc:picChg chg="add mod">
          <ac:chgData name="신영환/SGS DevCamp" userId="S::younghshin@smilegate.com::dfc41117-1df7-4003-b5bb-5a017d18150b" providerId="AD" clId="Web-{6B8DFBF3-13DC-4853-85A9-62C927B2184B}" dt="2020-12-26T05:40:57.552" v="680" actId="1076"/>
          <ac:picMkLst>
            <pc:docMk/>
            <pc:sldMk cId="1252459933" sldId="318"/>
            <ac:picMk id="5" creationId="{7BE62991-6E31-45B7-89E1-540514FE464A}"/>
          </ac:picMkLst>
        </pc:picChg>
        <pc:picChg chg="add mod">
          <ac:chgData name="신영환/SGS DevCamp" userId="S::younghshin@smilegate.com::dfc41117-1df7-4003-b5bb-5a017d18150b" providerId="AD" clId="Web-{6B8DFBF3-13DC-4853-85A9-62C927B2184B}" dt="2020-12-26T05:39:08.472" v="660" actId="1076"/>
          <ac:picMkLst>
            <pc:docMk/>
            <pc:sldMk cId="1252459933" sldId="318"/>
            <ac:picMk id="6" creationId="{85115BD5-918D-4A92-88B1-7C1367578805}"/>
          </ac:picMkLst>
        </pc:picChg>
        <pc:picChg chg="mod">
          <ac:chgData name="신영환/SGS DevCamp" userId="S::younghshin@smilegate.com::dfc41117-1df7-4003-b5bb-5a017d18150b" providerId="AD" clId="Web-{6B8DFBF3-13DC-4853-85A9-62C927B2184B}" dt="2020-12-26T05:40:57.489" v="679" actId="1076"/>
          <ac:picMkLst>
            <pc:docMk/>
            <pc:sldMk cId="1252459933" sldId="318"/>
            <ac:picMk id="7" creationId="{820A9C31-655F-452C-A1DD-EA28CDBBA259}"/>
          </ac:picMkLst>
        </pc:picChg>
        <pc:picChg chg="del">
          <ac:chgData name="신영환/SGS DevCamp" userId="S::younghshin@smilegate.com::dfc41117-1df7-4003-b5bb-5a017d18150b" providerId="AD" clId="Web-{6B8DFBF3-13DC-4853-85A9-62C927B2184B}" dt="2020-12-26T05:37:11.720" v="626"/>
          <ac:picMkLst>
            <pc:docMk/>
            <pc:sldMk cId="1252459933" sldId="318"/>
            <ac:picMk id="11" creationId="{8AF8F675-ECF9-4308-903D-67443B3B3A5B}"/>
          </ac:picMkLst>
        </pc:picChg>
        <pc:picChg chg="del">
          <ac:chgData name="신영환/SGS DevCamp" userId="S::younghshin@smilegate.com::dfc41117-1df7-4003-b5bb-5a017d18150b" providerId="AD" clId="Web-{6B8DFBF3-13DC-4853-85A9-62C927B2184B}" dt="2020-12-26T05:37:06.517" v="624"/>
          <ac:picMkLst>
            <pc:docMk/>
            <pc:sldMk cId="1252459933" sldId="318"/>
            <ac:picMk id="12" creationId="{890924C3-D7E3-4386-8354-EDE3E6CE8CA5}"/>
          </ac:picMkLst>
        </pc:picChg>
        <pc:picChg chg="add mod ord">
          <ac:chgData name="신영환/SGS DevCamp" userId="S::younghshin@smilegate.com::dfc41117-1df7-4003-b5bb-5a017d18150b" providerId="AD" clId="Web-{6B8DFBF3-13DC-4853-85A9-62C927B2184B}" dt="2020-12-26T05:39:08.425" v="659" actId="1076"/>
          <ac:picMkLst>
            <pc:docMk/>
            <pc:sldMk cId="1252459933" sldId="318"/>
            <ac:picMk id="39" creationId="{581221BF-C4D7-432C-9F7D-8C2D28E26111}"/>
          </ac:picMkLst>
        </pc:picChg>
      </pc:sldChg>
    </pc:docChg>
  </pc:docChgLst>
  <pc:docChgLst>
    <pc:chgData name="신영환/SGS DevCamp" userId="S::younghshin@smilegate.com::dfc41117-1df7-4003-b5bb-5a017d18150b" providerId="AD" clId="Web-{4EAC6B8C-3759-75E9-61C3-CCE0AD26F72E}"/>
    <pc:docChg chg="">
      <pc:chgData name="신영환/SGS DevCamp" userId="S::younghshin@smilegate.com::dfc41117-1df7-4003-b5bb-5a017d18150b" providerId="AD" clId="Web-{4EAC6B8C-3759-75E9-61C3-CCE0AD26F72E}" dt="2020-12-28T01:41:34.071" v="1"/>
      <pc:docMkLst>
        <pc:docMk/>
      </pc:docMkLst>
      <pc:sldChg chg="addCm">
        <pc:chgData name="신영환/SGS DevCamp" userId="S::younghshin@smilegate.com::dfc41117-1df7-4003-b5bb-5a017d18150b" providerId="AD" clId="Web-{4EAC6B8C-3759-75E9-61C3-CCE0AD26F72E}" dt="2020-12-28T01:41:34.071" v="1"/>
        <pc:sldMkLst>
          <pc:docMk/>
          <pc:sldMk cId="2207968073" sldId="316"/>
        </pc:sldMkLst>
      </pc:sldChg>
    </pc:docChg>
  </pc:docChgLst>
  <pc:docChgLst>
    <pc:chgData name="박소현C/SGS DevCamp" userId="S::shparkc@smilegate.com::b6ded9f9-1722-4edd-8dba-128b08e80a16" providerId="AD" clId="Web-{EAA5FD9F-4F02-EB02-13E5-EFB0C93A5364}"/>
    <pc:docChg chg="delSld">
      <pc:chgData name="박소현C/SGS DevCamp" userId="S::shparkc@smilegate.com::b6ded9f9-1722-4edd-8dba-128b08e80a16" providerId="AD" clId="Web-{EAA5FD9F-4F02-EB02-13E5-EFB0C93A5364}" dt="2021-02-04T11:05:52.268" v="0"/>
      <pc:docMkLst>
        <pc:docMk/>
      </pc:docMkLst>
      <pc:sldChg chg="del">
        <pc:chgData name="박소현C/SGS DevCamp" userId="S::shparkc@smilegate.com::b6ded9f9-1722-4edd-8dba-128b08e80a16" providerId="AD" clId="Web-{EAA5FD9F-4F02-EB02-13E5-EFB0C93A5364}" dt="2021-02-04T11:05:52.268" v="0"/>
        <pc:sldMkLst>
          <pc:docMk/>
          <pc:sldMk cId="2068839552" sldId="372"/>
        </pc:sldMkLst>
      </pc:sldChg>
    </pc:docChg>
  </pc:docChgLst>
  <pc:docChgLst>
    <pc:chgData name="박소현C/SGS DevCamp" userId="S::shparkc@smilegate.com::b6ded9f9-1722-4edd-8dba-128b08e80a16" providerId="AD" clId="Web-{2FE09492-34DF-8F53-C77D-0A831C17E416}"/>
    <pc:docChg chg="addSld modSld sldOrd">
      <pc:chgData name="박소현C/SGS DevCamp" userId="S::shparkc@smilegate.com::b6ded9f9-1722-4edd-8dba-128b08e80a16" providerId="AD" clId="Web-{2FE09492-34DF-8F53-C77D-0A831C17E416}" dt="2021-01-12T12:28:04.077" v="426"/>
      <pc:docMkLst>
        <pc:docMk/>
      </pc:docMkLst>
      <pc:sldChg chg="modSp">
        <pc:chgData name="박소현C/SGS DevCamp" userId="S::shparkc@smilegate.com::b6ded9f9-1722-4edd-8dba-128b08e80a16" providerId="AD" clId="Web-{2FE09492-34DF-8F53-C77D-0A831C17E416}" dt="2021-01-12T12:12:59.175" v="362" actId="20577"/>
        <pc:sldMkLst>
          <pc:docMk/>
          <pc:sldMk cId="3438314448" sldId="259"/>
        </pc:sldMkLst>
        <pc:spChg chg="mod">
          <ac:chgData name="박소현C/SGS DevCamp" userId="S::shparkc@smilegate.com::b6ded9f9-1722-4edd-8dba-128b08e80a16" providerId="AD" clId="Web-{2FE09492-34DF-8F53-C77D-0A831C17E416}" dt="2021-01-12T12:12:59.175" v="362" actId="20577"/>
          <ac:spMkLst>
            <pc:docMk/>
            <pc:sldMk cId="3438314448" sldId="259"/>
            <ac:spMk id="13" creationId="{2954C6E2-DEE0-46D6-9070-991246C727F0}"/>
          </ac:spMkLst>
        </pc:spChg>
      </pc:sldChg>
      <pc:sldChg chg="modSp ord">
        <pc:chgData name="박소현C/SGS DevCamp" userId="S::shparkc@smilegate.com::b6ded9f9-1722-4edd-8dba-128b08e80a16" providerId="AD" clId="Web-{2FE09492-34DF-8F53-C77D-0A831C17E416}" dt="2021-01-12T11:58:28.369" v="176" actId="20577"/>
        <pc:sldMkLst>
          <pc:docMk/>
          <pc:sldMk cId="745844117" sldId="304"/>
        </pc:sldMkLst>
        <pc:spChg chg="mod">
          <ac:chgData name="박소현C/SGS DevCamp" userId="S::shparkc@smilegate.com::b6ded9f9-1722-4edd-8dba-128b08e80a16" providerId="AD" clId="Web-{2FE09492-34DF-8F53-C77D-0A831C17E416}" dt="2021-01-12T11:53:53.486" v="80" actId="1076"/>
          <ac:spMkLst>
            <pc:docMk/>
            <pc:sldMk cId="745844117" sldId="304"/>
            <ac:spMk id="2" creationId="{B4C30017-6877-4A36-8086-3307D49A9B7C}"/>
          </ac:spMkLst>
        </pc:spChg>
        <pc:spChg chg="mod">
          <ac:chgData name="박소현C/SGS DevCamp" userId="S::shparkc@smilegate.com::b6ded9f9-1722-4edd-8dba-128b08e80a16" providerId="AD" clId="Web-{2FE09492-34DF-8F53-C77D-0A831C17E416}" dt="2021-01-12T11:58:28.369" v="176" actId="20577"/>
          <ac:spMkLst>
            <pc:docMk/>
            <pc:sldMk cId="745844117" sldId="304"/>
            <ac:spMk id="9" creationId="{00000000-0000-0000-0000-000000000000}"/>
          </ac:spMkLst>
        </pc:spChg>
      </pc:sldChg>
      <pc:sldChg chg="addSp delSp modSp">
        <pc:chgData name="박소현C/SGS DevCamp" userId="S::shparkc@smilegate.com::b6ded9f9-1722-4edd-8dba-128b08e80a16" providerId="AD" clId="Web-{2FE09492-34DF-8F53-C77D-0A831C17E416}" dt="2021-01-12T12:28:04.077" v="426"/>
        <pc:sldMkLst>
          <pc:docMk/>
          <pc:sldMk cId="270304466" sldId="306"/>
        </pc:sldMkLst>
        <pc:graphicFrameChg chg="add modGraphic">
          <ac:chgData name="박소현C/SGS DevCamp" userId="S::shparkc@smilegate.com::b6ded9f9-1722-4edd-8dba-128b08e80a16" providerId="AD" clId="Web-{2FE09492-34DF-8F53-C77D-0A831C17E416}" dt="2021-01-12T12:28:04.077" v="426"/>
          <ac:graphicFrameMkLst>
            <pc:docMk/>
            <pc:sldMk cId="270304466" sldId="306"/>
            <ac:graphicFrameMk id="2" creationId="{F00992EC-95CF-4E3C-9EC6-663EE3A28556}"/>
          </ac:graphicFrameMkLst>
        </pc:graphicFrameChg>
        <pc:graphicFrameChg chg="mod modGraphic">
          <ac:chgData name="박소현C/SGS DevCamp" userId="S::shparkc@smilegate.com::b6ded9f9-1722-4edd-8dba-128b08e80a16" providerId="AD" clId="Web-{2FE09492-34DF-8F53-C77D-0A831C17E416}" dt="2021-01-12T12:25:28.916" v="422"/>
          <ac:graphicFrameMkLst>
            <pc:docMk/>
            <pc:sldMk cId="270304466" sldId="306"/>
            <ac:graphicFrameMk id="9" creationId="{00000000-0000-0000-0000-000000000000}"/>
          </ac:graphicFrameMkLst>
        </pc:graphicFrameChg>
        <pc:graphicFrameChg chg="del">
          <ac:chgData name="박소현C/SGS DevCamp" userId="S::shparkc@smilegate.com::b6ded9f9-1722-4edd-8dba-128b08e80a16" providerId="AD" clId="Web-{2FE09492-34DF-8F53-C77D-0A831C17E416}" dt="2021-01-12T12:24:01.804" v="404"/>
          <ac:graphicFrameMkLst>
            <pc:docMk/>
            <pc:sldMk cId="270304466" sldId="306"/>
            <ac:graphicFrameMk id="10" creationId="{00000000-0000-0000-0000-000000000000}"/>
          </ac:graphicFrameMkLst>
        </pc:graphicFrameChg>
        <pc:graphicFrameChg chg="del">
          <ac:chgData name="박소현C/SGS DevCamp" userId="S::shparkc@smilegate.com::b6ded9f9-1722-4edd-8dba-128b08e80a16" providerId="AD" clId="Web-{2FE09492-34DF-8F53-C77D-0A831C17E416}" dt="2021-01-12T12:24:01.804" v="403"/>
          <ac:graphicFrameMkLst>
            <pc:docMk/>
            <pc:sldMk cId="270304466" sldId="306"/>
            <ac:graphicFrameMk id="13" creationId="{00000000-0000-0000-0000-000000000000}"/>
          </ac:graphicFrameMkLst>
        </pc:graphicFrameChg>
      </pc:sldChg>
      <pc:sldChg chg="modSp">
        <pc:chgData name="박소현C/SGS DevCamp" userId="S::shparkc@smilegate.com::b6ded9f9-1722-4edd-8dba-128b08e80a16" providerId="AD" clId="Web-{2FE09492-34DF-8F53-C77D-0A831C17E416}" dt="2021-01-12T12:18:15.091" v="397"/>
        <pc:sldMkLst>
          <pc:docMk/>
          <pc:sldMk cId="2258732353" sldId="313"/>
        </pc:sldMkLst>
        <pc:spChg chg="mod">
          <ac:chgData name="박소현C/SGS DevCamp" userId="S::shparkc@smilegate.com::b6ded9f9-1722-4edd-8dba-128b08e80a16" providerId="AD" clId="Web-{2FE09492-34DF-8F53-C77D-0A831C17E416}" dt="2021-01-12T12:18:15.091" v="397"/>
          <ac:spMkLst>
            <pc:docMk/>
            <pc:sldMk cId="2258732353" sldId="313"/>
            <ac:spMk id="4" creationId="{49E8CBC3-F593-4E4E-8B15-6B5296DC58FD}"/>
          </ac:spMkLst>
        </pc:spChg>
      </pc:sldChg>
      <pc:sldChg chg="modSp">
        <pc:chgData name="박소현C/SGS DevCamp" userId="S::shparkc@smilegate.com::b6ded9f9-1722-4edd-8dba-128b08e80a16" providerId="AD" clId="Web-{2FE09492-34DF-8F53-C77D-0A831C17E416}" dt="2021-01-12T12:15:16.460" v="385" actId="20577"/>
        <pc:sldMkLst>
          <pc:docMk/>
          <pc:sldMk cId="2012690515" sldId="320"/>
        </pc:sldMkLst>
        <pc:spChg chg="mod">
          <ac:chgData name="박소현C/SGS DevCamp" userId="S::shparkc@smilegate.com::b6ded9f9-1722-4edd-8dba-128b08e80a16" providerId="AD" clId="Web-{2FE09492-34DF-8F53-C77D-0A831C17E416}" dt="2021-01-12T12:15:16.460" v="385" actId="20577"/>
          <ac:spMkLst>
            <pc:docMk/>
            <pc:sldMk cId="2012690515" sldId="320"/>
            <ac:spMk id="39" creationId="{4059B652-C47D-4BA1-9C1A-EC8BCF201D6D}"/>
          </ac:spMkLst>
        </pc:spChg>
      </pc:sldChg>
      <pc:sldChg chg="modSp">
        <pc:chgData name="박소현C/SGS DevCamp" userId="S::shparkc@smilegate.com::b6ded9f9-1722-4edd-8dba-128b08e80a16" providerId="AD" clId="Web-{2FE09492-34DF-8F53-C77D-0A831C17E416}" dt="2021-01-12T12:16:43.541" v="386" actId="1076"/>
        <pc:sldMkLst>
          <pc:docMk/>
          <pc:sldMk cId="3557197404" sldId="343"/>
        </pc:sldMkLst>
        <pc:spChg chg="mod">
          <ac:chgData name="박소현C/SGS DevCamp" userId="S::shparkc@smilegate.com::b6ded9f9-1722-4edd-8dba-128b08e80a16" providerId="AD" clId="Web-{2FE09492-34DF-8F53-C77D-0A831C17E416}" dt="2021-01-12T12:16:43.541" v="386" actId="1076"/>
          <ac:spMkLst>
            <pc:docMk/>
            <pc:sldMk cId="3557197404" sldId="343"/>
            <ac:spMk id="9" creationId="{7B4C3533-7D85-4221-A7C5-D992C2D927D5}"/>
          </ac:spMkLst>
        </pc:spChg>
      </pc:sldChg>
      <pc:sldChg chg="modSp">
        <pc:chgData name="박소현C/SGS DevCamp" userId="S::shparkc@smilegate.com::b6ded9f9-1722-4edd-8dba-128b08e80a16" providerId="AD" clId="Web-{2FE09492-34DF-8F53-C77D-0A831C17E416}" dt="2021-01-12T11:53:17.344" v="79" actId="1076"/>
        <pc:sldMkLst>
          <pc:docMk/>
          <pc:sldMk cId="2852061777" sldId="346"/>
        </pc:sldMkLst>
        <pc:spChg chg="mod">
          <ac:chgData name="박소현C/SGS DevCamp" userId="S::shparkc@smilegate.com::b6ded9f9-1722-4edd-8dba-128b08e80a16" providerId="AD" clId="Web-{2FE09492-34DF-8F53-C77D-0A831C17E416}" dt="2021-01-12T11:53:10.063" v="75" actId="1076"/>
          <ac:spMkLst>
            <pc:docMk/>
            <pc:sldMk cId="2852061777" sldId="346"/>
            <ac:spMk id="12" creationId="{52336AFE-B77F-4B2D-A1D1-F6BA2620B363}"/>
          </ac:spMkLst>
        </pc:spChg>
        <pc:spChg chg="mod">
          <ac:chgData name="박소현C/SGS DevCamp" userId="S::shparkc@smilegate.com::b6ded9f9-1722-4edd-8dba-128b08e80a16" providerId="AD" clId="Web-{2FE09492-34DF-8F53-C77D-0A831C17E416}" dt="2021-01-12T11:53:10.078" v="76" actId="1076"/>
          <ac:spMkLst>
            <pc:docMk/>
            <pc:sldMk cId="2852061777" sldId="346"/>
            <ac:spMk id="13" creationId="{52336AFE-B77F-4B2D-A1D1-F6BA2620B363}"/>
          </ac:spMkLst>
        </pc:spChg>
        <pc:spChg chg="mod">
          <ac:chgData name="박소현C/SGS DevCamp" userId="S::shparkc@smilegate.com::b6ded9f9-1722-4edd-8dba-128b08e80a16" providerId="AD" clId="Web-{2FE09492-34DF-8F53-C77D-0A831C17E416}" dt="2021-01-12T11:53:17.344" v="79" actId="1076"/>
          <ac:spMkLst>
            <pc:docMk/>
            <pc:sldMk cId="2852061777" sldId="346"/>
            <ac:spMk id="14" creationId="{52336AFE-B77F-4B2D-A1D1-F6BA2620B363}"/>
          </ac:spMkLst>
        </pc:spChg>
        <pc:spChg chg="mod">
          <ac:chgData name="박소현C/SGS DevCamp" userId="S::shparkc@smilegate.com::b6ded9f9-1722-4edd-8dba-128b08e80a16" providerId="AD" clId="Web-{2FE09492-34DF-8F53-C77D-0A831C17E416}" dt="2021-01-12T11:53:12.828" v="78" actId="1076"/>
          <ac:spMkLst>
            <pc:docMk/>
            <pc:sldMk cId="2852061777" sldId="346"/>
            <ac:spMk id="17" creationId="{00000000-0000-0000-0000-000000000000}"/>
          </ac:spMkLst>
        </pc:spChg>
        <pc:picChg chg="mod">
          <ac:chgData name="박소현C/SGS DevCamp" userId="S::shparkc@smilegate.com::b6ded9f9-1722-4edd-8dba-128b08e80a16" providerId="AD" clId="Web-{2FE09492-34DF-8F53-C77D-0A831C17E416}" dt="2021-01-12T11:53:10.047" v="73" actId="1076"/>
          <ac:picMkLst>
            <pc:docMk/>
            <pc:sldMk cId="2852061777" sldId="346"/>
            <ac:picMk id="2" creationId="{EBC0FE17-D4A7-4498-8A19-2D62AFB3753A}"/>
          </ac:picMkLst>
        </pc:picChg>
        <pc:picChg chg="mod">
          <ac:chgData name="박소현C/SGS DevCamp" userId="S::shparkc@smilegate.com::b6ded9f9-1722-4edd-8dba-128b08e80a16" providerId="AD" clId="Web-{2FE09492-34DF-8F53-C77D-0A831C17E416}" dt="2021-01-12T11:53:10.047" v="74" actId="1076"/>
          <ac:picMkLst>
            <pc:docMk/>
            <pc:sldMk cId="2852061777" sldId="346"/>
            <ac:picMk id="3" creationId="{8F7142B1-AA3A-4E3C-A8B6-6D9AF45A7239}"/>
          </ac:picMkLst>
        </pc:picChg>
        <pc:picChg chg="mod">
          <ac:chgData name="박소현C/SGS DevCamp" userId="S::shparkc@smilegate.com::b6ded9f9-1722-4edd-8dba-128b08e80a16" providerId="AD" clId="Web-{2FE09492-34DF-8F53-C77D-0A831C17E416}" dt="2021-01-12T11:53:10.078" v="77" actId="1076"/>
          <ac:picMkLst>
            <pc:docMk/>
            <pc:sldMk cId="2852061777" sldId="346"/>
            <ac:picMk id="15" creationId="{862924AA-C43E-429A-888F-CDD88F3A8AEA}"/>
          </ac:picMkLst>
        </pc:picChg>
      </pc:sldChg>
      <pc:sldChg chg="delSp modSp">
        <pc:chgData name="박소현C/SGS DevCamp" userId="S::shparkc@smilegate.com::b6ded9f9-1722-4edd-8dba-128b08e80a16" providerId="AD" clId="Web-{2FE09492-34DF-8F53-C77D-0A831C17E416}" dt="2021-01-12T12:13:25.254" v="364" actId="1076"/>
        <pc:sldMkLst>
          <pc:docMk/>
          <pc:sldMk cId="3438314448" sldId="347"/>
        </pc:sldMkLst>
        <pc:spChg chg="mod">
          <ac:chgData name="박소현C/SGS DevCamp" userId="S::shparkc@smilegate.com::b6ded9f9-1722-4edd-8dba-128b08e80a16" providerId="AD" clId="Web-{2FE09492-34DF-8F53-C77D-0A831C17E416}" dt="2021-01-12T12:13:25.254" v="364" actId="1076"/>
          <ac:spMkLst>
            <pc:docMk/>
            <pc:sldMk cId="3438314448" sldId="347"/>
            <ac:spMk id="2" creationId="{921373A0-C691-47F4-91DA-9D10ACEF12DE}"/>
          </ac:spMkLst>
        </pc:spChg>
        <pc:spChg chg="del mod">
          <ac:chgData name="박소현C/SGS DevCamp" userId="S::shparkc@smilegate.com::b6ded9f9-1722-4edd-8dba-128b08e80a16" providerId="AD" clId="Web-{2FE09492-34DF-8F53-C77D-0A831C17E416}" dt="2021-01-12T12:00:11.434" v="185"/>
          <ac:spMkLst>
            <pc:docMk/>
            <pc:sldMk cId="3438314448" sldId="347"/>
            <ac:spMk id="13" creationId="{2954C6E2-DEE0-46D6-9070-991246C727F0}"/>
          </ac:spMkLst>
        </pc:spChg>
      </pc:sldChg>
      <pc:sldChg chg="modSp">
        <pc:chgData name="박소현C/SGS DevCamp" userId="S::shparkc@smilegate.com::b6ded9f9-1722-4edd-8dba-128b08e80a16" providerId="AD" clId="Web-{2FE09492-34DF-8F53-C77D-0A831C17E416}" dt="2021-01-12T12:13:45.192" v="368" actId="1076"/>
        <pc:sldMkLst>
          <pc:docMk/>
          <pc:sldMk cId="3438314448" sldId="348"/>
        </pc:sldMkLst>
        <pc:spChg chg="mod">
          <ac:chgData name="박소현C/SGS DevCamp" userId="S::shparkc@smilegate.com::b6ded9f9-1722-4edd-8dba-128b08e80a16" providerId="AD" clId="Web-{2FE09492-34DF-8F53-C77D-0A831C17E416}" dt="2021-01-12T12:13:45.192" v="368" actId="1076"/>
          <ac:spMkLst>
            <pc:docMk/>
            <pc:sldMk cId="3438314448" sldId="348"/>
            <ac:spMk id="13" creationId="{2954C6E2-DEE0-46D6-9070-991246C727F0}"/>
          </ac:spMkLst>
        </pc:spChg>
      </pc:sldChg>
      <pc:sldChg chg="modSp">
        <pc:chgData name="박소현C/SGS DevCamp" userId="S::shparkc@smilegate.com::b6ded9f9-1722-4edd-8dba-128b08e80a16" providerId="AD" clId="Web-{2FE09492-34DF-8F53-C77D-0A831C17E416}" dt="2021-01-12T12:17:24.089" v="394" actId="20577"/>
        <pc:sldMkLst>
          <pc:docMk/>
          <pc:sldMk cId="3557197404" sldId="350"/>
        </pc:sldMkLst>
        <pc:spChg chg="mod">
          <ac:chgData name="박소현C/SGS DevCamp" userId="S::shparkc@smilegate.com::b6ded9f9-1722-4edd-8dba-128b08e80a16" providerId="AD" clId="Web-{2FE09492-34DF-8F53-C77D-0A831C17E416}" dt="2021-01-12T12:17:24.089" v="394" actId="20577"/>
          <ac:spMkLst>
            <pc:docMk/>
            <pc:sldMk cId="3557197404" sldId="350"/>
            <ac:spMk id="3" creationId="{7B4C3533-7D85-4221-A7C5-D992C2D927D5}"/>
          </ac:spMkLst>
        </pc:spChg>
        <pc:picChg chg="mod">
          <ac:chgData name="박소현C/SGS DevCamp" userId="S::shparkc@smilegate.com::b6ded9f9-1722-4edd-8dba-128b08e80a16" providerId="AD" clId="Web-{2FE09492-34DF-8F53-C77D-0A831C17E416}" dt="2021-01-12T12:17:20.480" v="392" actId="1076"/>
          <ac:picMkLst>
            <pc:docMk/>
            <pc:sldMk cId="3557197404" sldId="350"/>
            <ac:picMk id="2050" creationId="{00000000-0000-0000-0000-000000000000}"/>
          </ac:picMkLst>
        </pc:picChg>
      </pc:sldChg>
      <pc:sldChg chg="addSp delSp add replId">
        <pc:chgData name="박소현C/SGS DevCamp" userId="S::shparkc@smilegate.com::b6ded9f9-1722-4edd-8dba-128b08e80a16" providerId="AD" clId="Web-{2FE09492-34DF-8F53-C77D-0A831C17E416}" dt="2021-01-12T12:24:06.288" v="406"/>
        <pc:sldMkLst>
          <pc:docMk/>
          <pc:sldMk cId="3964650935" sldId="351"/>
        </pc:sldMkLst>
        <pc:graphicFrameChg chg="del">
          <ac:chgData name="박소현C/SGS DevCamp" userId="S::shparkc@smilegate.com::b6ded9f9-1722-4edd-8dba-128b08e80a16" providerId="AD" clId="Web-{2FE09492-34DF-8F53-C77D-0A831C17E416}" dt="2021-01-12T12:24:06.288" v="406"/>
          <ac:graphicFrameMkLst>
            <pc:docMk/>
            <pc:sldMk cId="3964650935" sldId="351"/>
            <ac:graphicFrameMk id="9" creationId="{00000000-0000-0000-0000-000000000000}"/>
          </ac:graphicFrameMkLst>
        </pc:graphicFrameChg>
        <pc:graphicFrameChg chg="add del">
          <ac:chgData name="박소현C/SGS DevCamp" userId="S::shparkc@smilegate.com::b6ded9f9-1722-4edd-8dba-128b08e80a16" providerId="AD" clId="Web-{2FE09492-34DF-8F53-C77D-0A831C17E416}" dt="2021-01-12T12:23:55.413" v="401"/>
          <ac:graphicFrameMkLst>
            <pc:docMk/>
            <pc:sldMk cId="3964650935" sldId="351"/>
            <ac:graphicFrameMk id="10" creationId="{00000000-0000-0000-0000-000000000000}"/>
          </ac:graphicFrameMkLst>
        </pc:graphicFrameChg>
        <pc:graphicFrameChg chg="add del">
          <ac:chgData name="박소현C/SGS DevCamp" userId="S::shparkc@smilegate.com::b6ded9f9-1722-4edd-8dba-128b08e80a16" providerId="AD" clId="Web-{2FE09492-34DF-8F53-C77D-0A831C17E416}" dt="2021-01-12T12:23:55.413" v="402"/>
          <ac:graphicFrameMkLst>
            <pc:docMk/>
            <pc:sldMk cId="3964650935" sldId="351"/>
            <ac:graphicFrameMk id="13" creationId="{00000000-0000-0000-0000-000000000000}"/>
          </ac:graphicFrameMkLst>
        </pc:graphicFrameChg>
        <pc:graphicFrameChg chg="del">
          <ac:chgData name="박소현C/SGS DevCamp" userId="S::shparkc@smilegate.com::b6ded9f9-1722-4edd-8dba-128b08e80a16" providerId="AD" clId="Web-{2FE09492-34DF-8F53-C77D-0A831C17E416}" dt="2021-01-12T12:24:06.288" v="405"/>
          <ac:graphicFrameMkLst>
            <pc:docMk/>
            <pc:sldMk cId="3964650935" sldId="351"/>
            <ac:graphicFrameMk id="16" creationId="{00000000-0000-0000-0000-000000000000}"/>
          </ac:graphicFrameMkLst>
        </pc:graphicFrameChg>
      </pc:sldChg>
    </pc:docChg>
  </pc:docChgLst>
  <pc:docChgLst>
    <pc:chgData name="박소현C/SGS DevCamp" userId="S::shparkc@smilegate.com::b6ded9f9-1722-4edd-8dba-128b08e80a16" providerId="AD" clId="Web-{3DD88EEA-7622-3242-5E39-7E4915D84CEE}"/>
    <pc:docChg chg="modSld">
      <pc:chgData name="박소현C/SGS DevCamp" userId="S::shparkc@smilegate.com::b6ded9f9-1722-4edd-8dba-128b08e80a16" providerId="AD" clId="Web-{3DD88EEA-7622-3242-5E39-7E4915D84CEE}" dt="2021-01-14T15:56:41.154" v="15" actId="20577"/>
      <pc:docMkLst>
        <pc:docMk/>
      </pc:docMkLst>
      <pc:sldChg chg="modSp">
        <pc:chgData name="박소현C/SGS DevCamp" userId="S::shparkc@smilegate.com::b6ded9f9-1722-4edd-8dba-128b08e80a16" providerId="AD" clId="Web-{3DD88EEA-7622-3242-5E39-7E4915D84CEE}" dt="2021-01-14T15:56:41.154" v="15" actId="20577"/>
        <pc:sldMkLst>
          <pc:docMk/>
          <pc:sldMk cId="3438314448" sldId="366"/>
        </pc:sldMkLst>
        <pc:spChg chg="mod">
          <ac:chgData name="박소현C/SGS DevCamp" userId="S::shparkc@smilegate.com::b6ded9f9-1722-4edd-8dba-128b08e80a16" providerId="AD" clId="Web-{3DD88EEA-7622-3242-5E39-7E4915D84CEE}" dt="2021-01-14T15:56:41.154" v="15" actId="20577"/>
          <ac:spMkLst>
            <pc:docMk/>
            <pc:sldMk cId="3438314448" sldId="366"/>
            <ac:spMk id="2" creationId="{921373A0-C691-47F4-91DA-9D10ACEF12DE}"/>
          </ac:spMkLst>
        </pc:spChg>
      </pc:sldChg>
    </pc:docChg>
  </pc:docChgLst>
  <pc:docChgLst>
    <pc:chgData name="임영수C/SGS DevCamp" userId="S::yslimc@smilegate.com::1c75c7d7-5cc9-493e-8431-da483c63ddaa" providerId="AD" clId="Web-{7E25C3A1-745A-95C3-B4A9-79968534FF7D}"/>
    <pc:docChg chg="modSld">
      <pc:chgData name="임영수C/SGS DevCamp" userId="S::yslimc@smilegate.com::1c75c7d7-5cc9-493e-8431-da483c63ddaa" providerId="AD" clId="Web-{7E25C3A1-745A-95C3-B4A9-79968534FF7D}" dt="2021-01-14T23:51:04.060" v="47" actId="20577"/>
      <pc:docMkLst>
        <pc:docMk/>
      </pc:docMkLst>
      <pc:sldChg chg="modSp">
        <pc:chgData name="임영수C/SGS DevCamp" userId="S::yslimc@smilegate.com::1c75c7d7-5cc9-493e-8431-da483c63ddaa" providerId="AD" clId="Web-{7E25C3A1-745A-95C3-B4A9-79968534FF7D}" dt="2021-01-14T23:43:47.255" v="5" actId="1076"/>
        <pc:sldMkLst>
          <pc:docMk/>
          <pc:sldMk cId="3438314448" sldId="259"/>
        </pc:sldMkLst>
        <pc:spChg chg="mod">
          <ac:chgData name="임영수C/SGS DevCamp" userId="S::yslimc@smilegate.com::1c75c7d7-5cc9-493e-8431-da483c63ddaa" providerId="AD" clId="Web-{7E25C3A1-745A-95C3-B4A9-79968534FF7D}" dt="2021-01-14T23:43:47.255" v="5" actId="1076"/>
          <ac:spMkLst>
            <pc:docMk/>
            <pc:sldMk cId="3438314448" sldId="259"/>
            <ac:spMk id="13" creationId="{2954C6E2-DEE0-46D6-9070-991246C727F0}"/>
          </ac:spMkLst>
        </pc:spChg>
      </pc:sldChg>
      <pc:sldChg chg="modSp">
        <pc:chgData name="임영수C/SGS DevCamp" userId="S::yslimc@smilegate.com::1c75c7d7-5cc9-493e-8431-da483c63ddaa" providerId="AD" clId="Web-{7E25C3A1-745A-95C3-B4A9-79968534FF7D}" dt="2021-01-14T23:42:52.566" v="0" actId="20577"/>
        <pc:sldMkLst>
          <pc:docMk/>
          <pc:sldMk cId="21353346" sldId="262"/>
        </pc:sldMkLst>
        <pc:spChg chg="mod">
          <ac:chgData name="임영수C/SGS DevCamp" userId="S::yslimc@smilegate.com::1c75c7d7-5cc9-493e-8431-da483c63ddaa" providerId="AD" clId="Web-{7E25C3A1-745A-95C3-B4A9-79968534FF7D}" dt="2021-01-14T23:42:52.566" v="0" actId="20577"/>
          <ac:spMkLst>
            <pc:docMk/>
            <pc:sldMk cId="21353346" sldId="262"/>
            <ac:spMk id="99" creationId="{FC82DA40-7FF6-4646-85DD-FC92DF97CF5E}"/>
          </ac:spMkLst>
        </pc:spChg>
      </pc:sldChg>
      <pc:sldChg chg="modSp">
        <pc:chgData name="임영수C/SGS DevCamp" userId="S::yslimc@smilegate.com::1c75c7d7-5cc9-493e-8431-da483c63ddaa" providerId="AD" clId="Web-{7E25C3A1-745A-95C3-B4A9-79968534FF7D}" dt="2021-01-14T23:49:44.746" v="16" actId="20577"/>
        <pc:sldMkLst>
          <pc:docMk/>
          <pc:sldMk cId="2265710066" sldId="309"/>
        </pc:sldMkLst>
        <pc:spChg chg="mod">
          <ac:chgData name="임영수C/SGS DevCamp" userId="S::yslimc@smilegate.com::1c75c7d7-5cc9-493e-8431-da483c63ddaa" providerId="AD" clId="Web-{7E25C3A1-745A-95C3-B4A9-79968534FF7D}" dt="2021-01-14T23:49:44.746" v="16" actId="20577"/>
          <ac:spMkLst>
            <pc:docMk/>
            <pc:sldMk cId="2265710066" sldId="309"/>
            <ac:spMk id="12" creationId="{FD63C62E-D295-3A49-BE1E-F6E1617FD384}"/>
          </ac:spMkLst>
        </pc:spChg>
      </pc:sldChg>
      <pc:sldChg chg="modSp">
        <pc:chgData name="임영수C/SGS DevCamp" userId="S::yslimc@smilegate.com::1c75c7d7-5cc9-493e-8431-da483c63ddaa" providerId="AD" clId="Web-{7E25C3A1-745A-95C3-B4A9-79968534FF7D}" dt="2021-01-14T23:43:24.254" v="1" actId="1076"/>
        <pc:sldMkLst>
          <pc:docMk/>
          <pc:sldMk cId="3438314448" sldId="368"/>
        </pc:sldMkLst>
        <pc:spChg chg="mod">
          <ac:chgData name="임영수C/SGS DevCamp" userId="S::yslimc@smilegate.com::1c75c7d7-5cc9-493e-8431-da483c63ddaa" providerId="AD" clId="Web-{7E25C3A1-745A-95C3-B4A9-79968534FF7D}" dt="2021-01-14T23:43:24.254" v="1" actId="1076"/>
          <ac:spMkLst>
            <pc:docMk/>
            <pc:sldMk cId="3438314448" sldId="368"/>
            <ac:spMk id="13" creationId="{2954C6E2-DEE0-46D6-9070-991246C727F0}"/>
          </ac:spMkLst>
        </pc:spChg>
      </pc:sldChg>
      <pc:sldChg chg="addSp delSp modSp">
        <pc:chgData name="임영수C/SGS DevCamp" userId="S::yslimc@smilegate.com::1c75c7d7-5cc9-493e-8431-da483c63ddaa" providerId="AD" clId="Web-{7E25C3A1-745A-95C3-B4A9-79968534FF7D}" dt="2021-01-14T23:51:04.060" v="47" actId="20577"/>
        <pc:sldMkLst>
          <pc:docMk/>
          <pc:sldMk cId="3941364795" sldId="369"/>
        </pc:sldMkLst>
        <pc:spChg chg="add mod">
          <ac:chgData name="임영수C/SGS DevCamp" userId="S::yslimc@smilegate.com::1c75c7d7-5cc9-493e-8431-da483c63ddaa" providerId="AD" clId="Web-{7E25C3A1-745A-95C3-B4A9-79968534FF7D}" dt="2021-01-14T23:51:04.060" v="47" actId="20577"/>
          <ac:spMkLst>
            <pc:docMk/>
            <pc:sldMk cId="3941364795" sldId="369"/>
            <ac:spMk id="3" creationId="{A56A95F5-0F1C-4483-95DE-8DA351FB17E5}"/>
          </ac:spMkLst>
        </pc:spChg>
        <pc:spChg chg="del mod">
          <ac:chgData name="임영수C/SGS DevCamp" userId="S::yslimc@smilegate.com::1c75c7d7-5cc9-493e-8431-da483c63ddaa" providerId="AD" clId="Web-{7E25C3A1-745A-95C3-B4A9-79968534FF7D}" dt="2021-01-14T23:50:48.575" v="29"/>
          <ac:spMkLst>
            <pc:docMk/>
            <pc:sldMk cId="3941364795" sldId="369"/>
            <ac:spMk id="125" creationId="{00000000-0000-0000-0000-000000000000}"/>
          </ac:spMkLst>
        </pc:spChg>
      </pc:sldChg>
    </pc:docChg>
  </pc:docChgLst>
  <pc:docChgLst>
    <pc:chgData name="임영수C/SGS DevCamp" userId="S::yslimc@smilegate.com::1c75c7d7-5cc9-493e-8431-da483c63ddaa" providerId="AD" clId="Web-{91F7DF7B-EDBD-81D6-A862-B7098554D9EC}"/>
    <pc:docChg chg="modSld">
      <pc:chgData name="임영수C/SGS DevCamp" userId="S::yslimc@smilegate.com::1c75c7d7-5cc9-493e-8431-da483c63ddaa" providerId="AD" clId="Web-{91F7DF7B-EDBD-81D6-A862-B7098554D9EC}" dt="2021-01-12T07:43:55.627" v="65" actId="1076"/>
      <pc:docMkLst>
        <pc:docMk/>
      </pc:docMkLst>
      <pc:sldChg chg="addSp delSp modSp">
        <pc:chgData name="임영수C/SGS DevCamp" userId="S::yslimc@smilegate.com::1c75c7d7-5cc9-493e-8431-da483c63ddaa" providerId="AD" clId="Web-{91F7DF7B-EDBD-81D6-A862-B7098554D9EC}" dt="2021-01-12T07:43:55.627" v="65" actId="1076"/>
        <pc:sldMkLst>
          <pc:docMk/>
          <pc:sldMk cId="2852061777" sldId="301"/>
        </pc:sldMkLst>
        <pc:spChg chg="mod">
          <ac:chgData name="임영수C/SGS DevCamp" userId="S::yslimc@smilegate.com::1c75c7d7-5cc9-493e-8431-da483c63ddaa" providerId="AD" clId="Web-{91F7DF7B-EDBD-81D6-A862-B7098554D9EC}" dt="2021-01-12T06:10:06.786" v="56" actId="14100"/>
          <ac:spMkLst>
            <pc:docMk/>
            <pc:sldMk cId="2852061777" sldId="301"/>
            <ac:spMk id="5" creationId="{52336AFE-B77F-4B2D-A1D1-F6BA2620B363}"/>
          </ac:spMkLst>
        </pc:spChg>
        <pc:picChg chg="add mod">
          <ac:chgData name="임영수C/SGS DevCamp" userId="S::yslimc@smilegate.com::1c75c7d7-5cc9-493e-8431-da483c63ddaa" providerId="AD" clId="Web-{91F7DF7B-EDBD-81D6-A862-B7098554D9EC}" dt="2021-01-12T06:10:30.756" v="58" actId="1076"/>
          <ac:picMkLst>
            <pc:docMk/>
            <pc:sldMk cId="2852061777" sldId="301"/>
            <ac:picMk id="2" creationId="{EBC0FE17-D4A7-4498-8A19-2D62AFB3753A}"/>
          </ac:picMkLst>
        </pc:picChg>
        <pc:picChg chg="add mod">
          <ac:chgData name="임영수C/SGS DevCamp" userId="S::yslimc@smilegate.com::1c75c7d7-5cc9-493e-8431-da483c63ddaa" providerId="AD" clId="Web-{91F7DF7B-EDBD-81D6-A862-B7098554D9EC}" dt="2021-01-12T06:12:34.992" v="60" actId="1076"/>
          <ac:picMkLst>
            <pc:docMk/>
            <pc:sldMk cId="2852061777" sldId="301"/>
            <ac:picMk id="3" creationId="{8F7142B1-AA3A-4E3C-A8B6-6D9AF45A7239}"/>
          </ac:picMkLst>
        </pc:picChg>
        <pc:picChg chg="add mod">
          <ac:chgData name="임영수C/SGS DevCamp" userId="S::yslimc@smilegate.com::1c75c7d7-5cc9-493e-8431-da483c63ddaa" providerId="AD" clId="Web-{91F7DF7B-EDBD-81D6-A862-B7098554D9EC}" dt="2021-01-12T07:43:55.627" v="65" actId="1076"/>
          <ac:picMkLst>
            <pc:docMk/>
            <pc:sldMk cId="2852061777" sldId="301"/>
            <ac:picMk id="4" creationId="{862924AA-C43E-429A-888F-CDD88F3A8AEA}"/>
          </ac:picMkLst>
        </pc:picChg>
        <pc:picChg chg="del">
          <ac:chgData name="임영수C/SGS DevCamp" userId="S::yslimc@smilegate.com::1c75c7d7-5cc9-493e-8431-da483c63ddaa" providerId="AD" clId="Web-{91F7DF7B-EDBD-81D6-A862-B7098554D9EC}" dt="2021-01-12T06:09:35.083" v="0"/>
          <ac:picMkLst>
            <pc:docMk/>
            <pc:sldMk cId="2852061777" sldId="301"/>
            <ac:picMk id="7" creationId="{ABDCB672-792A-4D18-B78B-34683A30DF0C}"/>
          </ac:picMkLst>
        </pc:picChg>
      </pc:sldChg>
    </pc:docChg>
  </pc:docChgLst>
  <pc:docChgLst>
    <pc:chgData name="소현C 박" userId="b6ded9f9-1722-4edd-8dba-128b08e80a16" providerId="ADAL" clId="{5CAEF47F-B7D0-DF41-B84D-0688BA1942CB}"/>
    <pc:docChg chg="addSld delSld modSld delMainMaster">
      <pc:chgData name="소현C 박" userId="b6ded9f9-1722-4edd-8dba-128b08e80a16" providerId="ADAL" clId="{5CAEF47F-B7D0-DF41-B84D-0688BA1942CB}" dt="2020-12-25T16:45:15.880" v="3" actId="2696"/>
      <pc:docMkLst>
        <pc:docMk/>
      </pc:docMkLst>
      <pc:sldChg chg="del">
        <pc:chgData name="소현C 박" userId="b6ded9f9-1722-4edd-8dba-128b08e80a16" providerId="ADAL" clId="{5CAEF47F-B7D0-DF41-B84D-0688BA1942CB}" dt="2020-12-25T16:45:15.880" v="3" actId="2696"/>
        <pc:sldMkLst>
          <pc:docMk/>
          <pc:sldMk cId="3569210928" sldId="256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671621140" sldId="257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3941364795" sldId="257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1598713109" sldId="258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3046201450" sldId="258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2885839589" sldId="259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3438314448" sldId="259"/>
        </pc:sldMkLst>
      </pc:sldChg>
      <pc:sldChg chg="add del setBg">
        <pc:chgData name="소현C 박" userId="b6ded9f9-1722-4edd-8dba-128b08e80a16" providerId="ADAL" clId="{5CAEF47F-B7D0-DF41-B84D-0688BA1942CB}" dt="2020-12-25T16:45:06.174" v="1"/>
        <pc:sldMkLst>
          <pc:docMk/>
          <pc:sldMk cId="1203934503" sldId="288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1314594378" sldId="288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1723261201" sldId="289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2670927558" sldId="289"/>
        </pc:sldMkLst>
      </pc:sldChg>
      <pc:sldChg chg="add del setBg modNotes">
        <pc:chgData name="소현C 박" userId="b6ded9f9-1722-4edd-8dba-128b08e80a16" providerId="ADAL" clId="{5CAEF47F-B7D0-DF41-B84D-0688BA1942CB}" dt="2020-12-25T16:45:06.174" v="1"/>
        <pc:sldMkLst>
          <pc:docMk/>
          <pc:sldMk cId="509412379" sldId="290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2322716517" sldId="290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1448306238" sldId="291"/>
        </pc:sldMkLst>
      </pc:sldChg>
      <pc:sldChg chg="add del setBg modNotes">
        <pc:chgData name="소현C 박" userId="b6ded9f9-1722-4edd-8dba-128b08e80a16" providerId="ADAL" clId="{5CAEF47F-B7D0-DF41-B84D-0688BA1942CB}" dt="2020-12-25T16:45:06.174" v="1"/>
        <pc:sldMkLst>
          <pc:docMk/>
          <pc:sldMk cId="2740348706" sldId="291"/>
        </pc:sldMkLst>
      </pc:sldChg>
      <pc:sldChg chg="add del setBg modNotes">
        <pc:chgData name="소현C 박" userId="b6ded9f9-1722-4edd-8dba-128b08e80a16" providerId="ADAL" clId="{5CAEF47F-B7D0-DF41-B84D-0688BA1942CB}" dt="2020-12-25T16:45:06.174" v="1"/>
        <pc:sldMkLst>
          <pc:docMk/>
          <pc:sldMk cId="146838875" sldId="292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2165748190" sldId="292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1576792087" sldId="294"/>
        </pc:sldMkLst>
      </pc:sldChg>
      <pc:sldChg chg="add del setBg">
        <pc:chgData name="소현C 박" userId="b6ded9f9-1722-4edd-8dba-128b08e80a16" providerId="ADAL" clId="{5CAEF47F-B7D0-DF41-B84D-0688BA1942CB}" dt="2020-12-25T16:45:06.174" v="1"/>
        <pc:sldMkLst>
          <pc:docMk/>
          <pc:sldMk cId="3712290706" sldId="294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2036732710" sldId="295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3784067383" sldId="295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3191623549" sldId="296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3968083941" sldId="296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1231895207" sldId="297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1481570518" sldId="297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505859880" sldId="298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3498869756" sldId="298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2233879696" sldId="299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3114797471" sldId="299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776865371" sldId="300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4054630272" sldId="300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2852061777" sldId="301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4132409310" sldId="301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1465457463" sldId="302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2101930010" sldId="302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869616408" sldId="303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3585882066" sldId="303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745844117" sldId="304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2780492832" sldId="304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3610461714" sldId="305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3875808581" sldId="305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125210784" sldId="306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270304466" sldId="306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3686222126" sldId="307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3720187662" sldId="307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916965780" sldId="308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2332722784" sldId="308"/>
        </pc:sldMkLst>
      </pc:sldChg>
      <pc:sldChg chg="add del">
        <pc:chgData name="소현C 박" userId="b6ded9f9-1722-4edd-8dba-128b08e80a16" providerId="ADAL" clId="{5CAEF47F-B7D0-DF41-B84D-0688BA1942CB}" dt="2020-12-25T16:45:06.174" v="1"/>
        <pc:sldMkLst>
          <pc:docMk/>
          <pc:sldMk cId="800135488" sldId="309"/>
        </pc:sldMkLst>
      </pc:sldChg>
      <pc:sldChg chg="add">
        <pc:chgData name="소현C 박" userId="b6ded9f9-1722-4edd-8dba-128b08e80a16" providerId="ADAL" clId="{5CAEF47F-B7D0-DF41-B84D-0688BA1942CB}" dt="2020-12-25T16:45:07.389" v="2"/>
        <pc:sldMkLst>
          <pc:docMk/>
          <pc:sldMk cId="2265710066" sldId="309"/>
        </pc:sldMkLst>
      </pc:sldChg>
      <pc:sldMasterChg chg="del delSldLayout">
        <pc:chgData name="소현C 박" userId="b6ded9f9-1722-4edd-8dba-128b08e80a16" providerId="ADAL" clId="{5CAEF47F-B7D0-DF41-B84D-0688BA1942CB}" dt="2020-12-25T16:45:15.880" v="3" actId="2696"/>
        <pc:sldMasterMkLst>
          <pc:docMk/>
          <pc:sldMasterMk cId="3686743294" sldId="2147483648"/>
        </pc:sldMasterMkLst>
        <pc:sldLayoutChg chg="del">
          <pc:chgData name="소현C 박" userId="b6ded9f9-1722-4edd-8dba-128b08e80a16" providerId="ADAL" clId="{5CAEF47F-B7D0-DF41-B84D-0688BA1942CB}" dt="2020-12-25T16:45:15.880" v="3" actId="2696"/>
          <pc:sldLayoutMkLst>
            <pc:docMk/>
            <pc:sldMasterMk cId="3686743294" sldId="2147483648"/>
            <pc:sldLayoutMk cId="346971665" sldId="2147483649"/>
          </pc:sldLayoutMkLst>
        </pc:sldLayoutChg>
        <pc:sldLayoutChg chg="del">
          <pc:chgData name="소현C 박" userId="b6ded9f9-1722-4edd-8dba-128b08e80a16" providerId="ADAL" clId="{5CAEF47F-B7D0-DF41-B84D-0688BA1942CB}" dt="2020-12-25T16:45:15.880" v="3" actId="2696"/>
          <pc:sldLayoutMkLst>
            <pc:docMk/>
            <pc:sldMasterMk cId="3686743294" sldId="2147483648"/>
            <pc:sldLayoutMk cId="463982937" sldId="2147483650"/>
          </pc:sldLayoutMkLst>
        </pc:sldLayoutChg>
        <pc:sldLayoutChg chg="del">
          <pc:chgData name="소현C 박" userId="b6ded9f9-1722-4edd-8dba-128b08e80a16" providerId="ADAL" clId="{5CAEF47F-B7D0-DF41-B84D-0688BA1942CB}" dt="2020-12-25T16:45:15.880" v="3" actId="2696"/>
          <pc:sldLayoutMkLst>
            <pc:docMk/>
            <pc:sldMasterMk cId="3686743294" sldId="2147483648"/>
            <pc:sldLayoutMk cId="2146234188" sldId="2147483651"/>
          </pc:sldLayoutMkLst>
        </pc:sldLayoutChg>
        <pc:sldLayoutChg chg="del">
          <pc:chgData name="소현C 박" userId="b6ded9f9-1722-4edd-8dba-128b08e80a16" providerId="ADAL" clId="{5CAEF47F-B7D0-DF41-B84D-0688BA1942CB}" dt="2020-12-25T16:45:15.880" v="3" actId="2696"/>
          <pc:sldLayoutMkLst>
            <pc:docMk/>
            <pc:sldMasterMk cId="3686743294" sldId="2147483648"/>
            <pc:sldLayoutMk cId="62196340" sldId="2147483652"/>
          </pc:sldLayoutMkLst>
        </pc:sldLayoutChg>
        <pc:sldLayoutChg chg="del">
          <pc:chgData name="소현C 박" userId="b6ded9f9-1722-4edd-8dba-128b08e80a16" providerId="ADAL" clId="{5CAEF47F-B7D0-DF41-B84D-0688BA1942CB}" dt="2020-12-25T16:45:15.880" v="3" actId="2696"/>
          <pc:sldLayoutMkLst>
            <pc:docMk/>
            <pc:sldMasterMk cId="3686743294" sldId="2147483648"/>
            <pc:sldLayoutMk cId="2923469982" sldId="2147483653"/>
          </pc:sldLayoutMkLst>
        </pc:sldLayoutChg>
        <pc:sldLayoutChg chg="del">
          <pc:chgData name="소현C 박" userId="b6ded9f9-1722-4edd-8dba-128b08e80a16" providerId="ADAL" clId="{5CAEF47F-B7D0-DF41-B84D-0688BA1942CB}" dt="2020-12-25T16:45:15.880" v="3" actId="2696"/>
          <pc:sldLayoutMkLst>
            <pc:docMk/>
            <pc:sldMasterMk cId="3686743294" sldId="2147483648"/>
            <pc:sldLayoutMk cId="1130272583" sldId="2147483654"/>
          </pc:sldLayoutMkLst>
        </pc:sldLayoutChg>
        <pc:sldLayoutChg chg="del">
          <pc:chgData name="소현C 박" userId="b6ded9f9-1722-4edd-8dba-128b08e80a16" providerId="ADAL" clId="{5CAEF47F-B7D0-DF41-B84D-0688BA1942CB}" dt="2020-12-25T16:45:15.880" v="3" actId="2696"/>
          <pc:sldLayoutMkLst>
            <pc:docMk/>
            <pc:sldMasterMk cId="3686743294" sldId="2147483648"/>
            <pc:sldLayoutMk cId="1945682316" sldId="2147483655"/>
          </pc:sldLayoutMkLst>
        </pc:sldLayoutChg>
        <pc:sldLayoutChg chg="del">
          <pc:chgData name="소현C 박" userId="b6ded9f9-1722-4edd-8dba-128b08e80a16" providerId="ADAL" clId="{5CAEF47F-B7D0-DF41-B84D-0688BA1942CB}" dt="2020-12-25T16:45:15.880" v="3" actId="2696"/>
          <pc:sldLayoutMkLst>
            <pc:docMk/>
            <pc:sldMasterMk cId="3686743294" sldId="2147483648"/>
            <pc:sldLayoutMk cId="3419606053" sldId="2147483656"/>
          </pc:sldLayoutMkLst>
        </pc:sldLayoutChg>
        <pc:sldLayoutChg chg="del">
          <pc:chgData name="소현C 박" userId="b6ded9f9-1722-4edd-8dba-128b08e80a16" providerId="ADAL" clId="{5CAEF47F-B7D0-DF41-B84D-0688BA1942CB}" dt="2020-12-25T16:45:15.880" v="3" actId="2696"/>
          <pc:sldLayoutMkLst>
            <pc:docMk/>
            <pc:sldMasterMk cId="3686743294" sldId="2147483648"/>
            <pc:sldLayoutMk cId="1416493134" sldId="2147483657"/>
          </pc:sldLayoutMkLst>
        </pc:sldLayoutChg>
        <pc:sldLayoutChg chg="del">
          <pc:chgData name="소현C 박" userId="b6ded9f9-1722-4edd-8dba-128b08e80a16" providerId="ADAL" clId="{5CAEF47F-B7D0-DF41-B84D-0688BA1942CB}" dt="2020-12-25T16:45:15.880" v="3" actId="2696"/>
          <pc:sldLayoutMkLst>
            <pc:docMk/>
            <pc:sldMasterMk cId="3686743294" sldId="2147483648"/>
            <pc:sldLayoutMk cId="510513095" sldId="2147483658"/>
          </pc:sldLayoutMkLst>
        </pc:sldLayoutChg>
        <pc:sldLayoutChg chg="del">
          <pc:chgData name="소현C 박" userId="b6ded9f9-1722-4edd-8dba-128b08e80a16" providerId="ADAL" clId="{5CAEF47F-B7D0-DF41-B84D-0688BA1942CB}" dt="2020-12-25T16:45:15.880" v="3" actId="2696"/>
          <pc:sldLayoutMkLst>
            <pc:docMk/>
            <pc:sldMasterMk cId="3686743294" sldId="2147483648"/>
            <pc:sldLayoutMk cId="3663956867" sldId="2147483659"/>
          </pc:sldLayoutMkLst>
        </pc:sldLayoutChg>
      </pc:sldMasterChg>
    </pc:docChg>
  </pc:docChgLst>
  <pc:docChgLst>
    <pc:chgData name="백지연B/SGS DevCamp" userId="S::jyeonbaek@smilegate.com::d357b275-f334-464f-9020-26c53f8e09d1" providerId="AD" clId="Web-{182A66C4-CD2C-4653-9132-C9D3D3BC2218}"/>
    <pc:docChg chg="modSld">
      <pc:chgData name="백지연B/SGS DevCamp" userId="S::jyeonbaek@smilegate.com::d357b275-f334-464f-9020-26c53f8e09d1" providerId="AD" clId="Web-{182A66C4-CD2C-4653-9132-C9D3D3BC2218}" dt="2021-01-15T00:28:11.763" v="0" actId="1076"/>
      <pc:docMkLst>
        <pc:docMk/>
      </pc:docMkLst>
      <pc:sldChg chg="modSp">
        <pc:chgData name="백지연B/SGS DevCamp" userId="S::jyeonbaek@smilegate.com::d357b275-f334-464f-9020-26c53f8e09d1" providerId="AD" clId="Web-{182A66C4-CD2C-4653-9132-C9D3D3BC2218}" dt="2021-01-15T00:28:11.763" v="0" actId="1076"/>
        <pc:sldMkLst>
          <pc:docMk/>
          <pc:sldMk cId="3941364795" sldId="257"/>
        </pc:sldMkLst>
        <pc:picChg chg="mod">
          <ac:chgData name="백지연B/SGS DevCamp" userId="S::jyeonbaek@smilegate.com::d357b275-f334-464f-9020-26c53f8e09d1" providerId="AD" clId="Web-{182A66C4-CD2C-4653-9132-C9D3D3BC2218}" dt="2021-01-15T00:28:11.763" v="0" actId="1076"/>
          <ac:picMkLst>
            <pc:docMk/>
            <pc:sldMk cId="3941364795" sldId="257"/>
            <ac:picMk id="14" creationId="{BBFD5B71-118D-6744-8EE6-594587700EDE}"/>
          </ac:picMkLst>
        </pc:picChg>
      </pc:sldChg>
    </pc:docChg>
  </pc:docChgLst>
  <pc:docChgLst>
    <pc:chgData name="백지연B/SGS DevCamp" userId="S::jyeonbaek@smilegate.com::d357b275-f334-464f-9020-26c53f8e09d1" providerId="AD" clId="Web-{038BD3F1-97B6-DCB0-7252-7E6E89D97A42}"/>
    <pc:docChg chg="modSld">
      <pc:chgData name="백지연B/SGS DevCamp" userId="S::jyeonbaek@smilegate.com::d357b275-f334-464f-9020-26c53f8e09d1" providerId="AD" clId="Web-{038BD3F1-97B6-DCB0-7252-7E6E89D97A42}" dt="2021-01-12T11:41:41.339" v="139" actId="14100"/>
      <pc:docMkLst>
        <pc:docMk/>
      </pc:docMkLst>
      <pc:sldChg chg="modSp">
        <pc:chgData name="백지연B/SGS DevCamp" userId="S::jyeonbaek@smilegate.com::d357b275-f334-464f-9020-26c53f8e09d1" providerId="AD" clId="Web-{038BD3F1-97B6-DCB0-7252-7E6E89D97A42}" dt="2021-01-12T11:41:41.339" v="139" actId="14100"/>
        <pc:sldMkLst>
          <pc:docMk/>
          <pc:sldMk cId="164947090" sldId="321"/>
        </pc:sldMkLst>
        <pc:spChg chg="mod">
          <ac:chgData name="백지연B/SGS DevCamp" userId="S::jyeonbaek@smilegate.com::d357b275-f334-464f-9020-26c53f8e09d1" providerId="AD" clId="Web-{038BD3F1-97B6-DCB0-7252-7E6E89D97A42}" dt="2021-01-12T11:41:41.339" v="139" actId="14100"/>
          <ac:spMkLst>
            <pc:docMk/>
            <pc:sldMk cId="164947090" sldId="321"/>
            <ac:spMk id="3" creationId="{1E6E941A-3335-47A5-B5EE-8720E000F4DC}"/>
          </ac:spMkLst>
        </pc:spChg>
        <pc:spChg chg="mod">
          <ac:chgData name="백지연B/SGS DevCamp" userId="S::jyeonbaek@smilegate.com::d357b275-f334-464f-9020-26c53f8e09d1" providerId="AD" clId="Web-{038BD3F1-97B6-DCB0-7252-7E6E89D97A42}" dt="2021-01-12T11:31:00.921" v="10" actId="14100"/>
          <ac:spMkLst>
            <pc:docMk/>
            <pc:sldMk cId="164947090" sldId="321"/>
            <ac:spMk id="9" creationId="{01888D20-BEC1-4762-8C2D-DE10E9347710}"/>
          </ac:spMkLst>
        </pc:spChg>
        <pc:spChg chg="mod">
          <ac:chgData name="백지연B/SGS DevCamp" userId="S::jyeonbaek@smilegate.com::d357b275-f334-464f-9020-26c53f8e09d1" providerId="AD" clId="Web-{038BD3F1-97B6-DCB0-7252-7E6E89D97A42}" dt="2021-01-12T11:33:53.080" v="105" actId="14100"/>
          <ac:spMkLst>
            <pc:docMk/>
            <pc:sldMk cId="164947090" sldId="321"/>
            <ac:spMk id="10" creationId="{5BEA80F0-9916-4166-A557-16F10C8CC86B}"/>
          </ac:spMkLst>
        </pc:spChg>
        <pc:spChg chg="mod">
          <ac:chgData name="백지연B/SGS DevCamp" userId="S::jyeonbaek@smilegate.com::d357b275-f334-464f-9020-26c53f8e09d1" providerId="AD" clId="Web-{038BD3F1-97B6-DCB0-7252-7E6E89D97A42}" dt="2021-01-12T11:33:58.096" v="106" actId="1076"/>
          <ac:spMkLst>
            <pc:docMk/>
            <pc:sldMk cId="164947090" sldId="321"/>
            <ac:spMk id="11" creationId="{3EAB3A1D-BA7E-4980-985B-63CE785F9091}"/>
          </ac:spMkLst>
        </pc:spChg>
        <pc:spChg chg="mod">
          <ac:chgData name="백지연B/SGS DevCamp" userId="S::jyeonbaek@smilegate.com::d357b275-f334-464f-9020-26c53f8e09d1" providerId="AD" clId="Web-{038BD3F1-97B6-DCB0-7252-7E6E89D97A42}" dt="2021-01-12T11:34:01.080" v="107" actId="1076"/>
          <ac:spMkLst>
            <pc:docMk/>
            <pc:sldMk cId="164947090" sldId="321"/>
            <ac:spMk id="15" creationId="{45771864-E28C-4964-BE0E-89483FE857C0}"/>
          </ac:spMkLst>
        </pc:spChg>
      </pc:sldChg>
      <pc:sldChg chg="modSp">
        <pc:chgData name="백지연B/SGS DevCamp" userId="S::jyeonbaek@smilegate.com::d357b275-f334-464f-9020-26c53f8e09d1" providerId="AD" clId="Web-{038BD3F1-97B6-DCB0-7252-7E6E89D97A42}" dt="2021-01-12T11:27:33.260" v="9" actId="20577"/>
        <pc:sldMkLst>
          <pc:docMk/>
          <pc:sldMk cId="3438314448" sldId="348"/>
        </pc:sldMkLst>
        <pc:spChg chg="mod">
          <ac:chgData name="백지연B/SGS DevCamp" userId="S::jyeonbaek@smilegate.com::d357b275-f334-464f-9020-26c53f8e09d1" providerId="AD" clId="Web-{038BD3F1-97B6-DCB0-7252-7E6E89D97A42}" dt="2021-01-12T11:27:33.260" v="9" actId="20577"/>
          <ac:spMkLst>
            <pc:docMk/>
            <pc:sldMk cId="3438314448" sldId="348"/>
            <ac:spMk id="13" creationId="{2954C6E2-DEE0-46D6-9070-991246C727F0}"/>
          </ac:spMkLst>
        </pc:spChg>
      </pc:sldChg>
    </pc:docChg>
  </pc:docChgLst>
  <pc:docChgLst>
    <pc:chgData name="박소현C/SGS DevCamp" userId="S::shparkc@smilegate.com::b6ded9f9-1722-4edd-8dba-128b08e80a16" providerId="AD" clId="Web-{9DC01A69-2D34-891B-4A9D-6879C2E161B5}"/>
    <pc:docChg chg="modSld">
      <pc:chgData name="박소현C/SGS DevCamp" userId="S::shparkc@smilegate.com::b6ded9f9-1722-4edd-8dba-128b08e80a16" providerId="AD" clId="Web-{9DC01A69-2D34-891B-4A9D-6879C2E161B5}" dt="2020-12-28T06:02:17.796" v="7" actId="1076"/>
      <pc:docMkLst>
        <pc:docMk/>
      </pc:docMkLst>
      <pc:sldChg chg="addSp delSp modSp">
        <pc:chgData name="박소현C/SGS DevCamp" userId="S::shparkc@smilegate.com::b6ded9f9-1722-4edd-8dba-128b08e80a16" providerId="AD" clId="Web-{9DC01A69-2D34-891B-4A9D-6879C2E161B5}" dt="2020-12-28T06:02:17.796" v="7" actId="1076"/>
        <pc:sldMkLst>
          <pc:docMk/>
          <pc:sldMk cId="3941364795" sldId="257"/>
        </pc:sldMkLst>
        <pc:spChg chg="del">
          <ac:chgData name="박소현C/SGS DevCamp" userId="S::shparkc@smilegate.com::b6ded9f9-1722-4edd-8dba-128b08e80a16" providerId="AD" clId="Web-{9DC01A69-2D34-891B-4A9D-6879C2E161B5}" dt="2020-12-28T06:01:50.389" v="0"/>
          <ac:spMkLst>
            <pc:docMk/>
            <pc:sldMk cId="3941364795" sldId="257"/>
            <ac:spMk id="15" creationId="{EDD599B4-E840-0149-A3AE-9F619D4E0EA2}"/>
          </ac:spMkLst>
        </pc:spChg>
        <pc:picChg chg="add mod">
          <ac:chgData name="박소현C/SGS DevCamp" userId="S::shparkc@smilegate.com::b6ded9f9-1722-4edd-8dba-128b08e80a16" providerId="AD" clId="Web-{9DC01A69-2D34-891B-4A9D-6879C2E161B5}" dt="2020-12-28T06:02:17.796" v="7" actId="1076"/>
          <ac:picMkLst>
            <pc:docMk/>
            <pc:sldMk cId="3941364795" sldId="257"/>
            <ac:picMk id="2" creationId="{B4ED4FC3-8221-4ED3-AABC-938A74DA7D3D}"/>
          </ac:picMkLst>
        </pc:picChg>
        <pc:picChg chg="del">
          <ac:chgData name="박소현C/SGS DevCamp" userId="S::shparkc@smilegate.com::b6ded9f9-1722-4edd-8dba-128b08e80a16" providerId="AD" clId="Web-{9DC01A69-2D34-891B-4A9D-6879C2E161B5}" dt="2020-12-28T06:01:52.561" v="1"/>
          <ac:picMkLst>
            <pc:docMk/>
            <pc:sldMk cId="3941364795" sldId="257"/>
            <ac:picMk id="9" creationId="{82721B59-C636-864F-B716-5622D992C42F}"/>
          </ac:picMkLst>
        </pc:picChg>
      </pc:sldChg>
    </pc:docChg>
  </pc:docChgLst>
  <pc:docChgLst>
    <pc:chgData name="신영환/SGS DevCamp" userId="S::younghshin@smilegate.com::dfc41117-1df7-4003-b5bb-5a017d18150b" providerId="AD" clId="Web-{E8ACFE6E-CBCB-1051-E8F3-6FC83489352F}"/>
    <pc:docChg chg="">
      <pc:chgData name="신영환/SGS DevCamp" userId="S::younghshin@smilegate.com::dfc41117-1df7-4003-b5bb-5a017d18150b" providerId="AD" clId="Web-{E8ACFE6E-CBCB-1051-E8F3-6FC83489352F}" dt="2020-12-28T07:37:09.821" v="2"/>
      <pc:docMkLst>
        <pc:docMk/>
      </pc:docMkLst>
      <pc:sldChg chg="delCm">
        <pc:chgData name="신영환/SGS DevCamp" userId="S::younghshin@smilegate.com::dfc41117-1df7-4003-b5bb-5a017d18150b" providerId="AD" clId="Web-{E8ACFE6E-CBCB-1051-E8F3-6FC83489352F}" dt="2020-12-28T07:36:58.602" v="0"/>
        <pc:sldMkLst>
          <pc:docMk/>
          <pc:sldMk cId="4005447557" sldId="315"/>
        </pc:sldMkLst>
      </pc:sldChg>
      <pc:sldChg chg="delCm">
        <pc:chgData name="신영환/SGS DevCamp" userId="S::younghshin@smilegate.com::dfc41117-1df7-4003-b5bb-5a017d18150b" providerId="AD" clId="Web-{E8ACFE6E-CBCB-1051-E8F3-6FC83489352F}" dt="2020-12-28T07:37:09.821" v="2"/>
        <pc:sldMkLst>
          <pc:docMk/>
          <pc:sldMk cId="2207968073" sldId="316"/>
        </pc:sldMkLst>
      </pc:sldChg>
    </pc:docChg>
  </pc:docChgLst>
  <pc:docChgLst>
    <pc:chgData name="임영수C/SGS DevCamp" userId="S::yslimc@smilegate.com::1c75c7d7-5cc9-493e-8431-da483c63ddaa" providerId="AD" clId="Web-{F0E66B2F-A3AA-4414-689C-8054D16CC0A9}"/>
    <pc:docChg chg="addSld delSld modSld">
      <pc:chgData name="임영수C/SGS DevCamp" userId="S::yslimc@smilegate.com::1c75c7d7-5cc9-493e-8431-da483c63ddaa" providerId="AD" clId="Web-{F0E66B2F-A3AA-4414-689C-8054D16CC0A9}" dt="2020-12-26T12:53:40.556" v="98" actId="1076"/>
      <pc:docMkLst>
        <pc:docMk/>
      </pc:docMkLst>
      <pc:sldChg chg="addSp delSp modSp add replId">
        <pc:chgData name="임영수C/SGS DevCamp" userId="S::yslimc@smilegate.com::1c75c7d7-5cc9-493e-8431-da483c63ddaa" providerId="AD" clId="Web-{F0E66B2F-A3AA-4414-689C-8054D16CC0A9}" dt="2020-12-26T12:49:39.988" v="56" actId="20577"/>
        <pc:sldMkLst>
          <pc:docMk/>
          <pc:sldMk cId="234558459" sldId="322"/>
        </pc:sldMkLst>
        <pc:spChg chg="mod">
          <ac:chgData name="임영수C/SGS DevCamp" userId="S::yslimc@smilegate.com::1c75c7d7-5cc9-493e-8431-da483c63ddaa" providerId="AD" clId="Web-{F0E66B2F-A3AA-4414-689C-8054D16CC0A9}" dt="2020-12-26T12:49:39.988" v="56" actId="20577"/>
          <ac:spMkLst>
            <pc:docMk/>
            <pc:sldMk cId="234558459" sldId="322"/>
            <ac:spMk id="3" creationId="{16358280-275A-644E-8473-20D0E7725A5A}"/>
          </ac:spMkLst>
        </pc:spChg>
        <pc:spChg chg="del">
          <ac:chgData name="임영수C/SGS DevCamp" userId="S::yslimc@smilegate.com::1c75c7d7-5cc9-493e-8431-da483c63ddaa" providerId="AD" clId="Web-{F0E66B2F-A3AA-4414-689C-8054D16CC0A9}" dt="2020-12-26T12:45:00.201" v="12"/>
          <ac:spMkLst>
            <pc:docMk/>
            <pc:sldMk cId="234558459" sldId="322"/>
            <ac:spMk id="13" creationId="{43373ACA-9750-4CAF-9820-BAF8C65CA1C1}"/>
          </ac:spMkLst>
        </pc:spChg>
        <pc:spChg chg="del">
          <ac:chgData name="임영수C/SGS DevCamp" userId="S::yslimc@smilegate.com::1c75c7d7-5cc9-493e-8431-da483c63ddaa" providerId="AD" clId="Web-{F0E66B2F-A3AA-4414-689C-8054D16CC0A9}" dt="2020-12-26T12:45:00.201" v="11"/>
          <ac:spMkLst>
            <pc:docMk/>
            <pc:sldMk cId="234558459" sldId="322"/>
            <ac:spMk id="42" creationId="{F346CA03-59BE-4795-8F26-D3899C22343D}"/>
          </ac:spMkLst>
        </pc:spChg>
        <pc:picChg chg="del">
          <ac:chgData name="임영수C/SGS DevCamp" userId="S::yslimc@smilegate.com::1c75c7d7-5cc9-493e-8431-da483c63ddaa" providerId="AD" clId="Web-{F0E66B2F-A3AA-4414-689C-8054D16CC0A9}" dt="2020-12-26T12:45:01.264" v="15"/>
          <ac:picMkLst>
            <pc:docMk/>
            <pc:sldMk cId="234558459" sldId="322"/>
            <ac:picMk id="2" creationId="{5A1D14F9-7527-4673-B918-025555B12989}"/>
          </ac:picMkLst>
        </pc:picChg>
        <pc:picChg chg="add mod">
          <ac:chgData name="임영수C/SGS DevCamp" userId="S::yslimc@smilegate.com::1c75c7d7-5cc9-493e-8431-da483c63ddaa" providerId="AD" clId="Web-{F0E66B2F-A3AA-4414-689C-8054D16CC0A9}" dt="2020-12-26T12:45:25.483" v="24" actId="1076"/>
          <ac:picMkLst>
            <pc:docMk/>
            <pc:sldMk cId="234558459" sldId="322"/>
            <ac:picMk id="4" creationId="{AC6DB7D6-24B0-428D-8CAE-CEA2C72BAF4E}"/>
          </ac:picMkLst>
        </pc:picChg>
        <pc:picChg chg="del">
          <ac:chgData name="임영수C/SGS DevCamp" userId="S::yslimc@smilegate.com::1c75c7d7-5cc9-493e-8431-da483c63ddaa" providerId="AD" clId="Web-{F0E66B2F-A3AA-4414-689C-8054D16CC0A9}" dt="2020-12-26T12:45:01.795" v="16"/>
          <ac:picMkLst>
            <pc:docMk/>
            <pc:sldMk cId="234558459" sldId="322"/>
            <ac:picMk id="7" creationId="{820A9C31-655F-452C-A1DD-EA28CDBBA259}"/>
          </ac:picMkLst>
        </pc:picChg>
        <pc:picChg chg="del">
          <ac:chgData name="임영수C/SGS DevCamp" userId="S::yslimc@smilegate.com::1c75c7d7-5cc9-493e-8431-da483c63ddaa" providerId="AD" clId="Web-{F0E66B2F-A3AA-4414-689C-8054D16CC0A9}" dt="2020-12-26T12:45:00.201" v="14"/>
          <ac:picMkLst>
            <pc:docMk/>
            <pc:sldMk cId="234558459" sldId="322"/>
            <ac:picMk id="11" creationId="{8AF8F675-ECF9-4308-903D-67443B3B3A5B}"/>
          </ac:picMkLst>
        </pc:picChg>
        <pc:picChg chg="del">
          <ac:chgData name="임영수C/SGS DevCamp" userId="S::yslimc@smilegate.com::1c75c7d7-5cc9-493e-8431-da483c63ddaa" providerId="AD" clId="Web-{F0E66B2F-A3AA-4414-689C-8054D16CC0A9}" dt="2020-12-26T12:45:00.201" v="13"/>
          <ac:picMkLst>
            <pc:docMk/>
            <pc:sldMk cId="234558459" sldId="322"/>
            <ac:picMk id="12" creationId="{890924C3-D7E3-4386-8354-EDE3E6CE8CA5}"/>
          </ac:picMkLst>
        </pc:picChg>
      </pc:sldChg>
      <pc:sldChg chg="addSp delSp modSp add replId">
        <pc:chgData name="임영수C/SGS DevCamp" userId="S::yslimc@smilegate.com::1c75c7d7-5cc9-493e-8431-da483c63ddaa" providerId="AD" clId="Web-{F0E66B2F-A3AA-4414-689C-8054D16CC0A9}" dt="2020-12-26T12:49:34.676" v="55" actId="20577"/>
        <pc:sldMkLst>
          <pc:docMk/>
          <pc:sldMk cId="3794357180" sldId="323"/>
        </pc:sldMkLst>
        <pc:spChg chg="mod">
          <ac:chgData name="임영수C/SGS DevCamp" userId="S::yslimc@smilegate.com::1c75c7d7-5cc9-493e-8431-da483c63ddaa" providerId="AD" clId="Web-{F0E66B2F-A3AA-4414-689C-8054D16CC0A9}" dt="2020-12-26T12:49:34.676" v="55" actId="20577"/>
          <ac:spMkLst>
            <pc:docMk/>
            <pc:sldMk cId="3794357180" sldId="323"/>
            <ac:spMk id="3" creationId="{16358280-275A-644E-8473-20D0E7725A5A}"/>
          </ac:spMkLst>
        </pc:spChg>
        <pc:picChg chg="add mod">
          <ac:chgData name="임영수C/SGS DevCamp" userId="S::yslimc@smilegate.com::1c75c7d7-5cc9-493e-8431-da483c63ddaa" providerId="AD" clId="Web-{F0E66B2F-A3AA-4414-689C-8054D16CC0A9}" dt="2020-12-26T12:47:13.142" v="38" actId="1076"/>
          <ac:picMkLst>
            <pc:docMk/>
            <pc:sldMk cId="3794357180" sldId="323"/>
            <ac:picMk id="2" creationId="{7126F50A-ED78-4B45-86F4-62BF8D191F08}"/>
          </ac:picMkLst>
        </pc:picChg>
        <pc:picChg chg="del mod">
          <ac:chgData name="임영수C/SGS DevCamp" userId="S::yslimc@smilegate.com::1c75c7d7-5cc9-493e-8431-da483c63ddaa" providerId="AD" clId="Web-{F0E66B2F-A3AA-4414-689C-8054D16CC0A9}" dt="2020-12-26T12:45:58.140" v="29"/>
          <ac:picMkLst>
            <pc:docMk/>
            <pc:sldMk cId="3794357180" sldId="323"/>
            <ac:picMk id="4" creationId="{AC6DB7D6-24B0-428D-8CAE-CEA2C72BAF4E}"/>
          </ac:picMkLst>
        </pc:picChg>
      </pc:sldChg>
      <pc:sldChg chg="addSp delSp modSp add replId">
        <pc:chgData name="임영수C/SGS DevCamp" userId="S::yslimc@smilegate.com::1c75c7d7-5cc9-493e-8431-da483c63ddaa" providerId="AD" clId="Web-{F0E66B2F-A3AA-4414-689C-8054D16CC0A9}" dt="2020-12-26T12:49:28.926" v="54" actId="20577"/>
        <pc:sldMkLst>
          <pc:docMk/>
          <pc:sldMk cId="3109766900" sldId="324"/>
        </pc:sldMkLst>
        <pc:spChg chg="mod">
          <ac:chgData name="임영수C/SGS DevCamp" userId="S::yslimc@smilegate.com::1c75c7d7-5cc9-493e-8431-da483c63ddaa" providerId="AD" clId="Web-{F0E66B2F-A3AA-4414-689C-8054D16CC0A9}" dt="2020-12-26T12:49:28.926" v="54" actId="20577"/>
          <ac:spMkLst>
            <pc:docMk/>
            <pc:sldMk cId="3109766900" sldId="324"/>
            <ac:spMk id="3" creationId="{16358280-275A-644E-8473-20D0E7725A5A}"/>
          </ac:spMkLst>
        </pc:spChg>
        <pc:picChg chg="del">
          <ac:chgData name="임영수C/SGS DevCamp" userId="S::yslimc@smilegate.com::1c75c7d7-5cc9-493e-8431-da483c63ddaa" providerId="AD" clId="Web-{F0E66B2F-A3AA-4414-689C-8054D16CC0A9}" dt="2020-12-26T12:49:05.003" v="49"/>
          <ac:picMkLst>
            <pc:docMk/>
            <pc:sldMk cId="3109766900" sldId="324"/>
            <ac:picMk id="2" creationId="{7126F50A-ED78-4B45-86F4-62BF8D191F08}"/>
          </ac:picMkLst>
        </pc:picChg>
        <pc:picChg chg="add mod">
          <ac:chgData name="임영수C/SGS DevCamp" userId="S::yslimc@smilegate.com::1c75c7d7-5cc9-493e-8431-da483c63ddaa" providerId="AD" clId="Web-{F0E66B2F-A3AA-4414-689C-8054D16CC0A9}" dt="2020-12-26T12:49:13.832" v="50" actId="1076"/>
          <ac:picMkLst>
            <pc:docMk/>
            <pc:sldMk cId="3109766900" sldId="324"/>
            <ac:picMk id="4" creationId="{53B4D5FB-6582-4F21-BC33-3354CDE968C4}"/>
          </ac:picMkLst>
        </pc:picChg>
      </pc:sldChg>
      <pc:sldChg chg="addSp delSp modSp add replId">
        <pc:chgData name="임영수C/SGS DevCamp" userId="S::yslimc@smilegate.com::1c75c7d7-5cc9-493e-8431-da483c63ddaa" providerId="AD" clId="Web-{F0E66B2F-A3AA-4414-689C-8054D16CC0A9}" dt="2020-12-26T12:50:47.755" v="74" actId="1076"/>
        <pc:sldMkLst>
          <pc:docMk/>
          <pc:sldMk cId="1378819478" sldId="325"/>
        </pc:sldMkLst>
        <pc:spChg chg="mod">
          <ac:chgData name="임영수C/SGS DevCamp" userId="S::yslimc@smilegate.com::1c75c7d7-5cc9-493e-8431-da483c63ddaa" providerId="AD" clId="Web-{F0E66B2F-A3AA-4414-689C-8054D16CC0A9}" dt="2020-12-26T12:49:58.067" v="65" actId="20577"/>
          <ac:spMkLst>
            <pc:docMk/>
            <pc:sldMk cId="1378819478" sldId="325"/>
            <ac:spMk id="3" creationId="{16358280-275A-644E-8473-20D0E7725A5A}"/>
          </ac:spMkLst>
        </pc:spChg>
        <pc:picChg chg="add mod">
          <ac:chgData name="임영수C/SGS DevCamp" userId="S::yslimc@smilegate.com::1c75c7d7-5cc9-493e-8431-da483c63ddaa" providerId="AD" clId="Web-{F0E66B2F-A3AA-4414-689C-8054D16CC0A9}" dt="2020-12-26T12:50:47.755" v="74" actId="1076"/>
          <ac:picMkLst>
            <pc:docMk/>
            <pc:sldMk cId="1378819478" sldId="325"/>
            <ac:picMk id="2" creationId="{C8856D61-2C80-4AAE-BB0A-17E589062A9A}"/>
          </ac:picMkLst>
        </pc:picChg>
        <pc:picChg chg="del">
          <ac:chgData name="임영수C/SGS DevCamp" userId="S::yslimc@smilegate.com::1c75c7d7-5cc9-493e-8431-da483c63ddaa" providerId="AD" clId="Web-{F0E66B2F-A3AA-4414-689C-8054D16CC0A9}" dt="2020-12-26T12:50:43.724" v="73"/>
          <ac:picMkLst>
            <pc:docMk/>
            <pc:sldMk cId="1378819478" sldId="325"/>
            <ac:picMk id="4" creationId="{53B4D5FB-6582-4F21-BC33-3354CDE968C4}"/>
          </ac:picMkLst>
        </pc:picChg>
      </pc:sldChg>
      <pc:sldChg chg="addSp delSp modSp add replId">
        <pc:chgData name="임영수C/SGS DevCamp" userId="S::yslimc@smilegate.com::1c75c7d7-5cc9-493e-8431-da483c63ddaa" providerId="AD" clId="Web-{F0E66B2F-A3AA-4414-689C-8054D16CC0A9}" dt="2020-12-26T12:52:10.804" v="88" actId="1076"/>
        <pc:sldMkLst>
          <pc:docMk/>
          <pc:sldMk cId="1923059870" sldId="326"/>
        </pc:sldMkLst>
        <pc:spChg chg="mod">
          <ac:chgData name="임영수C/SGS DevCamp" userId="S::yslimc@smilegate.com::1c75c7d7-5cc9-493e-8431-da483c63ddaa" providerId="AD" clId="Web-{F0E66B2F-A3AA-4414-689C-8054D16CC0A9}" dt="2020-12-26T12:51:04.412" v="78" actId="20577"/>
          <ac:spMkLst>
            <pc:docMk/>
            <pc:sldMk cId="1923059870" sldId="326"/>
            <ac:spMk id="3" creationId="{16358280-275A-644E-8473-20D0E7725A5A}"/>
          </ac:spMkLst>
        </pc:spChg>
        <pc:picChg chg="del">
          <ac:chgData name="임영수C/SGS DevCamp" userId="S::yslimc@smilegate.com::1c75c7d7-5cc9-493e-8431-da483c63ddaa" providerId="AD" clId="Web-{F0E66B2F-A3AA-4414-689C-8054D16CC0A9}" dt="2020-12-26T12:51:56.772" v="85"/>
          <ac:picMkLst>
            <pc:docMk/>
            <pc:sldMk cId="1923059870" sldId="326"/>
            <ac:picMk id="2" creationId="{C8856D61-2C80-4AAE-BB0A-17E589062A9A}"/>
          </ac:picMkLst>
        </pc:picChg>
        <pc:picChg chg="add mod">
          <ac:chgData name="임영수C/SGS DevCamp" userId="S::yslimc@smilegate.com::1c75c7d7-5cc9-493e-8431-da483c63ddaa" providerId="AD" clId="Web-{F0E66B2F-A3AA-4414-689C-8054D16CC0A9}" dt="2020-12-26T12:52:10.804" v="88" actId="1076"/>
          <ac:picMkLst>
            <pc:docMk/>
            <pc:sldMk cId="1923059870" sldId="326"/>
            <ac:picMk id="4" creationId="{764ED7BA-3037-40D8-A627-89B1B196BB1B}"/>
          </ac:picMkLst>
        </pc:picChg>
      </pc:sldChg>
      <pc:sldChg chg="add del replId">
        <pc:chgData name="임영수C/SGS DevCamp" userId="S::yslimc@smilegate.com::1c75c7d7-5cc9-493e-8431-da483c63ddaa" providerId="AD" clId="Web-{F0E66B2F-A3AA-4414-689C-8054D16CC0A9}" dt="2020-12-26T12:52:20.757" v="89"/>
        <pc:sldMkLst>
          <pc:docMk/>
          <pc:sldMk cId="3784099902" sldId="327"/>
        </pc:sldMkLst>
      </pc:sldChg>
      <pc:sldChg chg="addSp delSp modSp add replId">
        <pc:chgData name="임영수C/SGS DevCamp" userId="S::yslimc@smilegate.com::1c75c7d7-5cc9-493e-8431-da483c63ddaa" providerId="AD" clId="Web-{F0E66B2F-A3AA-4414-689C-8054D16CC0A9}" dt="2020-12-26T12:53:40.556" v="98" actId="1076"/>
        <pc:sldMkLst>
          <pc:docMk/>
          <pc:sldMk cId="4107919197" sldId="327"/>
        </pc:sldMkLst>
        <pc:spChg chg="mod">
          <ac:chgData name="임영수C/SGS DevCamp" userId="S::yslimc@smilegate.com::1c75c7d7-5cc9-493e-8431-da483c63ddaa" providerId="AD" clId="Web-{F0E66B2F-A3AA-4414-689C-8054D16CC0A9}" dt="2020-12-26T12:52:35.648" v="91" actId="20577"/>
          <ac:spMkLst>
            <pc:docMk/>
            <pc:sldMk cId="4107919197" sldId="327"/>
            <ac:spMk id="3" creationId="{16358280-275A-644E-8473-20D0E7725A5A}"/>
          </ac:spMkLst>
        </pc:spChg>
        <pc:picChg chg="add mod">
          <ac:chgData name="임영수C/SGS DevCamp" userId="S::yslimc@smilegate.com::1c75c7d7-5cc9-493e-8431-da483c63ddaa" providerId="AD" clId="Web-{F0E66B2F-A3AA-4414-689C-8054D16CC0A9}" dt="2020-12-26T12:53:40.556" v="98" actId="1076"/>
          <ac:picMkLst>
            <pc:docMk/>
            <pc:sldMk cId="4107919197" sldId="327"/>
            <ac:picMk id="2" creationId="{5745B127-C753-42F2-B4D3-A19095134562}"/>
          </ac:picMkLst>
        </pc:picChg>
        <pc:picChg chg="del">
          <ac:chgData name="임영수C/SGS DevCamp" userId="S::yslimc@smilegate.com::1c75c7d7-5cc9-493e-8431-da483c63ddaa" providerId="AD" clId="Web-{F0E66B2F-A3AA-4414-689C-8054D16CC0A9}" dt="2020-12-26T12:53:25.446" v="97"/>
          <ac:picMkLst>
            <pc:docMk/>
            <pc:sldMk cId="4107919197" sldId="327"/>
            <ac:picMk id="4" creationId="{764ED7BA-3037-40D8-A627-89B1B196BB1B}"/>
          </ac:picMkLst>
        </pc:picChg>
      </pc:sldChg>
    </pc:docChg>
  </pc:docChgLst>
  <pc:docChgLst>
    <pc:chgData name="박소현C/SGS DevCamp" userId="S::shparkc@smilegate.com::b6ded9f9-1722-4edd-8dba-128b08e80a16" providerId="AD" clId="Web-{FD907403-EB63-4115-BA6A-EEF61BC33E32}"/>
    <pc:docChg chg="modSld">
      <pc:chgData name="박소현C/SGS DevCamp" userId="S::shparkc@smilegate.com::b6ded9f9-1722-4edd-8dba-128b08e80a16" providerId="AD" clId="Web-{FD907403-EB63-4115-BA6A-EEF61BC33E32}" dt="2020-12-25T16:40:33.441" v="1"/>
      <pc:docMkLst>
        <pc:docMk/>
      </pc:docMkLst>
      <pc:sldChg chg="addSp delSp modSp">
        <pc:chgData name="박소현C/SGS DevCamp" userId="S::shparkc@smilegate.com::b6ded9f9-1722-4edd-8dba-128b08e80a16" providerId="AD" clId="Web-{FD907403-EB63-4115-BA6A-EEF61BC33E32}" dt="2020-12-25T16:40:33.441" v="1"/>
        <pc:sldMkLst>
          <pc:docMk/>
          <pc:sldMk cId="3569210928" sldId="256"/>
        </pc:sldMkLst>
        <pc:picChg chg="add del mod">
          <ac:chgData name="박소현C/SGS DevCamp" userId="S::shparkc@smilegate.com::b6ded9f9-1722-4edd-8dba-128b08e80a16" providerId="AD" clId="Web-{FD907403-EB63-4115-BA6A-EEF61BC33E32}" dt="2020-12-25T16:40:33.441" v="1"/>
          <ac:picMkLst>
            <pc:docMk/>
            <pc:sldMk cId="3569210928" sldId="256"/>
            <ac:picMk id="4" creationId="{806BDF6F-060C-4D1D-8C93-88361BA0CE6F}"/>
          </ac:picMkLst>
        </pc:picChg>
      </pc:sldChg>
    </pc:docChg>
  </pc:docChgLst>
  <pc:docChgLst>
    <pc:chgData name="백지연B/SGS DevCamp" userId="S::jyeonbaek@smilegate.com::d357b275-f334-464f-9020-26c53f8e09d1" providerId="AD" clId="Web-{27C48129-1703-23A6-8ABB-4AA283527534}"/>
    <pc:docChg chg="modSld">
      <pc:chgData name="백지연B/SGS DevCamp" userId="S::jyeonbaek@smilegate.com::d357b275-f334-464f-9020-26c53f8e09d1" providerId="AD" clId="Web-{27C48129-1703-23A6-8ABB-4AA283527534}" dt="2020-12-26T04:04:07.779" v="47" actId="1076"/>
      <pc:docMkLst>
        <pc:docMk/>
      </pc:docMkLst>
      <pc:sldChg chg="addSp delSp modSp">
        <pc:chgData name="백지연B/SGS DevCamp" userId="S::jyeonbaek@smilegate.com::d357b275-f334-464f-9020-26c53f8e09d1" providerId="AD" clId="Web-{27C48129-1703-23A6-8ABB-4AA283527534}" dt="2020-12-26T04:04:07.779" v="47" actId="1076"/>
        <pc:sldMkLst>
          <pc:docMk/>
          <pc:sldMk cId="3046201450" sldId="258"/>
        </pc:sldMkLst>
        <pc:spChg chg="mod">
          <ac:chgData name="백지연B/SGS DevCamp" userId="S::jyeonbaek@smilegate.com::d357b275-f334-464f-9020-26c53f8e09d1" providerId="AD" clId="Web-{27C48129-1703-23A6-8ABB-4AA283527534}" dt="2020-12-26T04:03:19.122" v="25" actId="20577"/>
          <ac:spMkLst>
            <pc:docMk/>
            <pc:sldMk cId="3046201450" sldId="258"/>
            <ac:spMk id="25" creationId="{EA745EC2-4303-4412-9A9C-70D7BC93DDAC}"/>
          </ac:spMkLst>
        </pc:spChg>
        <pc:spChg chg="add mod">
          <ac:chgData name="백지연B/SGS DevCamp" userId="S::jyeonbaek@smilegate.com::d357b275-f334-464f-9020-26c53f8e09d1" providerId="AD" clId="Web-{27C48129-1703-23A6-8ABB-4AA283527534}" dt="2020-12-26T04:02:59.106" v="21" actId="1076"/>
          <ac:spMkLst>
            <pc:docMk/>
            <pc:sldMk cId="3046201450" sldId="258"/>
            <ac:spMk id="28" creationId="{C63045BC-4E5A-4135-9CF9-7CB3C9B498D2}"/>
          </ac:spMkLst>
        </pc:spChg>
        <pc:spChg chg="add del">
          <ac:chgData name="백지연B/SGS DevCamp" userId="S::jyeonbaek@smilegate.com::d357b275-f334-464f-9020-26c53f8e09d1" providerId="AD" clId="Web-{27C48129-1703-23A6-8ABB-4AA283527534}" dt="2020-12-26T04:02:09.886" v="14"/>
          <ac:spMkLst>
            <pc:docMk/>
            <pc:sldMk cId="3046201450" sldId="258"/>
            <ac:spMk id="29" creationId="{9FEBB17F-4BE7-4EBE-963A-5EC3CDD0F116}"/>
          </ac:spMkLst>
        </pc:spChg>
        <pc:spChg chg="add mod">
          <ac:chgData name="백지연B/SGS DevCamp" userId="S::jyeonbaek@smilegate.com::d357b275-f334-464f-9020-26c53f8e09d1" providerId="AD" clId="Web-{27C48129-1703-23A6-8ABB-4AA283527534}" dt="2020-12-26T04:03:03.231" v="22" actId="1076"/>
          <ac:spMkLst>
            <pc:docMk/>
            <pc:sldMk cId="3046201450" sldId="258"/>
            <ac:spMk id="30" creationId="{8D5D4BA3-D8FA-47D4-A257-6B9F8A6BC339}"/>
          </ac:spMkLst>
        </pc:spChg>
        <pc:spChg chg="add mod">
          <ac:chgData name="백지연B/SGS DevCamp" userId="S::jyeonbaek@smilegate.com::d357b275-f334-464f-9020-26c53f8e09d1" providerId="AD" clId="Web-{27C48129-1703-23A6-8ABB-4AA283527534}" dt="2020-12-26T04:03:14.184" v="23" actId="1076"/>
          <ac:spMkLst>
            <pc:docMk/>
            <pc:sldMk cId="3046201450" sldId="258"/>
            <ac:spMk id="31" creationId="{E0BD7E2C-A6E7-4914-B14D-D7F311E14BA1}"/>
          </ac:spMkLst>
        </pc:spChg>
        <pc:spChg chg="add del">
          <ac:chgData name="백지연B/SGS DevCamp" userId="S::jyeonbaek@smilegate.com::d357b275-f334-464f-9020-26c53f8e09d1" providerId="AD" clId="Web-{27C48129-1703-23A6-8ABB-4AA283527534}" dt="2020-12-26T04:03:25.341" v="27"/>
          <ac:spMkLst>
            <pc:docMk/>
            <pc:sldMk cId="3046201450" sldId="258"/>
            <ac:spMk id="32" creationId="{C4290929-8DBF-4592-A16F-E2036607B002}"/>
          </ac:spMkLst>
        </pc:spChg>
        <pc:spChg chg="add mod">
          <ac:chgData name="백지연B/SGS DevCamp" userId="S::jyeonbaek@smilegate.com::d357b275-f334-464f-9020-26c53f8e09d1" providerId="AD" clId="Web-{27C48129-1703-23A6-8ABB-4AA283527534}" dt="2020-12-26T04:04:07.779" v="47" actId="1076"/>
          <ac:spMkLst>
            <pc:docMk/>
            <pc:sldMk cId="3046201450" sldId="258"/>
            <ac:spMk id="33" creationId="{2E8D6208-051A-445B-A363-10FCC4723288}"/>
          </ac:spMkLst>
        </pc:spChg>
        <pc:spChg chg="mod">
          <ac:chgData name="백지연B/SGS DevCamp" userId="S::jyeonbaek@smilegate.com::d357b275-f334-464f-9020-26c53f8e09d1" providerId="AD" clId="Web-{27C48129-1703-23A6-8ABB-4AA283527534}" dt="2020-12-26T04:03:47.966" v="32" actId="1076"/>
          <ac:spMkLst>
            <pc:docMk/>
            <pc:sldMk cId="3046201450" sldId="258"/>
            <ac:spMk id="144" creationId="{00000000-0000-0000-0000-000000000000}"/>
          </ac:spMkLst>
        </pc:spChg>
        <pc:spChg chg="mod">
          <ac:chgData name="백지연B/SGS DevCamp" userId="S::jyeonbaek@smilegate.com::d357b275-f334-464f-9020-26c53f8e09d1" providerId="AD" clId="Web-{27C48129-1703-23A6-8ABB-4AA283527534}" dt="2020-12-26T04:01:16.994" v="4" actId="1076"/>
          <ac:spMkLst>
            <pc:docMk/>
            <pc:sldMk cId="3046201450" sldId="258"/>
            <ac:spMk id="151" creationId="{00000000-0000-0000-0000-000000000000}"/>
          </ac:spMkLst>
        </pc:spChg>
        <pc:spChg chg="del mod">
          <ac:chgData name="백지연B/SGS DevCamp" userId="S::jyeonbaek@smilegate.com::d357b275-f334-464f-9020-26c53f8e09d1" providerId="AD" clId="Web-{27C48129-1703-23A6-8ABB-4AA283527534}" dt="2020-12-26T04:02:34.918" v="17"/>
          <ac:spMkLst>
            <pc:docMk/>
            <pc:sldMk cId="3046201450" sldId="258"/>
            <ac:spMk id="152" creationId="{00000000-0000-0000-0000-000000000000}"/>
          </ac:spMkLst>
        </pc:spChg>
      </pc:sldChg>
    </pc:docChg>
  </pc:docChgLst>
  <pc:docChgLst>
    <pc:chgData name="임영수C/SGS DevCamp" userId="S::yslimc@smilegate.com::1c75c7d7-5cc9-493e-8431-da483c63ddaa" providerId="AD" clId="Web-{F2551293-A814-7C8B-8F12-C976B924F677}"/>
    <pc:docChg chg="modSld">
      <pc:chgData name="임영수C/SGS DevCamp" userId="S::yslimc@smilegate.com::1c75c7d7-5cc9-493e-8431-da483c63ddaa" providerId="AD" clId="Web-{F2551293-A814-7C8B-8F12-C976B924F677}" dt="2021-01-12T13:49:45.674" v="1339" actId="14100"/>
      <pc:docMkLst>
        <pc:docMk/>
      </pc:docMkLst>
      <pc:sldChg chg="modSp">
        <pc:chgData name="임영수C/SGS DevCamp" userId="S::yslimc@smilegate.com::1c75c7d7-5cc9-493e-8431-da483c63ddaa" providerId="AD" clId="Web-{F2551293-A814-7C8B-8F12-C976B924F677}" dt="2021-01-12T13:49:33.408" v="1336" actId="14100"/>
        <pc:sldMkLst>
          <pc:docMk/>
          <pc:sldMk cId="3438314448" sldId="259"/>
        </pc:sldMkLst>
        <pc:spChg chg="mod">
          <ac:chgData name="임영수C/SGS DevCamp" userId="S::yslimc@smilegate.com::1c75c7d7-5cc9-493e-8431-da483c63ddaa" providerId="AD" clId="Web-{F2551293-A814-7C8B-8F12-C976B924F677}" dt="2021-01-12T13:49:33.408" v="1336" actId="14100"/>
          <ac:spMkLst>
            <pc:docMk/>
            <pc:sldMk cId="3438314448" sldId="259"/>
            <ac:spMk id="13" creationId="{2954C6E2-DEE0-46D6-9070-991246C727F0}"/>
          </ac:spMkLst>
        </pc:spChg>
      </pc:sldChg>
      <pc:sldChg chg="modSp">
        <pc:chgData name="임영수C/SGS DevCamp" userId="S::yslimc@smilegate.com::1c75c7d7-5cc9-493e-8431-da483c63ddaa" providerId="AD" clId="Web-{F2551293-A814-7C8B-8F12-C976B924F677}" dt="2021-01-12T13:25:10.765" v="403"/>
        <pc:sldMkLst>
          <pc:docMk/>
          <pc:sldMk cId="270304466" sldId="306"/>
        </pc:sldMkLst>
        <pc:graphicFrameChg chg="modGraphic">
          <ac:chgData name="임영수C/SGS DevCamp" userId="S::yslimc@smilegate.com::1c75c7d7-5cc9-493e-8431-da483c63ddaa" providerId="AD" clId="Web-{F2551293-A814-7C8B-8F12-C976B924F677}" dt="2021-01-12T13:25:10.765" v="403"/>
          <ac:graphicFrameMkLst>
            <pc:docMk/>
            <pc:sldMk cId="270304466" sldId="306"/>
            <ac:graphicFrameMk id="8" creationId="{B3B86598-7119-9943-BD52-CD3BB0DA0BD3}"/>
          </ac:graphicFrameMkLst>
        </pc:graphicFrameChg>
      </pc:sldChg>
      <pc:sldChg chg="modSp">
        <pc:chgData name="임영수C/SGS DevCamp" userId="S::yslimc@smilegate.com::1c75c7d7-5cc9-493e-8431-da483c63ddaa" providerId="AD" clId="Web-{F2551293-A814-7C8B-8F12-C976B924F677}" dt="2021-01-12T13:17:15.607" v="102" actId="20577"/>
        <pc:sldMkLst>
          <pc:docMk/>
          <pc:sldMk cId="164947090" sldId="321"/>
        </pc:sldMkLst>
        <pc:spChg chg="mod">
          <ac:chgData name="임영수C/SGS DevCamp" userId="S::yslimc@smilegate.com::1c75c7d7-5cc9-493e-8431-da483c63ddaa" providerId="AD" clId="Web-{F2551293-A814-7C8B-8F12-C976B924F677}" dt="2021-01-12T13:17:15.607" v="102" actId="20577"/>
          <ac:spMkLst>
            <pc:docMk/>
            <pc:sldMk cId="164947090" sldId="321"/>
            <ac:spMk id="3" creationId="{1E6E941A-3335-47A5-B5EE-8720E000F4DC}"/>
          </ac:spMkLst>
        </pc:spChg>
      </pc:sldChg>
      <pc:sldChg chg="modSp">
        <pc:chgData name="임영수C/SGS DevCamp" userId="S::yslimc@smilegate.com::1c75c7d7-5cc9-493e-8431-da483c63ddaa" providerId="AD" clId="Web-{F2551293-A814-7C8B-8F12-C976B924F677}" dt="2021-01-12T13:49:45.674" v="1339" actId="14100"/>
        <pc:sldMkLst>
          <pc:docMk/>
          <pc:sldMk cId="3438314448" sldId="347"/>
        </pc:sldMkLst>
        <pc:spChg chg="mod">
          <ac:chgData name="임영수C/SGS DevCamp" userId="S::yslimc@smilegate.com::1c75c7d7-5cc9-493e-8431-da483c63ddaa" providerId="AD" clId="Web-{F2551293-A814-7C8B-8F12-C976B924F677}" dt="2021-01-12T13:49:45.674" v="1339" actId="14100"/>
          <ac:spMkLst>
            <pc:docMk/>
            <pc:sldMk cId="3438314448" sldId="347"/>
            <ac:spMk id="2" creationId="{921373A0-C691-47F4-91DA-9D10ACEF12DE}"/>
          </ac:spMkLst>
        </pc:spChg>
      </pc:sldChg>
      <pc:sldChg chg="modSp">
        <pc:chgData name="임영수C/SGS DevCamp" userId="S::yslimc@smilegate.com::1c75c7d7-5cc9-493e-8431-da483c63ddaa" providerId="AD" clId="Web-{F2551293-A814-7C8B-8F12-C976B924F677}" dt="2021-01-12T13:48:59.439" v="1330" actId="14100"/>
        <pc:sldMkLst>
          <pc:docMk/>
          <pc:sldMk cId="3438314448" sldId="348"/>
        </pc:sldMkLst>
        <pc:spChg chg="mod">
          <ac:chgData name="임영수C/SGS DevCamp" userId="S::yslimc@smilegate.com::1c75c7d7-5cc9-493e-8431-da483c63ddaa" providerId="AD" clId="Web-{F2551293-A814-7C8B-8F12-C976B924F677}" dt="2021-01-12T13:48:59.439" v="1330" actId="14100"/>
          <ac:spMkLst>
            <pc:docMk/>
            <pc:sldMk cId="3438314448" sldId="348"/>
            <ac:spMk id="13" creationId="{2954C6E2-DEE0-46D6-9070-991246C727F0}"/>
          </ac:spMkLst>
        </pc:spChg>
      </pc:sldChg>
      <pc:sldChg chg="modSp">
        <pc:chgData name="임영수C/SGS DevCamp" userId="S::yslimc@smilegate.com::1c75c7d7-5cc9-493e-8431-da483c63ddaa" providerId="AD" clId="Web-{F2551293-A814-7C8B-8F12-C976B924F677}" dt="2021-01-12T13:49:17.033" v="1333" actId="14100"/>
        <pc:sldMkLst>
          <pc:docMk/>
          <pc:sldMk cId="3438314448" sldId="349"/>
        </pc:sldMkLst>
        <pc:spChg chg="mod">
          <ac:chgData name="임영수C/SGS DevCamp" userId="S::yslimc@smilegate.com::1c75c7d7-5cc9-493e-8431-da483c63ddaa" providerId="AD" clId="Web-{F2551293-A814-7C8B-8F12-C976B924F677}" dt="2021-01-12T13:49:17.033" v="1333" actId="14100"/>
          <ac:spMkLst>
            <pc:docMk/>
            <pc:sldMk cId="3438314448" sldId="349"/>
            <ac:spMk id="13" creationId="{2954C6E2-DEE0-46D6-9070-991246C727F0}"/>
          </ac:spMkLst>
        </pc:spChg>
      </pc:sldChg>
      <pc:sldChg chg="addSp delSp modSp">
        <pc:chgData name="임영수C/SGS DevCamp" userId="S::yslimc@smilegate.com::1c75c7d7-5cc9-493e-8431-da483c63ddaa" providerId="AD" clId="Web-{F2551293-A814-7C8B-8F12-C976B924F677}" dt="2021-01-12T13:44:39.027" v="1229" actId="20577"/>
        <pc:sldMkLst>
          <pc:docMk/>
          <pc:sldMk cId="2265555812" sldId="352"/>
        </pc:sldMkLst>
        <pc:spChg chg="add mod">
          <ac:chgData name="임영수C/SGS DevCamp" userId="S::yslimc@smilegate.com::1c75c7d7-5cc9-493e-8431-da483c63ddaa" providerId="AD" clId="Web-{F2551293-A814-7C8B-8F12-C976B924F677}" dt="2021-01-12T13:09:28.157" v="25" actId="20577"/>
          <ac:spMkLst>
            <pc:docMk/>
            <pc:sldMk cId="2265555812" sldId="352"/>
            <ac:spMk id="2" creationId="{821CDFD9-16C0-4812-BE5A-80737F207E98}"/>
          </ac:spMkLst>
        </pc:spChg>
        <pc:spChg chg="add mod">
          <ac:chgData name="임영수C/SGS DevCamp" userId="S::yslimc@smilegate.com::1c75c7d7-5cc9-493e-8431-da483c63ddaa" providerId="AD" clId="Web-{F2551293-A814-7C8B-8F12-C976B924F677}" dt="2021-01-12T13:44:39.027" v="1229" actId="20577"/>
          <ac:spMkLst>
            <pc:docMk/>
            <pc:sldMk cId="2265555812" sldId="352"/>
            <ac:spMk id="3" creationId="{B558EBB4-1EBC-4F8F-99F3-B4ACF0918AD4}"/>
          </ac:spMkLst>
        </pc:spChg>
        <pc:spChg chg="del">
          <ac:chgData name="임영수C/SGS DevCamp" userId="S::yslimc@smilegate.com::1c75c7d7-5cc9-493e-8431-da483c63ddaa" providerId="AD" clId="Web-{F2551293-A814-7C8B-8F12-C976B924F677}" dt="2021-01-12T13:09:24.063" v="15"/>
          <ac:spMkLst>
            <pc:docMk/>
            <pc:sldMk cId="2265555812" sldId="352"/>
            <ac:spMk id="8" creationId="{61790AA5-E4E5-41BB-A7F1-D97419EE82A3}"/>
          </ac:spMkLst>
        </pc:spChg>
        <pc:spChg chg="del mod">
          <ac:chgData name="임영수C/SGS DevCamp" userId="S::yslimc@smilegate.com::1c75c7d7-5cc9-493e-8431-da483c63ddaa" providerId="AD" clId="Web-{F2551293-A814-7C8B-8F12-C976B924F677}" dt="2021-01-12T13:09:50.673" v="32"/>
          <ac:spMkLst>
            <pc:docMk/>
            <pc:sldMk cId="2265555812" sldId="352"/>
            <ac:spMk id="14" creationId="{29E6E7FD-79A6-4F40-994B-2BB997894DE6}"/>
          </ac:spMkLst>
        </pc:spChg>
        <pc:picChg chg="add del mod">
          <ac:chgData name="임영수C/SGS DevCamp" userId="S::yslimc@smilegate.com::1c75c7d7-5cc9-493e-8431-da483c63ddaa" providerId="AD" clId="Web-{F2551293-A814-7C8B-8F12-C976B924F677}" dt="2021-01-12T13:23:08.012" v="269"/>
          <ac:picMkLst>
            <pc:docMk/>
            <pc:sldMk cId="2265555812" sldId="352"/>
            <ac:picMk id="4" creationId="{E04D86F3-6FC5-43CC-823D-90CCD4F3BEB5}"/>
          </ac:picMkLst>
        </pc:picChg>
      </pc:sldChg>
      <pc:sldChg chg="addSp delSp modSp">
        <pc:chgData name="임영수C/SGS DevCamp" userId="S::yslimc@smilegate.com::1c75c7d7-5cc9-493e-8431-da483c63ddaa" providerId="AD" clId="Web-{F2551293-A814-7C8B-8F12-C976B924F677}" dt="2021-01-12T13:45:23.762" v="1272" actId="20577"/>
        <pc:sldMkLst>
          <pc:docMk/>
          <pc:sldMk cId="151747977" sldId="353"/>
        </pc:sldMkLst>
        <pc:spChg chg="add mod">
          <ac:chgData name="임영수C/SGS DevCamp" userId="S::yslimc@smilegate.com::1c75c7d7-5cc9-493e-8431-da483c63ddaa" providerId="AD" clId="Web-{F2551293-A814-7C8B-8F12-C976B924F677}" dt="2021-01-12T13:23:48.748" v="338" actId="20577"/>
          <ac:spMkLst>
            <pc:docMk/>
            <pc:sldMk cId="151747977" sldId="353"/>
            <ac:spMk id="2" creationId="{32BDC521-AD2E-4C36-A5B1-11813ADDCF9E}"/>
          </ac:spMkLst>
        </pc:spChg>
        <pc:spChg chg="add mod">
          <ac:chgData name="임영수C/SGS DevCamp" userId="S::yslimc@smilegate.com::1c75c7d7-5cc9-493e-8431-da483c63ddaa" providerId="AD" clId="Web-{F2551293-A814-7C8B-8F12-C976B924F677}" dt="2021-01-12T13:45:23.762" v="1272" actId="20577"/>
          <ac:spMkLst>
            <pc:docMk/>
            <pc:sldMk cId="151747977" sldId="353"/>
            <ac:spMk id="3" creationId="{18CBAC3B-EA66-44D0-90FA-D1498A56D40B}"/>
          </ac:spMkLst>
        </pc:spChg>
        <pc:spChg chg="del mod">
          <ac:chgData name="임영수C/SGS DevCamp" userId="S::yslimc@smilegate.com::1c75c7d7-5cc9-493e-8431-da483c63ddaa" providerId="AD" clId="Web-{F2551293-A814-7C8B-8F12-C976B924F677}" dt="2021-01-12T13:23:46.185" v="332"/>
          <ac:spMkLst>
            <pc:docMk/>
            <pc:sldMk cId="151747977" sldId="353"/>
            <ac:spMk id="10" creationId="{B6A65F90-7FAC-4520-AA88-9D3B910757EB}"/>
          </ac:spMkLst>
        </pc:spChg>
        <pc:spChg chg="del mod">
          <ac:chgData name="임영수C/SGS DevCamp" userId="S::yslimc@smilegate.com::1c75c7d7-5cc9-493e-8431-da483c63ddaa" providerId="AD" clId="Web-{F2551293-A814-7C8B-8F12-C976B924F677}" dt="2021-01-12T13:24:14.936" v="348"/>
          <ac:spMkLst>
            <pc:docMk/>
            <pc:sldMk cId="151747977" sldId="353"/>
            <ac:spMk id="13" creationId="{17D2E752-6549-403B-B14C-09B2E4038625}"/>
          </ac:spMkLst>
        </pc:spChg>
        <pc:picChg chg="add del mod">
          <ac:chgData name="임영수C/SGS DevCamp" userId="S::yslimc@smilegate.com::1c75c7d7-5cc9-493e-8431-da483c63ddaa" providerId="AD" clId="Web-{F2551293-A814-7C8B-8F12-C976B924F677}" dt="2021-01-12T13:29:16.802" v="583"/>
          <ac:picMkLst>
            <pc:docMk/>
            <pc:sldMk cId="151747977" sldId="353"/>
            <ac:picMk id="4" creationId="{927AC221-82AF-43AE-9559-304F79122F95}"/>
          </ac:picMkLst>
        </pc:picChg>
      </pc:sldChg>
      <pc:sldChg chg="addSp delSp modSp">
        <pc:chgData name="임영수C/SGS DevCamp" userId="S::yslimc@smilegate.com::1c75c7d7-5cc9-493e-8431-da483c63ddaa" providerId="AD" clId="Web-{F2551293-A814-7C8B-8F12-C976B924F677}" dt="2021-01-12T13:45:04.168" v="1271" actId="20577"/>
        <pc:sldMkLst>
          <pc:docMk/>
          <pc:sldMk cId="3179910856" sldId="354"/>
        </pc:sldMkLst>
        <pc:spChg chg="add mod">
          <ac:chgData name="임영수C/SGS DevCamp" userId="S::yslimc@smilegate.com::1c75c7d7-5cc9-493e-8431-da483c63ddaa" providerId="AD" clId="Web-{F2551293-A814-7C8B-8F12-C976B924F677}" dt="2021-01-12T13:32:40.948" v="741" actId="20577"/>
          <ac:spMkLst>
            <pc:docMk/>
            <pc:sldMk cId="3179910856" sldId="354"/>
            <ac:spMk id="2" creationId="{2E2E08BE-EDF5-480E-BF1A-911A9E446460}"/>
          </ac:spMkLst>
        </pc:spChg>
        <pc:spChg chg="add mod">
          <ac:chgData name="임영수C/SGS DevCamp" userId="S::yslimc@smilegate.com::1c75c7d7-5cc9-493e-8431-da483c63ddaa" providerId="AD" clId="Web-{F2551293-A814-7C8B-8F12-C976B924F677}" dt="2021-01-12T13:45:04.168" v="1271" actId="20577"/>
          <ac:spMkLst>
            <pc:docMk/>
            <pc:sldMk cId="3179910856" sldId="354"/>
            <ac:spMk id="3" creationId="{65098B53-D3CD-4DEC-9C44-7E9D2A20D353}"/>
          </ac:spMkLst>
        </pc:spChg>
        <pc:spChg chg="del">
          <ac:chgData name="임영수C/SGS DevCamp" userId="S::yslimc@smilegate.com::1c75c7d7-5cc9-493e-8431-da483c63ddaa" providerId="AD" clId="Web-{F2551293-A814-7C8B-8F12-C976B924F677}" dt="2021-01-12T13:32:24.447" v="719"/>
          <ac:spMkLst>
            <pc:docMk/>
            <pc:sldMk cId="3179910856" sldId="354"/>
            <ac:spMk id="11" creationId="{687F7CA7-6045-4334-88F0-5043C8BD99A9}"/>
          </ac:spMkLst>
        </pc:spChg>
        <pc:spChg chg="del mod">
          <ac:chgData name="임영수C/SGS DevCamp" userId="S::yslimc@smilegate.com::1c75c7d7-5cc9-493e-8431-da483c63ddaa" providerId="AD" clId="Web-{F2551293-A814-7C8B-8F12-C976B924F677}" dt="2021-01-12T13:32:53.323" v="748"/>
          <ac:spMkLst>
            <pc:docMk/>
            <pc:sldMk cId="3179910856" sldId="354"/>
            <ac:spMk id="12" creationId="{7FD9847C-D9B5-4745-8541-23AD2FF9FBA9}"/>
          </ac:spMkLst>
        </pc:spChg>
      </pc:sldChg>
    </pc:docChg>
  </pc:docChgLst>
  <pc:docChgLst>
    <pc:chgData name="박소현C/SGS DevCamp" userId="S::shparkc@smilegate.com::b6ded9f9-1722-4edd-8dba-128b08e80a16" providerId="AD" clId="Web-{97D8DDD9-2C99-F7F3-8619-0AB024094E2A}"/>
    <pc:docChg chg="modSld">
      <pc:chgData name="박소현C/SGS DevCamp" userId="S::shparkc@smilegate.com::b6ded9f9-1722-4edd-8dba-128b08e80a16" providerId="AD" clId="Web-{97D8DDD9-2C99-F7F3-8619-0AB024094E2A}" dt="2021-01-14T14:49:42.235" v="35" actId="1076"/>
      <pc:docMkLst>
        <pc:docMk/>
      </pc:docMkLst>
      <pc:sldChg chg="modSp">
        <pc:chgData name="박소현C/SGS DevCamp" userId="S::shparkc@smilegate.com::b6ded9f9-1722-4edd-8dba-128b08e80a16" providerId="AD" clId="Web-{97D8DDD9-2C99-F7F3-8619-0AB024094E2A}" dt="2021-01-14T14:49:42.235" v="35" actId="1076"/>
        <pc:sldMkLst>
          <pc:docMk/>
          <pc:sldMk cId="2012690515" sldId="358"/>
        </pc:sldMkLst>
        <pc:spChg chg="mod">
          <ac:chgData name="박소현C/SGS DevCamp" userId="S::shparkc@smilegate.com::b6ded9f9-1722-4edd-8dba-128b08e80a16" providerId="AD" clId="Web-{97D8DDD9-2C99-F7F3-8619-0AB024094E2A}" dt="2021-01-14T14:45:47.996" v="26" actId="1076"/>
          <ac:spMkLst>
            <pc:docMk/>
            <pc:sldMk cId="2012690515" sldId="358"/>
            <ac:spMk id="2" creationId="{C36D4F49-2942-4DDB-B1D9-1C7E355A8881}"/>
          </ac:spMkLst>
        </pc:spChg>
        <pc:spChg chg="mod">
          <ac:chgData name="박소현C/SGS DevCamp" userId="S::shparkc@smilegate.com::b6ded9f9-1722-4edd-8dba-128b08e80a16" providerId="AD" clId="Web-{97D8DDD9-2C99-F7F3-8619-0AB024094E2A}" dt="2021-01-14T14:45:52.840" v="27" actId="1076"/>
          <ac:spMkLst>
            <pc:docMk/>
            <pc:sldMk cId="2012690515" sldId="358"/>
            <ac:spMk id="39" creationId="{4059B652-C47D-4BA1-9C1A-EC8BCF201D6D}"/>
          </ac:spMkLst>
        </pc:spChg>
        <pc:spChg chg="mod">
          <ac:chgData name="박소현C/SGS DevCamp" userId="S::shparkc@smilegate.com::b6ded9f9-1722-4edd-8dba-128b08e80a16" providerId="AD" clId="Web-{97D8DDD9-2C99-F7F3-8619-0AB024094E2A}" dt="2021-01-14T14:44:59.261" v="21" actId="20577"/>
          <ac:spMkLst>
            <pc:docMk/>
            <pc:sldMk cId="2012690515" sldId="358"/>
            <ac:spMk id="47" creationId="{D26A43C7-38BB-4C0D-8017-B6593D65995F}"/>
          </ac:spMkLst>
        </pc:spChg>
        <pc:picChg chg="mod">
          <ac:chgData name="박소현C/SGS DevCamp" userId="S::shparkc@smilegate.com::b6ded9f9-1722-4edd-8dba-128b08e80a16" providerId="AD" clId="Web-{97D8DDD9-2C99-F7F3-8619-0AB024094E2A}" dt="2021-01-14T14:49:34.766" v="33" actId="14100"/>
          <ac:picMkLst>
            <pc:docMk/>
            <pc:sldMk cId="2012690515" sldId="358"/>
            <ac:picMk id="36" creationId="{00000000-0000-0000-0000-000000000000}"/>
          </ac:picMkLst>
        </pc:picChg>
        <pc:picChg chg="mod">
          <ac:chgData name="박소현C/SGS DevCamp" userId="S::shparkc@smilegate.com::b6ded9f9-1722-4edd-8dba-128b08e80a16" providerId="AD" clId="Web-{97D8DDD9-2C99-F7F3-8619-0AB024094E2A}" dt="2021-01-14T14:49:42.235" v="35" actId="1076"/>
          <ac:picMkLst>
            <pc:docMk/>
            <pc:sldMk cId="2012690515" sldId="358"/>
            <ac:picMk id="37" creationId="{44223AB7-4700-4244-AFA5-A5D7C14846E2}"/>
          </ac:picMkLst>
        </pc:picChg>
      </pc:sldChg>
      <pc:sldChg chg="modSp">
        <pc:chgData name="박소현C/SGS DevCamp" userId="S::shparkc@smilegate.com::b6ded9f9-1722-4edd-8dba-128b08e80a16" providerId="AD" clId="Web-{97D8DDD9-2C99-F7F3-8619-0AB024094E2A}" dt="2021-01-14T14:48:41.250" v="29" actId="20577"/>
        <pc:sldMkLst>
          <pc:docMk/>
          <pc:sldMk cId="3438314448" sldId="368"/>
        </pc:sldMkLst>
        <pc:spChg chg="mod">
          <ac:chgData name="박소현C/SGS DevCamp" userId="S::shparkc@smilegate.com::b6ded9f9-1722-4edd-8dba-128b08e80a16" providerId="AD" clId="Web-{97D8DDD9-2C99-F7F3-8619-0AB024094E2A}" dt="2021-01-14T14:48:41.250" v="29" actId="20577"/>
          <ac:spMkLst>
            <pc:docMk/>
            <pc:sldMk cId="3438314448" sldId="368"/>
            <ac:spMk id="13" creationId="{2954C6E2-DEE0-46D6-9070-991246C727F0}"/>
          </ac:spMkLst>
        </pc:spChg>
      </pc:sldChg>
    </pc:docChg>
  </pc:docChgLst>
  <pc:docChgLst>
    <pc:chgData name="박소현C/SGS DevCamp" userId="S::shparkc@smilegate.com::b6ded9f9-1722-4edd-8dba-128b08e80a16" providerId="AD" clId="Web-{FC861225-EFF1-B72B-70D0-7223A9123F33}"/>
    <pc:docChg chg="modSld">
      <pc:chgData name="박소현C/SGS DevCamp" userId="S::shparkc@smilegate.com::b6ded9f9-1722-4edd-8dba-128b08e80a16" providerId="AD" clId="Web-{FC861225-EFF1-B72B-70D0-7223A9123F33}" dt="2020-12-26T01:55:47.866" v="3" actId="1076"/>
      <pc:docMkLst>
        <pc:docMk/>
      </pc:docMkLst>
      <pc:sldChg chg="modSp">
        <pc:chgData name="박소현C/SGS DevCamp" userId="S::shparkc@smilegate.com::b6ded9f9-1722-4edd-8dba-128b08e80a16" providerId="AD" clId="Web-{FC861225-EFF1-B72B-70D0-7223A9123F33}" dt="2020-12-26T01:55:47.866" v="3" actId="1076"/>
        <pc:sldMkLst>
          <pc:docMk/>
          <pc:sldMk cId="3114797471" sldId="299"/>
        </pc:sldMkLst>
        <pc:spChg chg="mod">
          <ac:chgData name="박소현C/SGS DevCamp" userId="S::shparkc@smilegate.com::b6ded9f9-1722-4edd-8dba-128b08e80a16" providerId="AD" clId="Web-{FC861225-EFF1-B72B-70D0-7223A9123F33}" dt="2020-12-26T01:55:47.804" v="0" actId="1076"/>
          <ac:spMkLst>
            <pc:docMk/>
            <pc:sldMk cId="3114797471" sldId="299"/>
            <ac:spMk id="10" creationId="{DEC8EBA7-910F-B446-A170-3C500FFCB90C}"/>
          </ac:spMkLst>
        </pc:spChg>
        <pc:grpChg chg="mod">
          <ac:chgData name="박소현C/SGS DevCamp" userId="S::shparkc@smilegate.com::b6ded9f9-1722-4edd-8dba-128b08e80a16" providerId="AD" clId="Web-{FC861225-EFF1-B72B-70D0-7223A9123F33}" dt="2020-12-26T01:55:47.835" v="1" actId="1076"/>
          <ac:grpSpMkLst>
            <pc:docMk/>
            <pc:sldMk cId="3114797471" sldId="299"/>
            <ac:grpSpMk id="39" creationId="{5EC32041-3234-FC42-8EBB-17CD68ED0D24}"/>
          </ac:grpSpMkLst>
        </pc:grpChg>
        <pc:grpChg chg="mod">
          <ac:chgData name="박소현C/SGS DevCamp" userId="S::shparkc@smilegate.com::b6ded9f9-1722-4edd-8dba-128b08e80a16" providerId="AD" clId="Web-{FC861225-EFF1-B72B-70D0-7223A9123F33}" dt="2020-12-26T01:55:47.850" v="2" actId="1076"/>
          <ac:grpSpMkLst>
            <pc:docMk/>
            <pc:sldMk cId="3114797471" sldId="299"/>
            <ac:grpSpMk id="58" creationId="{B2818095-7689-B040-BC97-49B885EBCCE0}"/>
          </ac:grpSpMkLst>
        </pc:grpChg>
        <pc:grpChg chg="mod">
          <ac:chgData name="박소현C/SGS DevCamp" userId="S::shparkc@smilegate.com::b6ded9f9-1722-4edd-8dba-128b08e80a16" providerId="AD" clId="Web-{FC861225-EFF1-B72B-70D0-7223A9123F33}" dt="2020-12-26T01:55:47.866" v="3" actId="1076"/>
          <ac:grpSpMkLst>
            <pc:docMk/>
            <pc:sldMk cId="3114797471" sldId="299"/>
            <ac:grpSpMk id="61" creationId="{2761043B-200A-8643-BAE0-92BE960D0358}"/>
          </ac:grpSpMkLst>
        </pc:grpChg>
      </pc:sldChg>
    </pc:docChg>
  </pc:docChgLst>
  <pc:docChgLst>
    <pc:chgData name="임영수C/SGS DevCamp" userId="S::yslimc@smilegate.com::1c75c7d7-5cc9-493e-8431-da483c63ddaa" providerId="AD" clId="Web-{EEDF1376-CA7A-A731-2B43-DB77CA56A4D6}"/>
    <pc:docChg chg="modSld">
      <pc:chgData name="임영수C/SGS DevCamp" userId="S::yslimc@smilegate.com::1c75c7d7-5cc9-493e-8431-da483c63ddaa" providerId="AD" clId="Web-{EEDF1376-CA7A-A731-2B43-DB77CA56A4D6}" dt="2021-01-14T23:42:35.260" v="4" actId="20577"/>
      <pc:docMkLst>
        <pc:docMk/>
      </pc:docMkLst>
      <pc:sldChg chg="modSp">
        <pc:chgData name="임영수C/SGS DevCamp" userId="S::yslimc@smilegate.com::1c75c7d7-5cc9-493e-8431-da483c63ddaa" providerId="AD" clId="Web-{EEDF1376-CA7A-A731-2B43-DB77CA56A4D6}" dt="2021-01-14T23:42:19.354" v="0" actId="20577"/>
        <pc:sldMkLst>
          <pc:docMk/>
          <pc:sldMk cId="21353346" sldId="262"/>
        </pc:sldMkLst>
        <pc:spChg chg="mod">
          <ac:chgData name="임영수C/SGS DevCamp" userId="S::yslimc@smilegate.com::1c75c7d7-5cc9-493e-8431-da483c63ddaa" providerId="AD" clId="Web-{EEDF1376-CA7A-A731-2B43-DB77CA56A4D6}" dt="2021-01-14T23:42:19.354" v="0" actId="20577"/>
          <ac:spMkLst>
            <pc:docMk/>
            <pc:sldMk cId="21353346" sldId="262"/>
            <ac:spMk id="99" creationId="{FC82DA40-7FF6-4646-85DD-FC92DF97CF5E}"/>
          </ac:spMkLst>
        </pc:spChg>
      </pc:sldChg>
      <pc:sldChg chg="modSp">
        <pc:chgData name="임영수C/SGS DevCamp" userId="S::yslimc@smilegate.com::1c75c7d7-5cc9-493e-8431-da483c63ddaa" providerId="AD" clId="Web-{EEDF1376-CA7A-A731-2B43-DB77CA56A4D6}" dt="2021-01-14T23:42:35.260" v="4" actId="20577"/>
        <pc:sldMkLst>
          <pc:docMk/>
          <pc:sldMk cId="4217588893" sldId="263"/>
        </pc:sldMkLst>
        <pc:spChg chg="mod">
          <ac:chgData name="임영수C/SGS DevCamp" userId="S::yslimc@smilegate.com::1c75c7d7-5cc9-493e-8431-da483c63ddaa" providerId="AD" clId="Web-{EEDF1376-CA7A-A731-2B43-DB77CA56A4D6}" dt="2021-01-14T23:42:35.260" v="4" actId="20577"/>
          <ac:spMkLst>
            <pc:docMk/>
            <pc:sldMk cId="4217588893" sldId="263"/>
            <ac:spMk id="77" creationId="{9285CCBD-F365-8646-A6CE-F2FFB1F98EDF}"/>
          </ac:spMkLst>
        </pc:spChg>
        <pc:spChg chg="mod">
          <ac:chgData name="임영수C/SGS DevCamp" userId="S::yslimc@smilegate.com::1c75c7d7-5cc9-493e-8431-da483c63ddaa" providerId="AD" clId="Web-{EEDF1376-CA7A-A731-2B43-DB77CA56A4D6}" dt="2021-01-14T23:42:28.041" v="2" actId="20577"/>
          <ac:spMkLst>
            <pc:docMk/>
            <pc:sldMk cId="4217588893" sldId="263"/>
            <ac:spMk id="99" creationId="{FC82DA40-7FF6-4646-85DD-FC92DF97CF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F8CDF-5D8A-1E49-9214-400DFEBC4104}" type="datetimeFigureOut">
              <a:rPr lang="ko-KR" altLang="en-US"/>
              <a:pPr/>
              <a:t>2021-02-04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57AA7-C090-FA42-957C-21F4FD99AF85}" type="slidenum">
              <a:rPr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79514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417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538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66438d498_0_24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66438d498_0_24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219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F36CA-1188-5A43-BA5F-F33D8728E95B}" type="slidenum">
              <a:rPr kumimoji="1" lang="ko-Kore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049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66438d498_0_24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66438d498_0_24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884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EF36CA-1188-5A43-BA5F-F33D8728E95B}" type="slidenum">
              <a:rPr kumimoji="1" lang="ko-Kore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766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fff66f7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fff66f7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928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fff66f7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fff66f7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928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fff66f7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fff66f7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928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fff66f7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fff66f7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928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66438d498_0_24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66438d498_0_24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320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fff66f77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fff66f77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078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417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66438d498_0_24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66438d498_0_24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167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fff66f7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fff66f7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476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66438d498_0_24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66438d498_0_24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884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fff66f7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fff66f7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40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66438d498_0_24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66438d498_0_24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460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538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d693301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d693301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53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14167" y="1783633"/>
            <a:ext cx="4860000" cy="33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15767" y="5281867"/>
            <a:ext cx="4258400" cy="9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14167" y="5158527"/>
            <a:ext cx="4860000" cy="148120"/>
          </a:xfrm>
          <a:prstGeom prst="rect">
            <a:avLst/>
          </a:prstGeom>
          <a:solidFill>
            <a:srgbClr val="4651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6133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6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750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207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1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10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98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35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581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1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-1" y="-1"/>
            <a:ext cx="2933100" cy="6858001"/>
          </a:xfrm>
          <a:prstGeom prst="rect">
            <a:avLst/>
          </a:prstGeom>
          <a:solidFill>
            <a:srgbClr val="4651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294290" y="244815"/>
            <a:ext cx="2624167" cy="7404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+mj-ea"/>
                <a:ea typeface="+mj-e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3187967" y="843167"/>
            <a:ext cx="8382000" cy="53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  <a:latin typeface="+mn-ea"/>
                <a:ea typeface="+mn-ea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 sz="1467">
                <a:solidFill>
                  <a:schemeClr val="lt2"/>
                </a:solidFill>
              </a:defRPr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 sz="1467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3457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86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6152133" y="3297155"/>
            <a:ext cx="50888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267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6152133" y="5417688"/>
            <a:ext cx="3803600" cy="9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-1" y="0"/>
            <a:ext cx="5143500" cy="6858000"/>
          </a:xfrm>
          <a:prstGeom prst="rect">
            <a:avLst/>
          </a:prstGeom>
          <a:solidFill>
            <a:srgbClr val="4651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 idx="2" hasCustomPrompt="1"/>
          </p:nvPr>
        </p:nvSpPr>
        <p:spPr>
          <a:xfrm>
            <a:off x="2930700" y="3404321"/>
            <a:ext cx="3270000" cy="16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37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9"/>
          <p:cNvSpPr/>
          <p:nvPr/>
        </p:nvSpPr>
        <p:spPr>
          <a:xfrm>
            <a:off x="3123100" y="6095600"/>
            <a:ext cx="27824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0E2E4B-B958-9545-B149-A71459D27B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5143500" cy="6858000"/>
          </a:xfrm>
          <a:prstGeom prst="rect">
            <a:avLst/>
          </a:prstGeom>
        </p:spPr>
      </p:pic>
      <p:sp>
        <p:nvSpPr>
          <p:cNvPr id="8" name="Google Shape;405;p32">
            <a:extLst>
              <a:ext uri="{FF2B5EF4-FFF2-40B4-BE49-F238E27FC236}">
                <a16:creationId xmlns:a16="http://schemas.microsoft.com/office/drawing/2014/main" id="{0BE4EDB6-6C91-344E-A3F0-C466E0F30CD7}"/>
              </a:ext>
            </a:extLst>
          </p:cNvPr>
          <p:cNvSpPr/>
          <p:nvPr userDrawn="1"/>
        </p:nvSpPr>
        <p:spPr>
          <a:xfrm>
            <a:off x="4411" y="0"/>
            <a:ext cx="5139088" cy="6858000"/>
          </a:xfrm>
          <a:prstGeom prst="rect">
            <a:avLst/>
          </a:prstGeom>
          <a:solidFill>
            <a:srgbClr val="073763">
              <a:alpha val="59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336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642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4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-1" y="-1"/>
            <a:ext cx="2933100" cy="6858001"/>
          </a:xfrm>
          <a:prstGeom prst="rect">
            <a:avLst/>
          </a:prstGeom>
          <a:solidFill>
            <a:srgbClr val="4651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4808000" y="4213013"/>
            <a:ext cx="17312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4820033" y="4889859"/>
            <a:ext cx="25604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844367" y="1476640"/>
            <a:ext cx="17300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8844367" y="4889859"/>
            <a:ext cx="25604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5"/>
          </p:nvPr>
        </p:nvSpPr>
        <p:spPr>
          <a:xfrm>
            <a:off x="8844367" y="4213013"/>
            <a:ext cx="17312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8844367" y="2154761"/>
            <a:ext cx="25608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hasCustomPrompt="1"/>
          </p:nvPr>
        </p:nvSpPr>
        <p:spPr>
          <a:xfrm>
            <a:off x="7935733" y="1409257"/>
            <a:ext cx="11096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7"/>
          </p:nvPr>
        </p:nvSpPr>
        <p:spPr>
          <a:xfrm>
            <a:off x="4809939" y="1479131"/>
            <a:ext cx="17300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8"/>
          </p:nvPr>
        </p:nvSpPr>
        <p:spPr>
          <a:xfrm>
            <a:off x="4809939" y="2154761"/>
            <a:ext cx="25608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9" hasCustomPrompt="1"/>
          </p:nvPr>
        </p:nvSpPr>
        <p:spPr>
          <a:xfrm>
            <a:off x="3896472" y="1409257"/>
            <a:ext cx="11096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3" hasCustomPrompt="1"/>
          </p:nvPr>
        </p:nvSpPr>
        <p:spPr>
          <a:xfrm>
            <a:off x="3896472" y="4152025"/>
            <a:ext cx="11096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14" hasCustomPrompt="1"/>
          </p:nvPr>
        </p:nvSpPr>
        <p:spPr>
          <a:xfrm>
            <a:off x="7933533" y="4153425"/>
            <a:ext cx="1114000" cy="6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15"/>
          </p:nvPr>
        </p:nvSpPr>
        <p:spPr>
          <a:xfrm>
            <a:off x="824800" y="4647733"/>
            <a:ext cx="2108400" cy="14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615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6514764" y="2839813"/>
            <a:ext cx="1731200" cy="4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2"/>
          </p:nvPr>
        </p:nvSpPr>
        <p:spPr>
          <a:xfrm>
            <a:off x="6514767" y="3138221"/>
            <a:ext cx="3060000" cy="6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3"/>
          </p:nvPr>
        </p:nvSpPr>
        <p:spPr>
          <a:xfrm>
            <a:off x="4124617" y="851800"/>
            <a:ext cx="1730000" cy="4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"/>
          </p:nvPr>
        </p:nvSpPr>
        <p:spPr>
          <a:xfrm>
            <a:off x="8460168" y="5139567"/>
            <a:ext cx="3058400" cy="6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5"/>
          </p:nvPr>
        </p:nvSpPr>
        <p:spPr>
          <a:xfrm>
            <a:off x="8460151" y="4834999"/>
            <a:ext cx="1731200" cy="4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6"/>
          </p:nvPr>
        </p:nvSpPr>
        <p:spPr>
          <a:xfrm>
            <a:off x="4124636" y="1144217"/>
            <a:ext cx="3060000" cy="6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1" y="-1"/>
            <a:ext cx="2933100" cy="6858001"/>
          </a:xfrm>
          <a:prstGeom prst="rect">
            <a:avLst/>
          </a:prstGeom>
          <a:solidFill>
            <a:srgbClr val="46518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24800" y="4647733"/>
            <a:ext cx="2233200" cy="14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844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39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0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9955" y="593367"/>
            <a:ext cx="10923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"/>
              <a:buNone/>
              <a:defRPr sz="28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97127" y="1536633"/>
            <a:ext cx="1092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09399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+mj-ea"/>
          <a:ea typeface="+mj-ea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FF4F01"/>
          </a:solidFill>
          <a:latin typeface="+mn-ea"/>
          <a:ea typeface="+mn-ea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576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19">
          <p15:clr>
            <a:srgbClr val="EA4335"/>
          </p15:clr>
        </p15:guide>
        <p15:guide id="7" pos="449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76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372534" y="5281867"/>
            <a:ext cx="5301633" cy="67866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ko-KR" altLang="en-US" sz="2400" b="1">
                <a:solidFill>
                  <a:srgbClr val="46518C"/>
                </a:solidFill>
                <a:latin typeface="맑은 고딕"/>
                <a:ea typeface="맑은 고딕"/>
              </a:rPr>
              <a:t>임영수</a:t>
            </a:r>
            <a:r>
              <a:rPr lang="en-US" altLang="ko-KR" sz="2400" b="1">
                <a:solidFill>
                  <a:srgbClr val="46518C"/>
                </a:solidFill>
                <a:latin typeface="맑은 고딕"/>
                <a:ea typeface="맑은 고딕"/>
              </a:rPr>
              <a:t>C,</a:t>
            </a:r>
            <a:r>
              <a:rPr lang="ko-KR" altLang="en-US" sz="2400" b="1">
                <a:solidFill>
                  <a:srgbClr val="46518C"/>
                </a:solidFill>
                <a:latin typeface="맑은 고딕"/>
                <a:ea typeface="맑은 고딕"/>
              </a:rPr>
              <a:t> 신영환</a:t>
            </a:r>
            <a:r>
              <a:rPr lang="en-US" altLang="ko-KR" sz="2400" b="1">
                <a:solidFill>
                  <a:srgbClr val="46518C"/>
                </a:solidFill>
                <a:latin typeface="맑은 고딕"/>
                <a:ea typeface="맑은 고딕"/>
              </a:rPr>
              <a:t>,</a:t>
            </a:r>
            <a:r>
              <a:rPr lang="ko-KR" altLang="en-US" sz="2400" b="1">
                <a:solidFill>
                  <a:srgbClr val="46518C"/>
                </a:solidFill>
                <a:latin typeface="맑은 고딕"/>
                <a:ea typeface="맑은 고딕"/>
              </a:rPr>
              <a:t> 박소현</a:t>
            </a:r>
            <a:r>
              <a:rPr lang="en-US" altLang="ko-KR" sz="2400" b="1">
                <a:solidFill>
                  <a:srgbClr val="46518C"/>
                </a:solidFill>
                <a:latin typeface="맑은 고딕"/>
                <a:ea typeface="맑은 고딕"/>
              </a:rPr>
              <a:t>C,</a:t>
            </a:r>
            <a:r>
              <a:rPr lang="ko-KR" altLang="en-US" sz="2400" b="1">
                <a:solidFill>
                  <a:srgbClr val="46518C"/>
                </a:solidFill>
                <a:latin typeface="맑은 고딕"/>
                <a:ea typeface="맑은 고딕"/>
              </a:rPr>
              <a:t> 백지연B</a:t>
            </a:r>
            <a:endParaRPr sz="2400" b="1">
              <a:solidFill>
                <a:srgbClr val="46518C"/>
              </a:solidFill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A2F854-9705-0A4B-B91C-169A8774D437}"/>
              </a:ext>
            </a:extLst>
          </p:cNvPr>
          <p:cNvSpPr/>
          <p:nvPr/>
        </p:nvSpPr>
        <p:spPr>
          <a:xfrm>
            <a:off x="3657270" y="4618553"/>
            <a:ext cx="2016898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 latinLnBrk="0">
              <a:buClr>
                <a:srgbClr val="000000"/>
              </a:buClr>
            </a:pPr>
            <a:r>
              <a:rPr lang="en-US" altLang="x-none" sz="2667" b="1" kern="0" err="1">
                <a:solidFill>
                  <a:srgbClr val="FF4F01"/>
                </a:solidFill>
                <a:latin typeface="Arial"/>
                <a:ea typeface="+mj-ea"/>
                <a:cs typeface="Arial"/>
                <a:sym typeface="Arial"/>
              </a:rPr>
              <a:t>JobJava</a:t>
            </a:r>
            <a:r>
              <a:rPr lang="ko-KR" altLang="en-US" sz="2667" b="1" kern="0">
                <a:solidFill>
                  <a:srgbClr val="FF4F0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rPr>
              <a:t> 팀</a:t>
            </a:r>
            <a:endParaRPr lang="en-US" altLang="ko-KR" sz="2667" b="1" kern="0">
              <a:solidFill>
                <a:srgbClr val="FF4F0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  <a:sym typeface="Arial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BFD5B71-118D-6744-8EE6-594587700E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897" y="1268871"/>
            <a:ext cx="5658292" cy="2506133"/>
          </a:xfrm>
          <a:prstGeom prst="rect">
            <a:avLst/>
          </a:prstGeom>
        </p:spPr>
      </p:pic>
      <p:pic>
        <p:nvPicPr>
          <p:cNvPr id="2" name="그림 2">
            <a:extLst>
              <a:ext uri="{FF2B5EF4-FFF2-40B4-BE49-F238E27FC236}">
                <a16:creationId xmlns:a16="http://schemas.microsoft.com/office/drawing/2014/main" id="{B4ED4FC3-8221-4ED3-AABC-938A74DA7D3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35055" y="1895006"/>
            <a:ext cx="3392773" cy="339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6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67;p24">
            <a:extLst>
              <a:ext uri="{FF2B5EF4-FFF2-40B4-BE49-F238E27FC236}">
                <a16:creationId xmlns:a16="http://schemas.microsoft.com/office/drawing/2014/main" id="{9B4F8A4F-FFF1-E44A-BCF9-3A6B00616188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67;p24">
            <a:extLst>
              <a:ext uri="{FF2B5EF4-FFF2-40B4-BE49-F238E27FC236}">
                <a16:creationId xmlns:a16="http://schemas.microsoft.com/office/drawing/2014/main" id="{8F3208CC-E971-6141-BF94-EC5288C11B82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B3B86598-7119-9943-BD52-CD3BB0DA0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62032"/>
              </p:ext>
            </p:extLst>
          </p:nvPr>
        </p:nvGraphicFramePr>
        <p:xfrm>
          <a:off x="3332478" y="1111674"/>
          <a:ext cx="8298690" cy="391190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922872">
                  <a:extLst>
                    <a:ext uri="{9D8B030D-6E8A-4147-A177-3AD203B41FA5}">
                      <a16:colId xmlns:a16="http://schemas.microsoft.com/office/drawing/2014/main" val="205317519"/>
                    </a:ext>
                  </a:extLst>
                </a:gridCol>
                <a:gridCol w="6375818">
                  <a:extLst>
                    <a:ext uri="{9D8B030D-6E8A-4147-A177-3AD203B41FA5}">
                      <a16:colId xmlns:a16="http://schemas.microsoft.com/office/drawing/2014/main" val="1902081099"/>
                    </a:ext>
                  </a:extLst>
                </a:gridCol>
              </a:tblGrid>
              <a:tr h="539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분류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항목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591914"/>
                  </a:ext>
                </a:extLst>
              </a:tr>
              <a:tr h="53425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User</a:t>
                      </a:r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채팅방 내 사용자 간 캘린더 통합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2959324"/>
                  </a:ext>
                </a:extLst>
              </a:tr>
              <a:tr h="5342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채팅방 내 투표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2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다양한 영역에 대한 조직도 </a:t>
                      </a:r>
                      <a:r>
                        <a:rPr lang="en-US" altLang="ko-KR" sz="2000"/>
                        <a:t>+ </a:t>
                      </a:r>
                      <a:r>
                        <a:rPr lang="ko-KR" altLang="en-US" sz="2000"/>
                        <a:t>조직도 내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Chat</a:t>
                      </a:r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채팅방 내 부가 기능 강화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Message</a:t>
                      </a:r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/>
                        <a:t>메시지 수정 및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Load</a:t>
                      </a:r>
                      <a:r>
                        <a:rPr lang="en-US" altLang="ko-KR" sz="2000" b="1" baseline="0"/>
                        <a:t> Balancer</a:t>
                      </a:r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/>
                        <a:t>다수의 </a:t>
                      </a:r>
                      <a:r>
                        <a:rPr lang="en-US" altLang="ko-KR" sz="2000"/>
                        <a:t>API Gateway</a:t>
                      </a:r>
                      <a:r>
                        <a:rPr lang="ko-KR" altLang="en-US" sz="2000" baseline="0"/>
                        <a:t> 구현</a:t>
                      </a:r>
                      <a:endParaRPr lang="en-US" altLang="ko-KR" sz="2000" baseline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/>
                        <a:t>API Gateway</a:t>
                      </a:r>
                      <a:r>
                        <a:rPr lang="en-US" altLang="ko-KR" sz="2000" baseline="0"/>
                        <a:t> </a:t>
                      </a:r>
                      <a:r>
                        <a:rPr lang="ko-KR" altLang="en-US" sz="2000" baseline="0"/>
                        <a:t>앞단에 </a:t>
                      </a:r>
                      <a:r>
                        <a:rPr lang="en-US" altLang="ko-KR" sz="2000" baseline="0"/>
                        <a:t>LB </a:t>
                      </a:r>
                      <a:r>
                        <a:rPr lang="ko-KR" altLang="en-US" sz="2000" baseline="0"/>
                        <a:t>배치</a:t>
                      </a:r>
                      <a:endParaRPr lang="ko-KR" altLang="en-US" sz="20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Google Shape;163;p24">
            <a:extLst>
              <a:ext uri="{FF2B5EF4-FFF2-40B4-BE49-F238E27FC236}">
                <a16:creationId xmlns:a16="http://schemas.microsoft.com/office/drawing/2014/main" id="{572EA88A-9951-AA4D-9C64-BF3BA6348EC7}"/>
              </a:ext>
            </a:extLst>
          </p:cNvPr>
          <p:cNvSpPr txBox="1">
            <a:spLocks/>
          </p:cNvSpPr>
          <p:nvPr/>
        </p:nvSpPr>
        <p:spPr>
          <a:xfrm>
            <a:off x="1" y="414354"/>
            <a:ext cx="2928758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algn="r" defTabSz="1219170" latinLnBrk="0">
              <a:lnSpc>
                <a:spcPct val="120000"/>
              </a:lnSpc>
              <a:buClr>
                <a:srgbClr val="000000"/>
              </a:buClr>
            </a:pPr>
            <a:r>
              <a:rPr lang="ko-KR" altLang="en-US" sz="3200" b="1" kern="0">
                <a:solidFill>
                  <a:schemeClr val="bg1"/>
                </a:solidFill>
                <a:latin typeface="맑은 고딕"/>
                <a:ea typeface="맑은 고딕"/>
                <a:cs typeface="Arial"/>
                <a:sym typeface="Arial"/>
              </a:rPr>
              <a:t>마일스톤 </a:t>
            </a:r>
            <a:r>
              <a:rPr lang="en-US" altLang="ko-KR" sz="3200" b="1" kern="0">
                <a:solidFill>
                  <a:schemeClr val="bg1"/>
                </a:solidFill>
                <a:latin typeface="맑은 고딕"/>
                <a:ea typeface="맑은 고딕"/>
                <a:cs typeface="Arial"/>
                <a:sym typeface="Arial"/>
              </a:rPr>
              <a:t>3</a:t>
            </a:r>
            <a:endParaRPr lang="ko-KR" altLang="en-US" sz="3200" b="1" kern="0">
              <a:solidFill>
                <a:schemeClr val="bg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30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06;p32">
            <a:extLst>
              <a:ext uri="{FF2B5EF4-FFF2-40B4-BE49-F238E27FC236}">
                <a16:creationId xmlns:a16="http://schemas.microsoft.com/office/drawing/2014/main" id="{FD63C62E-D295-3A49-BE1E-F6E1617FD3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18354" y="3429000"/>
            <a:ext cx="5701201" cy="133373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ko-KR" altLang="en-US" sz="6400">
                <a:latin typeface="+mj-ea"/>
                <a:ea typeface="+mj-ea"/>
              </a:rPr>
              <a:t>아키텍쳐 설계</a:t>
            </a:r>
            <a:endParaRPr sz="6400">
              <a:latin typeface="+mj-ea"/>
              <a:ea typeface="+mj-ea"/>
            </a:endParaRPr>
          </a:p>
        </p:txBody>
      </p:sp>
      <p:sp>
        <p:nvSpPr>
          <p:cNvPr id="14" name="Google Shape;408;p32">
            <a:extLst>
              <a:ext uri="{FF2B5EF4-FFF2-40B4-BE49-F238E27FC236}">
                <a16:creationId xmlns:a16="http://schemas.microsoft.com/office/drawing/2014/main" id="{CA576E85-2C03-794C-96CD-FA5C94C20B8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48564" y="3404321"/>
            <a:ext cx="3270000" cy="16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700"/>
              <a:t>04</a:t>
            </a:r>
            <a:endParaRPr lang="en-US" sz="13700"/>
          </a:p>
        </p:txBody>
      </p:sp>
      <p:sp>
        <p:nvSpPr>
          <p:cNvPr id="15" name="Google Shape;409;p32">
            <a:extLst>
              <a:ext uri="{FF2B5EF4-FFF2-40B4-BE49-F238E27FC236}">
                <a16:creationId xmlns:a16="http://schemas.microsoft.com/office/drawing/2014/main" id="{B1F170B9-6D83-974D-B6ED-B9CEA99CC613}"/>
              </a:ext>
            </a:extLst>
          </p:cNvPr>
          <p:cNvSpPr/>
          <p:nvPr/>
        </p:nvSpPr>
        <p:spPr>
          <a:xfrm>
            <a:off x="2175497" y="5332900"/>
            <a:ext cx="29796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436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0D9F8A28-2685-FC42-AEB5-ED665804D3F7}"/>
              </a:ext>
            </a:extLst>
          </p:cNvPr>
          <p:cNvSpPr/>
          <p:nvPr/>
        </p:nvSpPr>
        <p:spPr>
          <a:xfrm>
            <a:off x="371918" y="611194"/>
            <a:ext cx="1859982" cy="3605538"/>
          </a:xfrm>
          <a:prstGeom prst="roundRect">
            <a:avLst/>
          </a:prstGeom>
          <a:solidFill>
            <a:srgbClr val="EB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A5FC590B-3C76-9643-852E-3F0AA6D304DC}"/>
              </a:ext>
            </a:extLst>
          </p:cNvPr>
          <p:cNvSpPr/>
          <p:nvPr/>
        </p:nvSpPr>
        <p:spPr>
          <a:xfrm>
            <a:off x="6775603" y="1463558"/>
            <a:ext cx="1318793" cy="100600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Message</a:t>
            </a:r>
            <a:endParaRPr kumimoji="0" lang="en-US" altLang="x-none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Server</a:t>
            </a:r>
            <a:endParaRPr kumimoji="0" lang="en-US" altLang="x-none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541423F6-22CD-A94C-9E20-F9E817A67A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5155" y="5003164"/>
            <a:ext cx="714138" cy="535603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87BA7B-DACD-1842-8285-E53AD961C320}"/>
              </a:ext>
            </a:extLst>
          </p:cNvPr>
          <p:cNvGrpSpPr/>
          <p:nvPr/>
        </p:nvGrpSpPr>
        <p:grpSpPr>
          <a:xfrm>
            <a:off x="3843897" y="992191"/>
            <a:ext cx="1493344" cy="1075288"/>
            <a:chOff x="4412598" y="754184"/>
            <a:chExt cx="1493344" cy="1075288"/>
          </a:xfrm>
        </p:grpSpPr>
        <p:sp>
          <p:nvSpPr>
            <p:cNvPr id="138" name="모서리가 둥근 직사각형 137">
              <a:extLst>
                <a:ext uri="{FF2B5EF4-FFF2-40B4-BE49-F238E27FC236}">
                  <a16:creationId xmlns:a16="http://schemas.microsoft.com/office/drawing/2014/main" id="{761A1435-3105-BB41-BA3E-D991859C6D0C}"/>
                </a:ext>
              </a:extLst>
            </p:cNvPr>
            <p:cNvSpPr/>
            <p:nvPr/>
          </p:nvSpPr>
          <p:spPr>
            <a:xfrm>
              <a:off x="4487212" y="903795"/>
              <a:ext cx="1418730" cy="925677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x-none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761A1435-3105-BB41-BA3E-D991859C6D0C}"/>
                </a:ext>
              </a:extLst>
            </p:cNvPr>
            <p:cNvSpPr/>
            <p:nvPr/>
          </p:nvSpPr>
          <p:spPr>
            <a:xfrm>
              <a:off x="4412598" y="754184"/>
              <a:ext cx="1406634" cy="925676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r>
                <a:rPr kumimoji="1" lang="en-US" altLang="x-none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API</a:t>
              </a:r>
              <a:endParaRPr kumimoji="1" lang="en-US" altLang="x-none" b="1">
                <a:latin typeface="맑은 고딕"/>
              </a:endParaRPr>
            </a:p>
            <a:p>
              <a:pPr algn="ctr">
                <a:defRPr/>
              </a:pPr>
              <a:r>
                <a:rPr kumimoji="1" lang="en-US" altLang="x-none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Gateway</a:t>
              </a:r>
              <a:endParaRPr lang="en-US" altLang="x-none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3D2E1FEB-578B-5C41-95DF-646531FE7535}"/>
              </a:ext>
            </a:extLst>
          </p:cNvPr>
          <p:cNvSpPr/>
          <p:nvPr/>
        </p:nvSpPr>
        <p:spPr>
          <a:xfrm>
            <a:off x="6770660" y="2762529"/>
            <a:ext cx="1250725" cy="10165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Chat</a:t>
            </a:r>
            <a:endParaRPr kumimoji="1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Server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F245DE3-FC5A-1744-B51E-666CF8C9A742}"/>
              </a:ext>
            </a:extLst>
          </p:cNvPr>
          <p:cNvSpPr/>
          <p:nvPr/>
        </p:nvSpPr>
        <p:spPr>
          <a:xfrm>
            <a:off x="9697835" y="551554"/>
            <a:ext cx="1969327" cy="159883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x-none" altLang="en-US" sz="1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68792E-B4DB-6749-A3AF-F5C808AFB549}"/>
              </a:ext>
            </a:extLst>
          </p:cNvPr>
          <p:cNvSpPr/>
          <p:nvPr/>
        </p:nvSpPr>
        <p:spPr>
          <a:xfrm>
            <a:off x="9874513" y="865518"/>
            <a:ext cx="1612692" cy="48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x-none" altLang="en-US" sz="1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478342-A0E5-D34C-8BC9-6F8F7C2314C0}"/>
              </a:ext>
            </a:extLst>
          </p:cNvPr>
          <p:cNvSpPr/>
          <p:nvPr/>
        </p:nvSpPr>
        <p:spPr>
          <a:xfrm>
            <a:off x="9874513" y="1425560"/>
            <a:ext cx="1612692" cy="48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x-none" altLang="en-US" sz="1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862475-7AEA-EC4B-809B-6397821070CA}"/>
              </a:ext>
            </a:extLst>
          </p:cNvPr>
          <p:cNvSpPr txBox="1"/>
          <p:nvPr/>
        </p:nvSpPr>
        <p:spPr>
          <a:xfrm>
            <a:off x="10568225" y="1824084"/>
            <a:ext cx="3577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...</a:t>
            </a:r>
            <a:endParaRPr kumimoji="1" lang="x-none" altLang="en-US" sz="1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8CC46C3-E150-E54D-BCE5-D744441080E3}"/>
              </a:ext>
            </a:extLst>
          </p:cNvPr>
          <p:cNvSpPr/>
          <p:nvPr/>
        </p:nvSpPr>
        <p:spPr>
          <a:xfrm>
            <a:off x="9942947" y="906823"/>
            <a:ext cx="369333" cy="369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M</a:t>
            </a:r>
            <a:endParaRPr kumimoji="1" lang="x-none" altLang="en-US" sz="1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5955F7A-4299-674D-ACF7-3A2854677631}"/>
              </a:ext>
            </a:extLst>
          </p:cNvPr>
          <p:cNvSpPr/>
          <p:nvPr/>
        </p:nvSpPr>
        <p:spPr>
          <a:xfrm>
            <a:off x="10401092" y="906823"/>
            <a:ext cx="369333" cy="369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M</a:t>
            </a:r>
            <a:endParaRPr kumimoji="1" lang="x-none" altLang="en-US" sz="1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86F871-D715-D24E-A411-24C270B9CA1E}"/>
              </a:ext>
            </a:extLst>
          </p:cNvPr>
          <p:cNvSpPr txBox="1"/>
          <p:nvPr/>
        </p:nvSpPr>
        <p:spPr>
          <a:xfrm>
            <a:off x="10738065" y="910027"/>
            <a:ext cx="3577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</a:t>
            </a:r>
            <a:r>
              <a:rPr kumimoji="1" lang="en-US" altLang="ko-KR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..</a:t>
            </a:r>
            <a:endParaRPr kumimoji="1" lang="x-none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6096DE2-8743-BD45-A6BB-F9799EE801B1}"/>
              </a:ext>
            </a:extLst>
          </p:cNvPr>
          <p:cNvSpPr/>
          <p:nvPr/>
        </p:nvSpPr>
        <p:spPr>
          <a:xfrm>
            <a:off x="11020248" y="909018"/>
            <a:ext cx="369333" cy="369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M</a:t>
            </a:r>
            <a:endParaRPr kumimoji="1" lang="x-none" altLang="en-US" sz="1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65360DB-9B29-CA48-BDFC-1544C975B8A9}"/>
              </a:ext>
            </a:extLst>
          </p:cNvPr>
          <p:cNvSpPr/>
          <p:nvPr/>
        </p:nvSpPr>
        <p:spPr>
          <a:xfrm>
            <a:off x="9955413" y="1479637"/>
            <a:ext cx="369333" cy="369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M</a:t>
            </a:r>
            <a:endParaRPr kumimoji="1" lang="x-none" altLang="en-US" sz="1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07D8685-D576-5142-B86B-864D57ECA304}"/>
              </a:ext>
            </a:extLst>
          </p:cNvPr>
          <p:cNvSpPr/>
          <p:nvPr/>
        </p:nvSpPr>
        <p:spPr>
          <a:xfrm>
            <a:off x="10413558" y="1479637"/>
            <a:ext cx="369333" cy="369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M</a:t>
            </a:r>
            <a:endParaRPr kumimoji="1" lang="x-none" altLang="en-US" sz="1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57A8876-844B-E047-9976-A55E5E4DD3E6}"/>
              </a:ext>
            </a:extLst>
          </p:cNvPr>
          <p:cNvSpPr/>
          <p:nvPr/>
        </p:nvSpPr>
        <p:spPr>
          <a:xfrm>
            <a:off x="6759193" y="4883733"/>
            <a:ext cx="1258861" cy="10060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Auth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Server</a:t>
            </a:r>
            <a:endParaRPr kumimoji="1" lang="x-none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9F9E87-784D-694E-A5FA-E4612FE45352}"/>
              </a:ext>
            </a:extLst>
          </p:cNvPr>
          <p:cNvSpPr txBox="1"/>
          <p:nvPr/>
        </p:nvSpPr>
        <p:spPr>
          <a:xfrm>
            <a:off x="5351355" y="5412125"/>
            <a:ext cx="140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4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Access Token</a:t>
            </a:r>
            <a:endParaRPr kumimoji="1" lang="x-none" altLang="en-US" sz="14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1FA02366-2503-F145-A1D7-71153567ADA1}"/>
              </a:ext>
            </a:extLst>
          </p:cNvPr>
          <p:cNvSpPr/>
          <p:nvPr/>
        </p:nvSpPr>
        <p:spPr>
          <a:xfrm>
            <a:off x="6898398" y="6167877"/>
            <a:ext cx="1030663" cy="54792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Refresh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Token</a:t>
            </a:r>
            <a:endParaRPr kumimoji="1" lang="x-none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C4AE592-293F-244E-808F-26C222F44716}"/>
              </a:ext>
            </a:extLst>
          </p:cNvPr>
          <p:cNvCxnSpPr>
            <a:cxnSpLocks/>
          </p:cNvCxnSpPr>
          <p:nvPr/>
        </p:nvCxnSpPr>
        <p:spPr>
          <a:xfrm>
            <a:off x="8077224" y="1041927"/>
            <a:ext cx="1708477" cy="9046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A81FAFE-F17C-2E4A-B3B5-AEDB4D7B8F1D}"/>
              </a:ext>
            </a:extLst>
          </p:cNvPr>
          <p:cNvCxnSpPr>
            <a:cxnSpLocks/>
          </p:cNvCxnSpPr>
          <p:nvPr/>
        </p:nvCxnSpPr>
        <p:spPr>
          <a:xfrm flipH="1">
            <a:off x="1329965" y="4041050"/>
            <a:ext cx="212" cy="338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1FBDFB2-8BFE-3D45-B083-015A82BBC06B}"/>
              </a:ext>
            </a:extLst>
          </p:cNvPr>
          <p:cNvSpPr/>
          <p:nvPr/>
        </p:nvSpPr>
        <p:spPr>
          <a:xfrm>
            <a:off x="848217" y="4445908"/>
            <a:ext cx="1017935" cy="4185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맑은 고딕"/>
                <a:ea typeface="+mn-ea"/>
                <a:cs typeface="+mn-cs"/>
              </a:rPr>
              <a:t>Firebase</a:t>
            </a:r>
            <a:endParaRPr lang="x-none" altLang="en-US" sz="1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C82DA40-7FF6-4646-85DD-FC92DF97CF5E}"/>
              </a:ext>
            </a:extLst>
          </p:cNvPr>
          <p:cNvSpPr txBox="1"/>
          <p:nvPr/>
        </p:nvSpPr>
        <p:spPr>
          <a:xfrm>
            <a:off x="455259" y="4926404"/>
            <a:ext cx="174742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FCM</a:t>
            </a:r>
            <a:r>
              <a:rPr kumimoji="1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푸시 알림</a:t>
            </a:r>
            <a:endParaRPr lang="x-none" altLang="en-US" sz="1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1058BDB-2BAD-EB4E-8F21-A58A4B58B44D}"/>
              </a:ext>
            </a:extLst>
          </p:cNvPr>
          <p:cNvSpPr txBox="1"/>
          <p:nvPr/>
        </p:nvSpPr>
        <p:spPr>
          <a:xfrm>
            <a:off x="8744253" y="1019420"/>
            <a:ext cx="98616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Pub/Sub</a:t>
            </a:r>
            <a:endParaRPr lang="x-none" altLang="en-US" sz="14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6B5AAA-8766-354A-A6F7-F57ED4C552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645" y="4061851"/>
            <a:ext cx="859113" cy="443324"/>
          </a:xfrm>
          <a:prstGeom prst="rect">
            <a:avLst/>
          </a:prstGeom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1BB4F67F-F0C7-1F49-BD0C-828C0063C946}"/>
              </a:ext>
            </a:extLst>
          </p:cNvPr>
          <p:cNvSpPr/>
          <p:nvPr/>
        </p:nvSpPr>
        <p:spPr>
          <a:xfrm>
            <a:off x="6759193" y="3815321"/>
            <a:ext cx="1258861" cy="10165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User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Server</a:t>
            </a:r>
            <a:endParaRPr kumimoji="0" lang="en-US" altLang="x-none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949598-91DB-534A-BCD6-5DEFF990B67E}"/>
              </a:ext>
            </a:extLst>
          </p:cNvPr>
          <p:cNvSpPr txBox="1"/>
          <p:nvPr/>
        </p:nvSpPr>
        <p:spPr>
          <a:xfrm>
            <a:off x="10314474" y="546018"/>
            <a:ext cx="777389" cy="3163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Topic</a:t>
            </a:r>
            <a:endParaRPr lang="x-none" altLang="en-US" sz="1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9098D068-F974-0945-BEA4-61CFAC7BF6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265" y="6321358"/>
            <a:ext cx="857900" cy="286701"/>
          </a:xfrm>
          <a:prstGeom prst="rect">
            <a:avLst/>
          </a:prstGeom>
        </p:spPr>
      </p:pic>
      <p:sp>
        <p:nvSpPr>
          <p:cNvPr id="89" name="타원 88">
            <a:extLst>
              <a:ext uri="{FF2B5EF4-FFF2-40B4-BE49-F238E27FC236}">
                <a16:creationId xmlns:a16="http://schemas.microsoft.com/office/drawing/2014/main" id="{D9689083-CBDA-4144-991D-14A97B1E85B6}"/>
              </a:ext>
            </a:extLst>
          </p:cNvPr>
          <p:cNvSpPr/>
          <p:nvPr/>
        </p:nvSpPr>
        <p:spPr>
          <a:xfrm>
            <a:off x="5734552" y="1202415"/>
            <a:ext cx="758322" cy="7583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LB</a:t>
            </a:r>
            <a:endParaRPr kumimoji="1" lang="x-none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9E8E5CB-5746-C943-A269-852BA72265DF}"/>
              </a:ext>
            </a:extLst>
          </p:cNvPr>
          <p:cNvCxnSpPr>
            <a:cxnSpLocks/>
            <a:stCxn id="89" idx="6"/>
            <a:endCxn id="105" idx="2"/>
          </p:cNvCxnSpPr>
          <p:nvPr/>
        </p:nvCxnSpPr>
        <p:spPr>
          <a:xfrm flipV="1">
            <a:off x="6492874" y="1130066"/>
            <a:ext cx="261459" cy="451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1DF486A-3066-E343-A13E-6FBCF5BE55C3}"/>
              </a:ext>
            </a:extLst>
          </p:cNvPr>
          <p:cNvCxnSpPr>
            <a:cxnSpLocks/>
          </p:cNvCxnSpPr>
          <p:nvPr/>
        </p:nvCxnSpPr>
        <p:spPr>
          <a:xfrm>
            <a:off x="32921985" y="9231422"/>
            <a:ext cx="571674" cy="6989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3FF65C6-3F79-EC4C-84F6-068D6893216E}"/>
              </a:ext>
            </a:extLst>
          </p:cNvPr>
          <p:cNvSpPr txBox="1"/>
          <p:nvPr/>
        </p:nvSpPr>
        <p:spPr>
          <a:xfrm>
            <a:off x="3918511" y="132378"/>
            <a:ext cx="125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Web Socket</a:t>
            </a:r>
            <a:endParaRPr kumimoji="1" lang="x-none" altLang="en-US" sz="1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0B34BC15-37A4-7448-988D-9D122FDF5F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12860" y="1640596"/>
            <a:ext cx="1179118" cy="211354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239AE115-0072-4C4F-9F9F-0B198CA61658}"/>
              </a:ext>
            </a:extLst>
          </p:cNvPr>
          <p:cNvCxnSpPr>
            <a:cxnSpLocks/>
          </p:cNvCxnSpPr>
          <p:nvPr/>
        </p:nvCxnSpPr>
        <p:spPr>
          <a:xfrm>
            <a:off x="4443989" y="2118650"/>
            <a:ext cx="2307063" cy="2191346"/>
          </a:xfrm>
          <a:prstGeom prst="bentConnector3">
            <a:avLst>
              <a:gd name="adj1" fmla="val 214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0263FF9-7D49-CA49-B8A7-7174BE048D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83454" y="2516253"/>
            <a:ext cx="3273339" cy="2478136"/>
          </a:xfrm>
          <a:prstGeom prst="bentConnector3">
            <a:avLst>
              <a:gd name="adj1" fmla="val 100078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6791E5D-3519-9942-9B41-FFCAFC80DE86}"/>
              </a:ext>
            </a:extLst>
          </p:cNvPr>
          <p:cNvCxnSpPr>
            <a:cxnSpLocks/>
          </p:cNvCxnSpPr>
          <p:nvPr/>
        </p:nvCxnSpPr>
        <p:spPr>
          <a:xfrm>
            <a:off x="7380708" y="5924544"/>
            <a:ext cx="0" cy="217456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32C8802F-9F3D-4AA7-BA10-E563C96EA5A8}"/>
              </a:ext>
            </a:extLst>
          </p:cNvPr>
          <p:cNvSpPr/>
          <p:nvPr/>
        </p:nvSpPr>
        <p:spPr>
          <a:xfrm>
            <a:off x="2658624" y="1202827"/>
            <a:ext cx="758322" cy="7583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LB</a:t>
            </a:r>
            <a:endParaRPr kumimoji="1" lang="x-none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226B4805-3248-474B-AA1A-A6E3EB7C4705}"/>
              </a:ext>
            </a:extLst>
          </p:cNvPr>
          <p:cNvCxnSpPr>
            <a:cxnSpLocks/>
          </p:cNvCxnSpPr>
          <p:nvPr/>
        </p:nvCxnSpPr>
        <p:spPr>
          <a:xfrm flipV="1">
            <a:off x="2018862" y="1686374"/>
            <a:ext cx="582499" cy="1555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C62ECA2-2552-4440-8377-C3C107A24A96}"/>
              </a:ext>
            </a:extLst>
          </p:cNvPr>
          <p:cNvCxnSpPr>
            <a:cxnSpLocks/>
          </p:cNvCxnSpPr>
          <p:nvPr/>
        </p:nvCxnSpPr>
        <p:spPr>
          <a:xfrm flipV="1">
            <a:off x="5372816" y="1579418"/>
            <a:ext cx="323874" cy="14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141AE54-4121-4A2F-9A0B-7B30CEDF3A6C}"/>
              </a:ext>
            </a:extLst>
          </p:cNvPr>
          <p:cNvCxnSpPr>
            <a:cxnSpLocks/>
          </p:cNvCxnSpPr>
          <p:nvPr/>
        </p:nvCxnSpPr>
        <p:spPr>
          <a:xfrm>
            <a:off x="2074132" y="1561853"/>
            <a:ext cx="5083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017F5DE9-0CF3-884D-9F0A-7847C84D8B58}"/>
              </a:ext>
            </a:extLst>
          </p:cNvPr>
          <p:cNvSpPr/>
          <p:nvPr/>
        </p:nvSpPr>
        <p:spPr>
          <a:xfrm>
            <a:off x="6754333" y="627063"/>
            <a:ext cx="1318794" cy="100600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맑은 고딕"/>
                <a:ea typeface="+mn-ea"/>
                <a:cs typeface="+mn-cs"/>
              </a:rPr>
              <a:t>Message</a:t>
            </a:r>
            <a:endParaRPr lang="en-US" altLang="x-none" sz="1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맑은 고딕"/>
                <a:ea typeface="+mn-ea"/>
                <a:cs typeface="+mn-cs"/>
              </a:rPr>
              <a:t>Server</a:t>
            </a:r>
            <a:endParaRPr lang="en-US" altLang="x-none" sz="1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맑은 고딕"/>
              <a:ea typeface="맑은 고딕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8569AB6-B958-944D-8481-1EE59CA9FA11}"/>
              </a:ext>
            </a:extLst>
          </p:cNvPr>
          <p:cNvCxnSpPr>
            <a:cxnSpLocks/>
          </p:cNvCxnSpPr>
          <p:nvPr/>
        </p:nvCxnSpPr>
        <p:spPr>
          <a:xfrm flipV="1">
            <a:off x="3474209" y="1561852"/>
            <a:ext cx="323874" cy="14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61A9DB9-63F4-8742-9EED-F9F05795BB33}"/>
              </a:ext>
            </a:extLst>
          </p:cNvPr>
          <p:cNvSpPr txBox="1"/>
          <p:nvPr/>
        </p:nvSpPr>
        <p:spPr>
          <a:xfrm>
            <a:off x="913585" y="284727"/>
            <a:ext cx="76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Front</a:t>
            </a:r>
            <a:endParaRPr kumimoji="1" lang="ko-Kore-KR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F3736B-C5CE-D941-9DF3-5E487EA4100A}"/>
              </a:ext>
            </a:extLst>
          </p:cNvPr>
          <p:cNvSpPr txBox="1"/>
          <p:nvPr/>
        </p:nvSpPr>
        <p:spPr>
          <a:xfrm>
            <a:off x="970257" y="1710392"/>
            <a:ext cx="7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Web</a:t>
            </a:r>
            <a:endParaRPr kumimoji="1" lang="ko-Kore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A4E0819-E123-624B-872F-E68525B326DF}"/>
              </a:ext>
            </a:extLst>
          </p:cNvPr>
          <p:cNvSpPr txBox="1"/>
          <p:nvPr/>
        </p:nvSpPr>
        <p:spPr>
          <a:xfrm>
            <a:off x="578024" y="3340610"/>
            <a:ext cx="1459760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App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(Only Android)</a:t>
            </a:r>
            <a:endParaRPr kumimoji="1" lang="ko-Kore-KR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6A768D7-C6ED-1D48-8643-A7154BF35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31" y="2823477"/>
            <a:ext cx="887922" cy="573993"/>
          </a:xfrm>
          <a:prstGeom prst="rect">
            <a:avLst/>
          </a:prstGeom>
        </p:spPr>
      </p:pic>
      <p:cxnSp>
        <p:nvCxnSpPr>
          <p:cNvPr id="127" name="꺾인 연결선[E] 126">
            <a:extLst>
              <a:ext uri="{FF2B5EF4-FFF2-40B4-BE49-F238E27FC236}">
                <a16:creationId xmlns:a16="http://schemas.microsoft.com/office/drawing/2014/main" id="{4C3C9059-8F56-314F-9CDA-B1B84AB93290}"/>
              </a:ext>
            </a:extLst>
          </p:cNvPr>
          <p:cNvCxnSpPr>
            <a:stCxn id="48" idx="3"/>
            <a:endCxn id="105" idx="0"/>
          </p:cNvCxnSpPr>
          <p:nvPr/>
        </p:nvCxnSpPr>
        <p:spPr>
          <a:xfrm>
            <a:off x="1682193" y="469393"/>
            <a:ext cx="5731537" cy="157670"/>
          </a:xfrm>
          <a:prstGeom prst="bentConnector2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4" name="모서리가 둥근 직사각형 153">
            <a:extLst>
              <a:ext uri="{FF2B5EF4-FFF2-40B4-BE49-F238E27FC236}">
                <a16:creationId xmlns:a16="http://schemas.microsoft.com/office/drawing/2014/main" id="{12C5F777-922F-2147-BCFB-7044C41A4A2C}"/>
              </a:ext>
            </a:extLst>
          </p:cNvPr>
          <p:cNvSpPr/>
          <p:nvPr/>
        </p:nvSpPr>
        <p:spPr>
          <a:xfrm>
            <a:off x="9697835" y="2697369"/>
            <a:ext cx="1969327" cy="3227176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4B78BA58-E244-9A45-B45D-FEE575C93419}"/>
              </a:ext>
            </a:extLst>
          </p:cNvPr>
          <p:cNvCxnSpPr>
            <a:cxnSpLocks/>
          </p:cNvCxnSpPr>
          <p:nvPr/>
        </p:nvCxnSpPr>
        <p:spPr>
          <a:xfrm flipH="1">
            <a:off x="10609285" y="1848970"/>
            <a:ext cx="1" cy="107469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AD40F2BC-10FD-9745-82F1-2E6B2A85A227}"/>
              </a:ext>
            </a:extLst>
          </p:cNvPr>
          <p:cNvCxnSpPr>
            <a:cxnSpLocks/>
          </p:cNvCxnSpPr>
          <p:nvPr/>
        </p:nvCxnSpPr>
        <p:spPr>
          <a:xfrm>
            <a:off x="8447215" y="3253354"/>
            <a:ext cx="1250620" cy="10225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DB09FF78-1B81-7B44-B640-A2A9308F97EC}"/>
              </a:ext>
            </a:extLst>
          </p:cNvPr>
          <p:cNvCxnSpPr>
            <a:cxnSpLocks/>
          </p:cNvCxnSpPr>
          <p:nvPr/>
        </p:nvCxnSpPr>
        <p:spPr>
          <a:xfrm flipV="1">
            <a:off x="8482050" y="4357945"/>
            <a:ext cx="1215785" cy="1032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8C2F8958-A92D-5044-A94D-CECCED8C2F9A}"/>
              </a:ext>
            </a:extLst>
          </p:cNvPr>
          <p:cNvCxnSpPr>
            <a:cxnSpLocks/>
          </p:cNvCxnSpPr>
          <p:nvPr/>
        </p:nvCxnSpPr>
        <p:spPr>
          <a:xfrm flipH="1">
            <a:off x="8447215" y="4324626"/>
            <a:ext cx="12506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그림 2">
            <a:extLst>
              <a:ext uri="{FF2B5EF4-FFF2-40B4-BE49-F238E27FC236}">
                <a16:creationId xmlns:a16="http://schemas.microsoft.com/office/drawing/2014/main" id="{99C6BF11-AD87-43D6-85C7-F0F0F076F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9315" y="3063744"/>
            <a:ext cx="677880" cy="771787"/>
          </a:xfrm>
          <a:prstGeom prst="rect">
            <a:avLst/>
          </a:prstGeom>
        </p:spPr>
      </p:pic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C12E1D8-0B8D-4BB0-AB14-AD5D04488781}"/>
              </a:ext>
            </a:extLst>
          </p:cNvPr>
          <p:cNvCxnSpPr>
            <a:cxnSpLocks/>
          </p:cNvCxnSpPr>
          <p:nvPr/>
        </p:nvCxnSpPr>
        <p:spPr>
          <a:xfrm>
            <a:off x="6503509" y="1595292"/>
            <a:ext cx="250823" cy="423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8F4CF24-C5DC-42F4-A167-1CC89C64E673}"/>
              </a:ext>
            </a:extLst>
          </p:cNvPr>
          <p:cNvCxnSpPr>
            <a:cxnSpLocks/>
            <a:stCxn id="106" idx="6"/>
          </p:cNvCxnSpPr>
          <p:nvPr/>
        </p:nvCxnSpPr>
        <p:spPr>
          <a:xfrm flipV="1">
            <a:off x="8094396" y="1119629"/>
            <a:ext cx="1714616" cy="84693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6" name="그림 75">
            <a:extLst>
              <a:ext uri="{FF2B5EF4-FFF2-40B4-BE49-F238E27FC236}">
                <a16:creationId xmlns:a16="http://schemas.microsoft.com/office/drawing/2014/main" id="{F0C94408-912F-E54C-BA02-01C59E9751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890" y="183940"/>
            <a:ext cx="857900" cy="286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E8657E-187E-034E-A6FC-FDE22BD047CF}"/>
              </a:ext>
            </a:extLst>
          </p:cNvPr>
          <p:cNvSpPr txBox="1"/>
          <p:nvPr/>
        </p:nvSpPr>
        <p:spPr>
          <a:xfrm>
            <a:off x="9906977" y="3114932"/>
            <a:ext cx="92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NoSQL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DB</a:t>
            </a:r>
            <a:endParaRPr kumimoji="1" lang="ko-Kore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24BDBA-A0CC-594B-8A6D-81ACE4412137}"/>
              </a:ext>
            </a:extLst>
          </p:cNvPr>
          <p:cNvSpPr txBox="1"/>
          <p:nvPr/>
        </p:nvSpPr>
        <p:spPr>
          <a:xfrm>
            <a:off x="9927629" y="4224942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RDB</a:t>
            </a:r>
            <a:endParaRPr kumimoji="1" lang="ko-Kore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29A724-2714-EA4A-A698-48A74078D368}"/>
              </a:ext>
            </a:extLst>
          </p:cNvPr>
          <p:cNvSpPr txBox="1"/>
          <p:nvPr/>
        </p:nvSpPr>
        <p:spPr>
          <a:xfrm>
            <a:off x="9946119" y="5008376"/>
            <a:ext cx="931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File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Storage</a:t>
            </a:r>
            <a:endParaRPr kumimoji="1" lang="ko-Kore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B8C7BD44-B00A-1548-BF97-3D4BDA032A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884" y="4103757"/>
            <a:ext cx="407355" cy="407355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33903A8C-BE01-284D-82DA-7AE55BABD4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46" y="5181934"/>
            <a:ext cx="407355" cy="407355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398DC6D1-0785-1844-9CCF-CD7AAAE153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174" y="1170710"/>
            <a:ext cx="407355" cy="4073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8D42BF-85D6-C747-BE45-8801CED88D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7277">
            <a:off x="7915803" y="2998413"/>
            <a:ext cx="385128" cy="509492"/>
          </a:xfrm>
          <a:prstGeom prst="rect">
            <a:avLst/>
          </a:prstGeom>
        </p:spPr>
      </p:pic>
      <p:pic>
        <p:nvPicPr>
          <p:cNvPr id="7" name="그림 11">
            <a:extLst>
              <a:ext uri="{FF2B5EF4-FFF2-40B4-BE49-F238E27FC236}">
                <a16:creationId xmlns:a16="http://schemas.microsoft.com/office/drawing/2014/main" id="{99ABCFCA-44E9-4CDC-92F8-628E9900EA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462" y="1106327"/>
            <a:ext cx="1290638" cy="6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06;p32">
            <a:extLst>
              <a:ext uri="{FF2B5EF4-FFF2-40B4-BE49-F238E27FC236}">
                <a16:creationId xmlns:a16="http://schemas.microsoft.com/office/drawing/2014/main" id="{88192503-3023-7D40-8488-32E33EA3AF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18354" y="3429000"/>
            <a:ext cx="6773646" cy="133373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ko-KR" altLang="en-US" sz="6300">
                <a:latin typeface="+mj-ea"/>
                <a:ea typeface="+mj-ea"/>
              </a:rPr>
              <a:t>역할 및 개인 목표</a:t>
            </a:r>
            <a:endParaRPr sz="6300">
              <a:latin typeface="+mj-ea"/>
              <a:ea typeface="+mj-ea"/>
            </a:endParaRPr>
          </a:p>
        </p:txBody>
      </p:sp>
      <p:sp>
        <p:nvSpPr>
          <p:cNvPr id="15" name="Google Shape;407;p32">
            <a:extLst>
              <a:ext uri="{FF2B5EF4-FFF2-40B4-BE49-F238E27FC236}">
                <a16:creationId xmlns:a16="http://schemas.microsoft.com/office/drawing/2014/main" id="{57F3DBBA-64A3-9B4B-90A5-815235EA03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08664" y="4716763"/>
            <a:ext cx="3803600" cy="615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ko-KR" altLang="en-US">
                <a:solidFill>
                  <a:srgbClr val="FF4F01"/>
                </a:solidFill>
                <a:latin typeface="+mj-ea"/>
                <a:ea typeface="+mj-ea"/>
              </a:rPr>
              <a:t>업무 분담</a:t>
            </a:r>
            <a:endParaRPr>
              <a:solidFill>
                <a:srgbClr val="FF4F01"/>
              </a:solidFill>
              <a:latin typeface="+mj-ea"/>
              <a:ea typeface="+mj-ea"/>
            </a:endParaRPr>
          </a:p>
        </p:txBody>
      </p:sp>
      <p:sp>
        <p:nvSpPr>
          <p:cNvPr id="16" name="Google Shape;408;p32">
            <a:extLst>
              <a:ext uri="{FF2B5EF4-FFF2-40B4-BE49-F238E27FC236}">
                <a16:creationId xmlns:a16="http://schemas.microsoft.com/office/drawing/2014/main" id="{782DEC8D-56E7-ED4E-858A-C60CE145836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48564" y="3404321"/>
            <a:ext cx="3270000" cy="16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</a:t>
            </a:r>
            <a:r>
              <a:rPr lang="en-US"/>
              <a:t>5</a:t>
            </a:r>
            <a:endParaRPr/>
          </a:p>
        </p:txBody>
      </p:sp>
      <p:sp>
        <p:nvSpPr>
          <p:cNvPr id="17" name="Google Shape;409;p32">
            <a:extLst>
              <a:ext uri="{FF2B5EF4-FFF2-40B4-BE49-F238E27FC236}">
                <a16:creationId xmlns:a16="http://schemas.microsoft.com/office/drawing/2014/main" id="{0808277D-8478-BC4C-B2D0-22D1CD6B4BA1}"/>
              </a:ext>
            </a:extLst>
          </p:cNvPr>
          <p:cNvSpPr/>
          <p:nvPr/>
        </p:nvSpPr>
        <p:spPr>
          <a:xfrm>
            <a:off x="2175497" y="5332900"/>
            <a:ext cx="29796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Google Shape;407;p32">
            <a:extLst>
              <a:ext uri="{FF2B5EF4-FFF2-40B4-BE49-F238E27FC236}">
                <a16:creationId xmlns:a16="http://schemas.microsoft.com/office/drawing/2014/main" id="{57F3DBBA-64A3-9B4B-90A5-815235EA0351}"/>
              </a:ext>
            </a:extLst>
          </p:cNvPr>
          <p:cNvSpPr txBox="1">
            <a:spLocks/>
          </p:cNvSpPr>
          <p:nvPr/>
        </p:nvSpPr>
        <p:spPr>
          <a:xfrm>
            <a:off x="5508664" y="5335888"/>
            <a:ext cx="3803600" cy="61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tabLst/>
              <a:defRPr/>
            </a:pPr>
            <a:r>
              <a:rPr lang="ko-KR" altLang="en-US" sz="2133" kern="0">
                <a:solidFill>
                  <a:srgbClr val="FF4F01"/>
                </a:solidFill>
                <a:latin typeface="+mj-ea"/>
                <a:ea typeface="+mj-ea"/>
                <a:cs typeface="Montserrat"/>
                <a:sym typeface="Montserrat"/>
              </a:rPr>
              <a:t>개인 목표 및 담당 영역</a:t>
            </a:r>
            <a:endParaRPr kumimoji="0" lang="ko-KR" altLang="en-US" sz="2133" b="0" i="0" u="none" strike="noStrike" kern="0" cap="none" spc="0" normalizeH="0" baseline="0" noProof="0">
              <a:ln>
                <a:noFill/>
              </a:ln>
              <a:solidFill>
                <a:srgbClr val="FF4F01"/>
              </a:solidFill>
              <a:effectLst/>
              <a:uLnTx/>
              <a:uFillTx/>
              <a:latin typeface="+mj-ea"/>
              <a:ea typeface="+mj-ea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69616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3;p24">
            <a:extLst>
              <a:ext uri="{FF2B5EF4-FFF2-40B4-BE49-F238E27FC236}">
                <a16:creationId xmlns:a16="http://schemas.microsoft.com/office/drawing/2014/main" id="{33A70525-620A-4A13-9DB4-8B93BE298DDF}"/>
              </a:ext>
            </a:extLst>
          </p:cNvPr>
          <p:cNvSpPr txBox="1">
            <a:spLocks/>
          </p:cNvSpPr>
          <p:nvPr/>
        </p:nvSpPr>
        <p:spPr>
          <a:xfrm>
            <a:off x="-237065" y="357788"/>
            <a:ext cx="3165824" cy="61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/>
            <a:r>
              <a:rPr lang="ko-KR" altLang="en-US" sz="3200" b="1" kern="0">
                <a:solidFill>
                  <a:srgbClr val="FFFFFF"/>
                </a:solidFill>
                <a:latin typeface="맑은 고딕"/>
                <a:ea typeface="맑은 고딕"/>
              </a:rPr>
              <a:t>업무 분담</a:t>
            </a:r>
            <a:endParaRPr lang="en-US" altLang="ko-KR" sz="3200" b="1" kern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" name="Google Shape;167;p24">
            <a:extLst>
              <a:ext uri="{FF2B5EF4-FFF2-40B4-BE49-F238E27FC236}">
                <a16:creationId xmlns:a16="http://schemas.microsoft.com/office/drawing/2014/main" id="{08D296C9-E793-41C2-8924-561C96C2DDF3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D4F49-2942-4DDB-B1D9-1C7E355A8881}"/>
              </a:ext>
            </a:extLst>
          </p:cNvPr>
          <p:cNvSpPr txBox="1"/>
          <p:nvPr/>
        </p:nvSpPr>
        <p:spPr>
          <a:xfrm>
            <a:off x="3083801" y="3646714"/>
            <a:ext cx="223276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b="1">
                <a:solidFill>
                  <a:schemeClr val="bg2"/>
                </a:solidFill>
                <a:ea typeface="맑은 고딕"/>
              </a:rPr>
              <a:t>임영수</a:t>
            </a:r>
            <a:endParaRPr lang="ko-KR" b="1">
              <a:solidFill>
                <a:schemeClr val="bg2"/>
              </a:solidFill>
              <a:ea typeface="맑은 고딕" panose="020B0503020000020004" pitchFamily="34" charset="-127"/>
              <a:cs typeface="Arial"/>
            </a:endParaRPr>
          </a:p>
          <a:p>
            <a:pPr algn="ctr"/>
            <a:endParaRPr lang="ko-KR" altLang="en-US" b="1">
              <a:solidFill>
                <a:srgbClr val="073763"/>
              </a:solidFill>
              <a:ea typeface="맑은 고딕"/>
            </a:endParaRPr>
          </a:p>
          <a:p>
            <a:pPr algn="ctr"/>
            <a:r>
              <a:rPr lang="en-US" altLang="ko-KR" b="1">
                <a:solidFill>
                  <a:schemeClr val="tx2"/>
                </a:solidFill>
                <a:latin typeface="맑은 고딕"/>
                <a:ea typeface="맑은 고딕"/>
                <a:cs typeface="Arial"/>
              </a:rPr>
              <a:t>User Server</a:t>
            </a:r>
          </a:p>
          <a:p>
            <a:pPr algn="ctr"/>
            <a:r>
              <a:rPr lang="en-US" altLang="ko-KR" b="1">
                <a:solidFill>
                  <a:schemeClr val="tx2"/>
                </a:solidFill>
                <a:latin typeface="맑은 고딕"/>
                <a:ea typeface="맑은 고딕"/>
                <a:cs typeface="Arial"/>
              </a:rPr>
              <a:t>MySQL</a:t>
            </a:r>
          </a:p>
          <a:p>
            <a:pPr algn="ctr"/>
            <a:r>
              <a:rPr lang="en-US" altLang="ko-KR" b="1">
                <a:solidFill>
                  <a:schemeClr val="tx2"/>
                </a:solidFill>
                <a:latin typeface="맑은 고딕"/>
                <a:ea typeface="맑은 고딕"/>
                <a:cs typeface="Arial"/>
              </a:rPr>
              <a:t>React Web Front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59B652-C47D-4BA1-9C1A-EC8BCF201D6D}"/>
              </a:ext>
            </a:extLst>
          </p:cNvPr>
          <p:cNvSpPr txBox="1"/>
          <p:nvPr/>
        </p:nvSpPr>
        <p:spPr>
          <a:xfrm>
            <a:off x="5352374" y="3645724"/>
            <a:ext cx="218715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b="1">
                <a:solidFill>
                  <a:schemeClr val="bg2"/>
                </a:solidFill>
                <a:ea typeface="맑은 고딕"/>
              </a:rPr>
              <a:t>박소현</a:t>
            </a:r>
            <a:endParaRPr lang="ko-KR" b="1">
              <a:solidFill>
                <a:schemeClr val="bg2"/>
              </a:solidFill>
              <a:ea typeface="맑은 고딕" panose="020B0503020000020004" pitchFamily="34" charset="-127"/>
              <a:cs typeface="Arial"/>
            </a:endParaRPr>
          </a:p>
          <a:p>
            <a:pPr algn="ctr"/>
            <a:endParaRPr lang="ko-KR" altLang="en-US" b="1">
              <a:solidFill>
                <a:srgbClr val="073763"/>
              </a:solidFill>
              <a:ea typeface="맑은 고딕"/>
            </a:endParaRPr>
          </a:p>
          <a:p>
            <a:pPr algn="ctr"/>
            <a:r>
              <a:rPr lang="en-US" altLang="ko-KR" b="1">
                <a:solidFill>
                  <a:schemeClr val="tx2"/>
                </a:solidFill>
                <a:latin typeface="맑은 고딕"/>
                <a:ea typeface="맑은 고딕"/>
                <a:cs typeface="Arial"/>
              </a:rPr>
              <a:t>Auth Server</a:t>
            </a:r>
          </a:p>
          <a:p>
            <a:pPr algn="ctr"/>
            <a:r>
              <a:rPr lang="en-US" altLang="ko-KR" b="1">
                <a:solidFill>
                  <a:schemeClr val="tx2"/>
                </a:solidFill>
                <a:latin typeface="맑은 고딕"/>
                <a:ea typeface="맑은 고딕"/>
                <a:cs typeface="Arial"/>
              </a:rPr>
              <a:t>Message Server</a:t>
            </a:r>
          </a:p>
          <a:p>
            <a:pPr algn="ctr"/>
            <a:r>
              <a:rPr lang="en-US" altLang="ko-KR" b="1">
                <a:solidFill>
                  <a:schemeClr val="tx2"/>
                </a:solidFill>
                <a:latin typeface="맑은 고딕"/>
                <a:ea typeface="맑은 고딕"/>
                <a:cs typeface="Arial"/>
              </a:rPr>
              <a:t>MongoDB / Redis</a:t>
            </a:r>
            <a:endParaRPr lang="ko-KR" altLang="en-US" b="1">
              <a:solidFill>
                <a:schemeClr val="tx2"/>
              </a:solidFill>
              <a:latin typeface="맑은 고딕"/>
              <a:ea typeface="맑은 고딕"/>
              <a:cs typeface="Arial"/>
            </a:endParaRPr>
          </a:p>
          <a:p>
            <a:pPr algn="ctr"/>
            <a:r>
              <a:rPr lang="en-US" b="1" err="1">
                <a:solidFill>
                  <a:schemeClr val="tx2"/>
                </a:solidFill>
                <a:latin typeface="Malgun Gothic"/>
                <a:ea typeface="Malgun Gothic"/>
                <a:cs typeface="Arial"/>
              </a:rPr>
              <a:t>HAProxy</a:t>
            </a:r>
            <a:endParaRPr lang="ko-KR" err="1">
              <a:solidFill>
                <a:schemeClr val="tx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6A43C7-38BB-4C0D-8017-B6593D65995F}"/>
              </a:ext>
            </a:extLst>
          </p:cNvPr>
          <p:cNvSpPr txBox="1"/>
          <p:nvPr/>
        </p:nvSpPr>
        <p:spPr>
          <a:xfrm>
            <a:off x="7656909" y="3646252"/>
            <a:ext cx="229920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solidFill>
                  <a:schemeClr val="bg2"/>
                </a:solidFill>
                <a:ea typeface="맑은 고딕"/>
                <a:cs typeface="Arial"/>
              </a:rPr>
              <a:t>백지연</a:t>
            </a:r>
          </a:p>
          <a:p>
            <a:pPr algn="ctr"/>
            <a:endParaRPr lang="ko-KR" altLang="en-US" b="1">
              <a:solidFill>
                <a:srgbClr val="073763"/>
              </a:solidFill>
              <a:ea typeface="맑은 고딕"/>
              <a:cs typeface="Arial"/>
            </a:endParaRPr>
          </a:p>
          <a:p>
            <a:pPr algn="ctr"/>
            <a:r>
              <a:rPr lang="en-US" altLang="ko-KR" b="1">
                <a:solidFill>
                  <a:srgbClr val="073763"/>
                </a:solidFill>
                <a:ea typeface="맑은 고딕"/>
                <a:cs typeface="Arial"/>
              </a:rPr>
              <a:t>Chat Server</a:t>
            </a:r>
            <a:endParaRPr lang="ko-KR" altLang="en-US" b="1">
              <a:solidFill>
                <a:srgbClr val="073763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5933C8-FE0A-4CF2-8FFE-0C74C91231FD}"/>
              </a:ext>
            </a:extLst>
          </p:cNvPr>
          <p:cNvSpPr txBox="1"/>
          <p:nvPr/>
        </p:nvSpPr>
        <p:spPr>
          <a:xfrm>
            <a:off x="9927772" y="3647241"/>
            <a:ext cx="18832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solidFill>
                  <a:schemeClr val="bg2"/>
                </a:solidFill>
                <a:ea typeface="맑은 고딕"/>
                <a:cs typeface="Arial"/>
              </a:rPr>
              <a:t>신영환</a:t>
            </a:r>
          </a:p>
          <a:p>
            <a:pPr algn="ctr"/>
            <a:endParaRPr lang="ko-KR" altLang="en-US" b="1">
              <a:solidFill>
                <a:srgbClr val="073763"/>
              </a:solidFill>
              <a:latin typeface="Arial"/>
              <a:ea typeface="맑은 고딕"/>
              <a:cs typeface="Arial"/>
            </a:endParaRPr>
          </a:p>
          <a:p>
            <a:pPr algn="ctr"/>
            <a:r>
              <a:rPr lang="en-US" altLang="ko-KR" b="1">
                <a:solidFill>
                  <a:srgbClr val="073763"/>
                </a:solidFill>
                <a:latin typeface="Arial"/>
                <a:ea typeface="맑은 고딕"/>
                <a:cs typeface="Arial"/>
              </a:rPr>
              <a:t>Android</a:t>
            </a:r>
            <a:endParaRPr lang="ko-KR" altLang="en-US" b="1">
              <a:solidFill>
                <a:srgbClr val="073763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8640" y="1223355"/>
            <a:ext cx="1939179" cy="234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그림 6" descr="사람, 의류, 실내, 젊은이(가) 표시된 사진&#10;&#10;자동 생성된 설명">
            <a:extLst>
              <a:ext uri="{FF2B5EF4-FFF2-40B4-BE49-F238E27FC236}">
                <a16:creationId xmlns:a16="http://schemas.microsoft.com/office/drawing/2014/main" id="{44223AB7-4700-4244-AFA5-A5D7C14846E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6670" y="1263512"/>
            <a:ext cx="2280749" cy="2309849"/>
          </a:xfrm>
          <a:prstGeom prst="rect">
            <a:avLst/>
          </a:prstGeom>
        </p:spPr>
      </p:pic>
      <p:pic>
        <p:nvPicPr>
          <p:cNvPr id="38" name="그림 3" descr="사람, 실내, 캐비닛, 테이블이(가) 표시된 사진&#10;&#10;자동 생성된 설명">
            <a:extLst>
              <a:ext uri="{FF2B5EF4-FFF2-40B4-BE49-F238E27FC236}">
                <a16:creationId xmlns:a16="http://schemas.microsoft.com/office/drawing/2014/main" id="{7949614C-0ACD-422A-93AE-1E0F9751043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07636" y="1224921"/>
            <a:ext cx="1986816" cy="2352105"/>
          </a:xfrm>
          <a:prstGeom prst="rect">
            <a:avLst/>
          </a:prstGeom>
        </p:spPr>
      </p:pic>
      <p:pic>
        <p:nvPicPr>
          <p:cNvPr id="46" name="그림 4" descr="사람, 실외, 남자, 젊은이(가) 표시된 사진&#10;&#10;자동 생성된 설명">
            <a:extLst>
              <a:ext uri="{FF2B5EF4-FFF2-40B4-BE49-F238E27FC236}">
                <a16:creationId xmlns:a16="http://schemas.microsoft.com/office/drawing/2014/main" id="{E2DF8BCC-D42A-4F0E-9068-2F664406C50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00087" y="1220783"/>
            <a:ext cx="1760825" cy="234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90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1DB2F65-C779-AA4A-8221-6325EB0366D5}"/>
              </a:ext>
            </a:extLst>
          </p:cNvPr>
          <p:cNvSpPr/>
          <p:nvPr/>
        </p:nvSpPr>
        <p:spPr>
          <a:xfrm>
            <a:off x="371918" y="590174"/>
            <a:ext cx="1859982" cy="3605538"/>
          </a:xfrm>
          <a:prstGeom prst="roundRect">
            <a:avLst/>
          </a:prstGeom>
          <a:solidFill>
            <a:srgbClr val="EBE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A5FC590B-3C76-9643-852E-3F0AA6D304DC}"/>
              </a:ext>
            </a:extLst>
          </p:cNvPr>
          <p:cNvSpPr/>
          <p:nvPr/>
        </p:nvSpPr>
        <p:spPr>
          <a:xfrm>
            <a:off x="6775603" y="1442538"/>
            <a:ext cx="1318793" cy="100600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Message</a:t>
            </a:r>
            <a:endParaRPr kumimoji="0" lang="en-US" altLang="x-none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Server</a:t>
            </a:r>
            <a:endParaRPr kumimoji="0" lang="en-US" altLang="x-none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541423F6-22CD-A94C-9E20-F9E817A67A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5155" y="4982144"/>
            <a:ext cx="714138" cy="535603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87BA7B-DACD-1842-8285-E53AD961C320}"/>
              </a:ext>
            </a:extLst>
          </p:cNvPr>
          <p:cNvGrpSpPr/>
          <p:nvPr/>
        </p:nvGrpSpPr>
        <p:grpSpPr>
          <a:xfrm>
            <a:off x="3843897" y="971171"/>
            <a:ext cx="1493344" cy="1075288"/>
            <a:chOff x="4412598" y="754184"/>
            <a:chExt cx="1493344" cy="1075288"/>
          </a:xfrm>
        </p:grpSpPr>
        <p:sp>
          <p:nvSpPr>
            <p:cNvPr id="138" name="모서리가 둥근 직사각형 137">
              <a:extLst>
                <a:ext uri="{FF2B5EF4-FFF2-40B4-BE49-F238E27FC236}">
                  <a16:creationId xmlns:a16="http://schemas.microsoft.com/office/drawing/2014/main" id="{761A1435-3105-BB41-BA3E-D991859C6D0C}"/>
                </a:ext>
              </a:extLst>
            </p:cNvPr>
            <p:cNvSpPr/>
            <p:nvPr/>
          </p:nvSpPr>
          <p:spPr>
            <a:xfrm>
              <a:off x="4487212" y="903795"/>
              <a:ext cx="1418730" cy="925677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x-none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761A1435-3105-BB41-BA3E-D991859C6D0C}"/>
                </a:ext>
              </a:extLst>
            </p:cNvPr>
            <p:cNvSpPr/>
            <p:nvPr/>
          </p:nvSpPr>
          <p:spPr>
            <a:xfrm>
              <a:off x="4412598" y="754184"/>
              <a:ext cx="1406634" cy="925676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>
                <a:defRPr/>
              </a:pPr>
              <a:r>
                <a:rPr kumimoji="1" lang="en-US" altLang="x-none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API</a:t>
              </a:r>
              <a:endParaRPr kumimoji="1" lang="en-US" altLang="x-none" b="1">
                <a:latin typeface="맑은 고딕"/>
              </a:endParaRPr>
            </a:p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x-none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Gateway</a:t>
              </a:r>
              <a:endParaRPr lang="en-US" altLang="x-none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3D2E1FEB-578B-5C41-95DF-646531FE7535}"/>
              </a:ext>
            </a:extLst>
          </p:cNvPr>
          <p:cNvSpPr/>
          <p:nvPr/>
        </p:nvSpPr>
        <p:spPr>
          <a:xfrm>
            <a:off x="6770660" y="2741509"/>
            <a:ext cx="1250725" cy="10165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Chat</a:t>
            </a:r>
            <a:endParaRPr kumimoji="1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Server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F245DE3-FC5A-1744-B51E-666CF8C9A742}"/>
              </a:ext>
            </a:extLst>
          </p:cNvPr>
          <p:cNvSpPr/>
          <p:nvPr/>
        </p:nvSpPr>
        <p:spPr>
          <a:xfrm>
            <a:off x="9697835" y="530534"/>
            <a:ext cx="1969327" cy="159883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x-none" altLang="en-US" sz="1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68792E-B4DB-6749-A3AF-F5C808AFB549}"/>
              </a:ext>
            </a:extLst>
          </p:cNvPr>
          <p:cNvSpPr/>
          <p:nvPr/>
        </p:nvSpPr>
        <p:spPr>
          <a:xfrm>
            <a:off x="9874513" y="844498"/>
            <a:ext cx="1612692" cy="48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x-none" altLang="en-US" sz="1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478342-A0E5-D34C-8BC9-6F8F7C2314C0}"/>
              </a:ext>
            </a:extLst>
          </p:cNvPr>
          <p:cNvSpPr/>
          <p:nvPr/>
        </p:nvSpPr>
        <p:spPr>
          <a:xfrm>
            <a:off x="9874513" y="1404540"/>
            <a:ext cx="1612692" cy="484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x-none" altLang="en-US" sz="1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862475-7AEA-EC4B-809B-6397821070CA}"/>
              </a:ext>
            </a:extLst>
          </p:cNvPr>
          <p:cNvSpPr txBox="1"/>
          <p:nvPr/>
        </p:nvSpPr>
        <p:spPr>
          <a:xfrm>
            <a:off x="10568225" y="1803064"/>
            <a:ext cx="3577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...</a:t>
            </a:r>
            <a:endParaRPr kumimoji="1" lang="x-none" altLang="en-US" sz="1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8CC46C3-E150-E54D-BCE5-D744441080E3}"/>
              </a:ext>
            </a:extLst>
          </p:cNvPr>
          <p:cNvSpPr/>
          <p:nvPr/>
        </p:nvSpPr>
        <p:spPr>
          <a:xfrm>
            <a:off x="9942947" y="885803"/>
            <a:ext cx="369333" cy="369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M</a:t>
            </a:r>
            <a:endParaRPr kumimoji="1" lang="x-none" altLang="en-US" sz="1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5955F7A-4299-674D-ACF7-3A2854677631}"/>
              </a:ext>
            </a:extLst>
          </p:cNvPr>
          <p:cNvSpPr/>
          <p:nvPr/>
        </p:nvSpPr>
        <p:spPr>
          <a:xfrm>
            <a:off x="10401092" y="885803"/>
            <a:ext cx="369333" cy="369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M</a:t>
            </a:r>
            <a:endParaRPr kumimoji="1" lang="x-none" altLang="en-US" sz="1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86F871-D715-D24E-A411-24C270B9CA1E}"/>
              </a:ext>
            </a:extLst>
          </p:cNvPr>
          <p:cNvSpPr txBox="1"/>
          <p:nvPr/>
        </p:nvSpPr>
        <p:spPr>
          <a:xfrm>
            <a:off x="10738065" y="889007"/>
            <a:ext cx="3577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</a:t>
            </a:r>
            <a:r>
              <a:rPr kumimoji="1" lang="en-US" altLang="ko-KR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..</a:t>
            </a:r>
            <a:endParaRPr kumimoji="1" lang="x-none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6096DE2-8743-BD45-A6BB-F9799EE801B1}"/>
              </a:ext>
            </a:extLst>
          </p:cNvPr>
          <p:cNvSpPr/>
          <p:nvPr/>
        </p:nvSpPr>
        <p:spPr>
          <a:xfrm>
            <a:off x="11020248" y="887998"/>
            <a:ext cx="369333" cy="369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M</a:t>
            </a:r>
            <a:endParaRPr kumimoji="1" lang="x-none" altLang="en-US" sz="1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65360DB-9B29-CA48-BDFC-1544C975B8A9}"/>
              </a:ext>
            </a:extLst>
          </p:cNvPr>
          <p:cNvSpPr/>
          <p:nvPr/>
        </p:nvSpPr>
        <p:spPr>
          <a:xfrm>
            <a:off x="9955413" y="1458617"/>
            <a:ext cx="369333" cy="369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M</a:t>
            </a:r>
            <a:endParaRPr kumimoji="1" lang="x-none" altLang="en-US" sz="1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07D8685-D576-5142-B86B-864D57ECA304}"/>
              </a:ext>
            </a:extLst>
          </p:cNvPr>
          <p:cNvSpPr/>
          <p:nvPr/>
        </p:nvSpPr>
        <p:spPr>
          <a:xfrm>
            <a:off x="10413558" y="1458617"/>
            <a:ext cx="369333" cy="3693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3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M</a:t>
            </a:r>
            <a:endParaRPr kumimoji="1" lang="x-none" altLang="en-US" sz="1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57A8876-844B-E047-9976-A55E5E4DD3E6}"/>
              </a:ext>
            </a:extLst>
          </p:cNvPr>
          <p:cNvSpPr/>
          <p:nvPr/>
        </p:nvSpPr>
        <p:spPr>
          <a:xfrm>
            <a:off x="6759193" y="4862713"/>
            <a:ext cx="1258861" cy="10060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Auth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Server</a:t>
            </a:r>
            <a:endParaRPr kumimoji="1" lang="x-none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9F9E87-784D-694E-A5FA-E4612FE45352}"/>
              </a:ext>
            </a:extLst>
          </p:cNvPr>
          <p:cNvSpPr txBox="1"/>
          <p:nvPr/>
        </p:nvSpPr>
        <p:spPr>
          <a:xfrm>
            <a:off x="4794623" y="5378937"/>
            <a:ext cx="140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4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Access Token</a:t>
            </a:r>
            <a:endParaRPr kumimoji="1" lang="x-none" altLang="en-US" sz="14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1FA02366-2503-F145-A1D7-71153567ADA1}"/>
              </a:ext>
            </a:extLst>
          </p:cNvPr>
          <p:cNvSpPr/>
          <p:nvPr/>
        </p:nvSpPr>
        <p:spPr>
          <a:xfrm>
            <a:off x="6898398" y="6146857"/>
            <a:ext cx="1030663" cy="54792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Refresh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Token</a:t>
            </a:r>
            <a:endParaRPr kumimoji="1" lang="x-none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C4AE592-293F-244E-808F-26C222F44716}"/>
              </a:ext>
            </a:extLst>
          </p:cNvPr>
          <p:cNvCxnSpPr>
            <a:cxnSpLocks/>
          </p:cNvCxnSpPr>
          <p:nvPr/>
        </p:nvCxnSpPr>
        <p:spPr>
          <a:xfrm>
            <a:off x="8077224" y="1020907"/>
            <a:ext cx="1708477" cy="9046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A81FAFE-F17C-2E4A-B3B5-AEDB4D7B8F1D}"/>
              </a:ext>
            </a:extLst>
          </p:cNvPr>
          <p:cNvCxnSpPr>
            <a:cxnSpLocks/>
          </p:cNvCxnSpPr>
          <p:nvPr/>
        </p:nvCxnSpPr>
        <p:spPr>
          <a:xfrm flipH="1">
            <a:off x="1318090" y="4020030"/>
            <a:ext cx="212" cy="338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1FBDFB2-8BFE-3D45-B083-015A82BBC06B}"/>
              </a:ext>
            </a:extLst>
          </p:cNvPr>
          <p:cNvSpPr/>
          <p:nvPr/>
        </p:nvSpPr>
        <p:spPr>
          <a:xfrm>
            <a:off x="824467" y="4424888"/>
            <a:ext cx="1017935" cy="4185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맑은 고딕"/>
                <a:ea typeface="+mn-ea"/>
                <a:cs typeface="+mn-cs"/>
              </a:rPr>
              <a:t>Firebase</a:t>
            </a:r>
            <a:endParaRPr lang="x-none" altLang="en-US" sz="1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C82DA40-7FF6-4646-85DD-FC92DF97CF5E}"/>
              </a:ext>
            </a:extLst>
          </p:cNvPr>
          <p:cNvSpPr txBox="1"/>
          <p:nvPr/>
        </p:nvSpPr>
        <p:spPr>
          <a:xfrm>
            <a:off x="614620" y="4888260"/>
            <a:ext cx="141351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FCM</a:t>
            </a:r>
            <a:r>
              <a:rPr kumimoji="1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푸시 알림</a:t>
            </a:r>
            <a:endParaRPr lang="x-none" altLang="en-US" sz="1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1058BDB-2BAD-EB4E-8F21-A58A4B58B44D}"/>
              </a:ext>
            </a:extLst>
          </p:cNvPr>
          <p:cNvSpPr txBox="1"/>
          <p:nvPr/>
        </p:nvSpPr>
        <p:spPr>
          <a:xfrm>
            <a:off x="8744253" y="998400"/>
            <a:ext cx="9861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3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Pub/Sub</a:t>
            </a:r>
            <a:endParaRPr kumimoji="1" lang="x-none" altLang="en-US" sz="13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6B5AAA-8766-354A-A6F7-F57ED4C552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645" y="4040831"/>
            <a:ext cx="859113" cy="443324"/>
          </a:xfrm>
          <a:prstGeom prst="rect">
            <a:avLst/>
          </a:prstGeom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id="{1BB4F67F-F0C7-1F49-BD0C-828C0063C946}"/>
              </a:ext>
            </a:extLst>
          </p:cNvPr>
          <p:cNvSpPr/>
          <p:nvPr/>
        </p:nvSpPr>
        <p:spPr>
          <a:xfrm>
            <a:off x="6759193" y="3794301"/>
            <a:ext cx="1258861" cy="10165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User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Server</a:t>
            </a:r>
            <a:endParaRPr kumimoji="0" lang="en-US" altLang="x-none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949598-91DB-534A-BCD6-5DEFF990B67E}"/>
              </a:ext>
            </a:extLst>
          </p:cNvPr>
          <p:cNvSpPr txBox="1"/>
          <p:nvPr/>
        </p:nvSpPr>
        <p:spPr>
          <a:xfrm>
            <a:off x="10323035" y="516437"/>
            <a:ext cx="605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Topic</a:t>
            </a:r>
            <a:endParaRPr kumimoji="1" lang="x-none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9098D068-F974-0945-BEA4-61CFAC7BF6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265" y="6300338"/>
            <a:ext cx="857900" cy="286701"/>
          </a:xfrm>
          <a:prstGeom prst="rect">
            <a:avLst/>
          </a:prstGeom>
        </p:spPr>
      </p:pic>
      <p:sp>
        <p:nvSpPr>
          <p:cNvPr id="89" name="타원 88">
            <a:extLst>
              <a:ext uri="{FF2B5EF4-FFF2-40B4-BE49-F238E27FC236}">
                <a16:creationId xmlns:a16="http://schemas.microsoft.com/office/drawing/2014/main" id="{D9689083-CBDA-4144-991D-14A97B1E85B6}"/>
              </a:ext>
            </a:extLst>
          </p:cNvPr>
          <p:cNvSpPr/>
          <p:nvPr/>
        </p:nvSpPr>
        <p:spPr>
          <a:xfrm>
            <a:off x="5734552" y="1181395"/>
            <a:ext cx="758322" cy="7583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LB</a:t>
            </a:r>
            <a:endParaRPr kumimoji="1" lang="x-none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9E8E5CB-5746-C943-A269-852BA72265DF}"/>
              </a:ext>
            </a:extLst>
          </p:cNvPr>
          <p:cNvCxnSpPr>
            <a:cxnSpLocks/>
            <a:stCxn id="89" idx="6"/>
            <a:endCxn id="105" idx="2"/>
          </p:cNvCxnSpPr>
          <p:nvPr/>
        </p:nvCxnSpPr>
        <p:spPr>
          <a:xfrm flipV="1">
            <a:off x="6492874" y="1109046"/>
            <a:ext cx="261459" cy="451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1DF486A-3066-E343-A13E-6FBCF5BE55C3}"/>
              </a:ext>
            </a:extLst>
          </p:cNvPr>
          <p:cNvCxnSpPr>
            <a:cxnSpLocks/>
          </p:cNvCxnSpPr>
          <p:nvPr/>
        </p:nvCxnSpPr>
        <p:spPr>
          <a:xfrm>
            <a:off x="32921985" y="9210402"/>
            <a:ext cx="571674" cy="6989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3FF65C6-3F79-EC4C-84F6-068D6893216E}"/>
              </a:ext>
            </a:extLst>
          </p:cNvPr>
          <p:cNvSpPr txBox="1"/>
          <p:nvPr/>
        </p:nvSpPr>
        <p:spPr>
          <a:xfrm>
            <a:off x="3918511" y="111358"/>
            <a:ext cx="125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Web Socket</a:t>
            </a:r>
            <a:endParaRPr kumimoji="1" lang="x-none" altLang="en-US" sz="1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0B34BC15-37A4-7448-988D-9D122FDF5F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12860" y="1619576"/>
            <a:ext cx="1179118" cy="211354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239AE115-0072-4C4F-9F9F-0B198CA61658}"/>
              </a:ext>
            </a:extLst>
          </p:cNvPr>
          <p:cNvCxnSpPr>
            <a:cxnSpLocks/>
          </p:cNvCxnSpPr>
          <p:nvPr/>
        </p:nvCxnSpPr>
        <p:spPr>
          <a:xfrm>
            <a:off x="4443989" y="2097630"/>
            <a:ext cx="2307063" cy="2191346"/>
          </a:xfrm>
          <a:prstGeom prst="bentConnector3">
            <a:avLst>
              <a:gd name="adj1" fmla="val 214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0263FF9-7D49-CA49-B8A7-7174BE048D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83454" y="2495233"/>
            <a:ext cx="3273339" cy="2478136"/>
          </a:xfrm>
          <a:prstGeom prst="bentConnector3">
            <a:avLst>
              <a:gd name="adj1" fmla="val 100078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6791E5D-3519-9942-9B41-FFCAFC80DE86}"/>
              </a:ext>
            </a:extLst>
          </p:cNvPr>
          <p:cNvCxnSpPr>
            <a:cxnSpLocks/>
          </p:cNvCxnSpPr>
          <p:nvPr/>
        </p:nvCxnSpPr>
        <p:spPr>
          <a:xfrm>
            <a:off x="7380708" y="5903524"/>
            <a:ext cx="0" cy="217456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32C8802F-9F3D-4AA7-BA10-E563C96EA5A8}"/>
              </a:ext>
            </a:extLst>
          </p:cNvPr>
          <p:cNvSpPr/>
          <p:nvPr/>
        </p:nvSpPr>
        <p:spPr>
          <a:xfrm>
            <a:off x="2658624" y="1181807"/>
            <a:ext cx="758322" cy="7583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LB</a:t>
            </a:r>
            <a:endParaRPr kumimoji="1" lang="x-none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226B4805-3248-474B-AA1A-A6E3EB7C4705}"/>
              </a:ext>
            </a:extLst>
          </p:cNvPr>
          <p:cNvCxnSpPr>
            <a:cxnSpLocks/>
          </p:cNvCxnSpPr>
          <p:nvPr/>
        </p:nvCxnSpPr>
        <p:spPr>
          <a:xfrm flipV="1">
            <a:off x="2018862" y="1665354"/>
            <a:ext cx="582499" cy="1555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C62ECA2-2552-4440-8377-C3C107A24A96}"/>
              </a:ext>
            </a:extLst>
          </p:cNvPr>
          <p:cNvCxnSpPr>
            <a:cxnSpLocks/>
          </p:cNvCxnSpPr>
          <p:nvPr/>
        </p:nvCxnSpPr>
        <p:spPr>
          <a:xfrm flipV="1">
            <a:off x="5372816" y="1558398"/>
            <a:ext cx="323874" cy="14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141AE54-4121-4A2F-9A0B-7B30CEDF3A6C}"/>
              </a:ext>
            </a:extLst>
          </p:cNvPr>
          <p:cNvCxnSpPr>
            <a:cxnSpLocks/>
          </p:cNvCxnSpPr>
          <p:nvPr/>
        </p:nvCxnSpPr>
        <p:spPr>
          <a:xfrm>
            <a:off x="2074132" y="1540833"/>
            <a:ext cx="5083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017F5DE9-0CF3-884D-9F0A-7847C84D8B58}"/>
              </a:ext>
            </a:extLst>
          </p:cNvPr>
          <p:cNvSpPr/>
          <p:nvPr/>
        </p:nvSpPr>
        <p:spPr>
          <a:xfrm>
            <a:off x="6754333" y="606043"/>
            <a:ext cx="1318794" cy="100600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Message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x-none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Server</a:t>
            </a:r>
            <a:endParaRPr kumimoji="0" lang="en-US" altLang="x-none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8569AB6-B958-944D-8481-1EE59CA9FA11}"/>
              </a:ext>
            </a:extLst>
          </p:cNvPr>
          <p:cNvCxnSpPr>
            <a:cxnSpLocks/>
          </p:cNvCxnSpPr>
          <p:nvPr/>
        </p:nvCxnSpPr>
        <p:spPr>
          <a:xfrm flipV="1">
            <a:off x="3450459" y="1540832"/>
            <a:ext cx="323874" cy="14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61A9DB9-63F4-8742-9EED-F9F05795BB33}"/>
              </a:ext>
            </a:extLst>
          </p:cNvPr>
          <p:cNvSpPr txBox="1"/>
          <p:nvPr/>
        </p:nvSpPr>
        <p:spPr>
          <a:xfrm>
            <a:off x="913585" y="263707"/>
            <a:ext cx="76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Front</a:t>
            </a:r>
            <a:endParaRPr kumimoji="1" lang="ko-Kore-KR" altLang="en-US" sz="18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F3736B-C5CE-D941-9DF3-5E487EA4100A}"/>
              </a:ext>
            </a:extLst>
          </p:cNvPr>
          <p:cNvSpPr txBox="1"/>
          <p:nvPr/>
        </p:nvSpPr>
        <p:spPr>
          <a:xfrm>
            <a:off x="970257" y="1689372"/>
            <a:ext cx="7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Web</a:t>
            </a:r>
            <a:endParaRPr kumimoji="1" lang="ko-Kore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A4E0819-E123-624B-872F-E68525B326DF}"/>
              </a:ext>
            </a:extLst>
          </p:cNvPr>
          <p:cNvSpPr txBox="1"/>
          <p:nvPr/>
        </p:nvSpPr>
        <p:spPr>
          <a:xfrm>
            <a:off x="578024" y="3319590"/>
            <a:ext cx="1459760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App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(Only Android)</a:t>
            </a:r>
            <a:endParaRPr kumimoji="1" lang="ko-Kore-KR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6A768D7-C6ED-1D48-8643-A7154BF35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31" y="2802457"/>
            <a:ext cx="887922" cy="573993"/>
          </a:xfrm>
          <a:prstGeom prst="rect">
            <a:avLst/>
          </a:prstGeom>
        </p:spPr>
      </p:pic>
      <p:cxnSp>
        <p:nvCxnSpPr>
          <p:cNvPr id="127" name="꺾인 연결선[E] 126">
            <a:extLst>
              <a:ext uri="{FF2B5EF4-FFF2-40B4-BE49-F238E27FC236}">
                <a16:creationId xmlns:a16="http://schemas.microsoft.com/office/drawing/2014/main" id="{4C3C9059-8F56-314F-9CDA-B1B84AB93290}"/>
              </a:ext>
            </a:extLst>
          </p:cNvPr>
          <p:cNvCxnSpPr>
            <a:stCxn id="48" idx="3"/>
            <a:endCxn id="105" idx="0"/>
          </p:cNvCxnSpPr>
          <p:nvPr/>
        </p:nvCxnSpPr>
        <p:spPr>
          <a:xfrm>
            <a:off x="1682193" y="448373"/>
            <a:ext cx="5731537" cy="157670"/>
          </a:xfrm>
          <a:prstGeom prst="bentConnector2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4" name="모서리가 둥근 직사각형 153">
            <a:extLst>
              <a:ext uri="{FF2B5EF4-FFF2-40B4-BE49-F238E27FC236}">
                <a16:creationId xmlns:a16="http://schemas.microsoft.com/office/drawing/2014/main" id="{12C5F777-922F-2147-BCFB-7044C41A4A2C}"/>
              </a:ext>
            </a:extLst>
          </p:cNvPr>
          <p:cNvSpPr/>
          <p:nvPr/>
        </p:nvSpPr>
        <p:spPr>
          <a:xfrm>
            <a:off x="9697835" y="2676349"/>
            <a:ext cx="1969327" cy="3227176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4B78BA58-E244-9A45-B45D-FEE575C93419}"/>
              </a:ext>
            </a:extLst>
          </p:cNvPr>
          <p:cNvCxnSpPr>
            <a:cxnSpLocks/>
          </p:cNvCxnSpPr>
          <p:nvPr/>
        </p:nvCxnSpPr>
        <p:spPr>
          <a:xfrm flipH="1">
            <a:off x="10609285" y="1827950"/>
            <a:ext cx="1" cy="1074699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AD40F2BC-10FD-9745-82F1-2E6B2A85A227}"/>
              </a:ext>
            </a:extLst>
          </p:cNvPr>
          <p:cNvCxnSpPr>
            <a:cxnSpLocks/>
          </p:cNvCxnSpPr>
          <p:nvPr/>
        </p:nvCxnSpPr>
        <p:spPr>
          <a:xfrm>
            <a:off x="8447215" y="3232334"/>
            <a:ext cx="1250620" cy="10225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DB09FF78-1B81-7B44-B640-A2A9308F97EC}"/>
              </a:ext>
            </a:extLst>
          </p:cNvPr>
          <p:cNvCxnSpPr>
            <a:cxnSpLocks/>
          </p:cNvCxnSpPr>
          <p:nvPr/>
        </p:nvCxnSpPr>
        <p:spPr>
          <a:xfrm flipV="1">
            <a:off x="8482050" y="4336925"/>
            <a:ext cx="1215785" cy="1032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8C2F8958-A92D-5044-A94D-CECCED8C2F9A}"/>
              </a:ext>
            </a:extLst>
          </p:cNvPr>
          <p:cNvCxnSpPr>
            <a:cxnSpLocks/>
          </p:cNvCxnSpPr>
          <p:nvPr/>
        </p:nvCxnSpPr>
        <p:spPr>
          <a:xfrm flipH="1">
            <a:off x="8447215" y="4303606"/>
            <a:ext cx="12506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그림 2">
            <a:extLst>
              <a:ext uri="{FF2B5EF4-FFF2-40B4-BE49-F238E27FC236}">
                <a16:creationId xmlns:a16="http://schemas.microsoft.com/office/drawing/2014/main" id="{99C6BF11-AD87-43D6-85C7-F0F0F076F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9315" y="3042724"/>
            <a:ext cx="677880" cy="771787"/>
          </a:xfrm>
          <a:prstGeom prst="rect">
            <a:avLst/>
          </a:prstGeom>
        </p:spPr>
      </p:pic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C12E1D8-0B8D-4BB0-AB14-AD5D04488781}"/>
              </a:ext>
            </a:extLst>
          </p:cNvPr>
          <p:cNvCxnSpPr>
            <a:cxnSpLocks/>
          </p:cNvCxnSpPr>
          <p:nvPr/>
        </p:nvCxnSpPr>
        <p:spPr>
          <a:xfrm>
            <a:off x="6503509" y="1574272"/>
            <a:ext cx="250823" cy="423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8F4CF24-C5DC-42F4-A167-1CC89C64E673}"/>
              </a:ext>
            </a:extLst>
          </p:cNvPr>
          <p:cNvCxnSpPr>
            <a:cxnSpLocks/>
            <a:stCxn id="106" idx="6"/>
          </p:cNvCxnSpPr>
          <p:nvPr/>
        </p:nvCxnSpPr>
        <p:spPr>
          <a:xfrm flipV="1">
            <a:off x="8094396" y="1098609"/>
            <a:ext cx="1714616" cy="84693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6" name="그림 75">
            <a:extLst>
              <a:ext uri="{FF2B5EF4-FFF2-40B4-BE49-F238E27FC236}">
                <a16:creationId xmlns:a16="http://schemas.microsoft.com/office/drawing/2014/main" id="{F0C94408-912F-E54C-BA02-01C59E9751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890" y="162920"/>
            <a:ext cx="857900" cy="286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E8657E-187E-034E-A6FC-FDE22BD047CF}"/>
              </a:ext>
            </a:extLst>
          </p:cNvPr>
          <p:cNvSpPr txBox="1"/>
          <p:nvPr/>
        </p:nvSpPr>
        <p:spPr>
          <a:xfrm>
            <a:off x="9906977" y="3093912"/>
            <a:ext cx="92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NoSQL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DB</a:t>
            </a:r>
            <a:endParaRPr kumimoji="1" lang="ko-Kore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24BDBA-A0CC-594B-8A6D-81ACE4412137}"/>
              </a:ext>
            </a:extLst>
          </p:cNvPr>
          <p:cNvSpPr txBox="1"/>
          <p:nvPr/>
        </p:nvSpPr>
        <p:spPr>
          <a:xfrm>
            <a:off x="9927629" y="4203922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RDB</a:t>
            </a:r>
            <a:endParaRPr kumimoji="1" lang="ko-Kore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29A724-2714-EA4A-A698-48A74078D368}"/>
              </a:ext>
            </a:extLst>
          </p:cNvPr>
          <p:cNvSpPr txBox="1"/>
          <p:nvPr/>
        </p:nvSpPr>
        <p:spPr>
          <a:xfrm>
            <a:off x="9946119" y="4987356"/>
            <a:ext cx="931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File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Storage</a:t>
            </a:r>
            <a:endParaRPr kumimoji="1" lang="ko-Kore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B8C7BD44-B00A-1548-BF97-3D4BDA032A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884" y="4082737"/>
            <a:ext cx="407355" cy="407355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33903A8C-BE01-284D-82DA-7AE55BABD4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46" y="5160914"/>
            <a:ext cx="407355" cy="407355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398DC6D1-0785-1844-9CCF-CD7AAAE153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45" y="1183937"/>
            <a:ext cx="407355" cy="4073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8D42BF-85D6-C747-BE45-8801CED88D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7277">
            <a:off x="7915803" y="2977393"/>
            <a:ext cx="385128" cy="509492"/>
          </a:xfrm>
          <a:prstGeom prst="rect">
            <a:avLst/>
          </a:prstGeom>
        </p:spPr>
      </p:pic>
      <p:pic>
        <p:nvPicPr>
          <p:cNvPr id="7" name="그림 11">
            <a:extLst>
              <a:ext uri="{FF2B5EF4-FFF2-40B4-BE49-F238E27FC236}">
                <a16:creationId xmlns:a16="http://schemas.microsoft.com/office/drawing/2014/main" id="{99ABCFCA-44E9-4CDC-92F8-628E9900EA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462" y="1085307"/>
            <a:ext cx="1290638" cy="605601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53D7CEF-0BA2-C34C-B278-412295768EC5}"/>
              </a:ext>
            </a:extLst>
          </p:cNvPr>
          <p:cNvSpPr/>
          <p:nvPr/>
        </p:nvSpPr>
        <p:spPr>
          <a:xfrm>
            <a:off x="550401" y="862215"/>
            <a:ext cx="1496108" cy="1229984"/>
          </a:xfrm>
          <a:prstGeom prst="roundRect">
            <a:avLst/>
          </a:prstGeom>
          <a:noFill/>
          <a:ln w="38100">
            <a:solidFill>
              <a:srgbClr val="943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srgbClr val="9437FF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5DB8B953-DFCE-5E42-AF2D-DD86B40EA3AE}"/>
              </a:ext>
            </a:extLst>
          </p:cNvPr>
          <p:cNvSpPr/>
          <p:nvPr/>
        </p:nvSpPr>
        <p:spPr>
          <a:xfrm>
            <a:off x="550400" y="2662769"/>
            <a:ext cx="1496108" cy="2612272"/>
          </a:xfrm>
          <a:prstGeom prst="roundRect">
            <a:avLst/>
          </a:prstGeom>
          <a:noFill/>
          <a:ln w="38100">
            <a:solidFill>
              <a:srgbClr val="FF6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srgbClr val="FF64F2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D4F181-9A19-F34B-9DBC-F58AB7845C9D}"/>
              </a:ext>
            </a:extLst>
          </p:cNvPr>
          <p:cNvSpPr txBox="1"/>
          <p:nvPr/>
        </p:nvSpPr>
        <p:spPr>
          <a:xfrm>
            <a:off x="875826" y="5259356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1800" b="1" i="0" u="none" strike="noStrike" kern="1200" cap="none" spc="0" normalizeH="0" baseline="0" noProof="0" err="1">
                <a:ln>
                  <a:noFill/>
                </a:ln>
                <a:solidFill>
                  <a:srgbClr val="FF64F2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신영환</a:t>
            </a:r>
            <a:endParaRPr lang="ko-KR" altLang="en-US" sz="1800" b="1" i="0" u="none" strike="noStrike" kern="1200" cap="none" spc="0" normalizeH="0" baseline="0" noProof="0" err="1">
              <a:ln>
                <a:noFill/>
              </a:ln>
              <a:solidFill>
                <a:srgbClr val="FF64F2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85CCBD-F365-8646-A6CE-F2FFB1F98EDF}"/>
              </a:ext>
            </a:extLst>
          </p:cNvPr>
          <p:cNvSpPr txBox="1"/>
          <p:nvPr/>
        </p:nvSpPr>
        <p:spPr>
          <a:xfrm>
            <a:off x="875826" y="2095819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437FF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임영수</a:t>
            </a:r>
            <a:endParaRPr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9437FF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6A6F38CE-DD2B-CB43-B99C-9D08F2AEA42C}"/>
              </a:ext>
            </a:extLst>
          </p:cNvPr>
          <p:cNvSpPr/>
          <p:nvPr/>
        </p:nvSpPr>
        <p:spPr>
          <a:xfrm>
            <a:off x="6614743" y="3788279"/>
            <a:ext cx="1756506" cy="1022536"/>
          </a:xfrm>
          <a:prstGeom prst="roundRect">
            <a:avLst/>
          </a:prstGeom>
          <a:noFill/>
          <a:ln w="38100">
            <a:solidFill>
              <a:srgbClr val="943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srgbClr val="9437FF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DF93B6-B8E1-2C47-B550-7381665781F6}"/>
              </a:ext>
            </a:extLst>
          </p:cNvPr>
          <p:cNvSpPr txBox="1"/>
          <p:nvPr/>
        </p:nvSpPr>
        <p:spPr>
          <a:xfrm>
            <a:off x="5762405" y="3803452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1800" b="1" i="0" u="none" strike="noStrike" kern="1200" cap="none" spc="0" normalizeH="0" baseline="0" noProof="0" err="1">
                <a:ln>
                  <a:noFill/>
                </a:ln>
                <a:solidFill>
                  <a:srgbClr val="9437FF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임영수</a:t>
            </a:r>
            <a:endParaRPr lang="ko-KR" altLang="en-US" sz="1800" b="1" i="0" u="none" strike="noStrike" kern="1200" cap="none" spc="0" normalizeH="0" baseline="0" noProof="0" err="1">
              <a:ln>
                <a:noFill/>
              </a:ln>
              <a:solidFill>
                <a:srgbClr val="9437FF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83" name="모서리가 둥근 직사각형 82">
            <a:extLst>
              <a:ext uri="{FF2B5EF4-FFF2-40B4-BE49-F238E27FC236}">
                <a16:creationId xmlns:a16="http://schemas.microsoft.com/office/drawing/2014/main" id="{EF2D6AD9-E410-284A-B44C-0306F4B4BDF8}"/>
              </a:ext>
            </a:extLst>
          </p:cNvPr>
          <p:cNvSpPr/>
          <p:nvPr/>
        </p:nvSpPr>
        <p:spPr>
          <a:xfrm>
            <a:off x="6623603" y="2718115"/>
            <a:ext cx="1756506" cy="102253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srgbClr val="9437FF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45910D-4650-B749-B707-DC513AEA7959}"/>
              </a:ext>
            </a:extLst>
          </p:cNvPr>
          <p:cNvSpPr txBox="1"/>
          <p:nvPr/>
        </p:nvSpPr>
        <p:spPr>
          <a:xfrm>
            <a:off x="5764696" y="2720578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1800" b="1" i="0" u="none" strike="noStrike" kern="1200" cap="none" spc="0" normalizeH="0" baseline="0" noProof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백지연</a:t>
            </a:r>
            <a:endParaRPr lang="ko-KR" altLang="en-US" sz="1800" b="1" i="0" u="none" strike="noStrike" kern="1200" cap="none" spc="0" normalizeH="0" baseline="0" noProof="0" err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8CD6EDF-5A2B-2840-9286-18104887B117}"/>
              </a:ext>
            </a:extLst>
          </p:cNvPr>
          <p:cNvSpPr/>
          <p:nvPr/>
        </p:nvSpPr>
        <p:spPr>
          <a:xfrm>
            <a:off x="3784932" y="566207"/>
            <a:ext cx="4596396" cy="1955121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4CF34-FA14-5D4C-9097-754467A15522}"/>
              </a:ext>
            </a:extLst>
          </p:cNvPr>
          <p:cNvSpPr txBox="1"/>
          <p:nvPr/>
        </p:nvSpPr>
        <p:spPr>
          <a:xfrm>
            <a:off x="7570052" y="203393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1800" b="1" i="0" u="none" strike="noStrike" kern="1200" cap="none" spc="0" normalizeH="0" baseline="0" noProof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박소현</a:t>
            </a:r>
            <a:endParaRPr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5E2A5214-8EF3-5348-8CBC-E5B1DA1DA3BC}"/>
              </a:ext>
            </a:extLst>
          </p:cNvPr>
          <p:cNvSpPr/>
          <p:nvPr/>
        </p:nvSpPr>
        <p:spPr>
          <a:xfrm>
            <a:off x="6614743" y="4867669"/>
            <a:ext cx="1756506" cy="1022536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srgbClr val="9437FF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4AC43E0-C819-1240-BA21-26EE9B97A5A5}"/>
              </a:ext>
            </a:extLst>
          </p:cNvPr>
          <p:cNvSpPr txBox="1"/>
          <p:nvPr/>
        </p:nvSpPr>
        <p:spPr>
          <a:xfrm>
            <a:off x="5791682" y="4829782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sz="1800" b="1" i="0" u="none" strike="noStrike" kern="1200" cap="none" spc="0" normalizeH="0" baseline="0" noProof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박소현</a:t>
            </a:r>
            <a:endParaRPr lang="ko-KR" altLang="en-US" sz="1800" b="1" i="0" u="none" strike="noStrike" kern="1200" cap="none" spc="0" normalizeH="0" baseline="0" noProof="0" err="1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17588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54C6E2-DEE0-46D6-9070-991246C727F0}"/>
              </a:ext>
            </a:extLst>
          </p:cNvPr>
          <p:cNvSpPr/>
          <p:nvPr/>
        </p:nvSpPr>
        <p:spPr>
          <a:xfrm>
            <a:off x="3418812" y="494937"/>
            <a:ext cx="8279895" cy="57757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227965" indent="-227965" defTabSz="1219170" latinLnBrk="0">
              <a:lnSpc>
                <a:spcPct val="120000"/>
              </a:lnSpc>
              <a:buClr>
                <a:srgbClr val="000000"/>
              </a:buClr>
              <a:buSzPts val="1100"/>
            </a:pPr>
            <a:r>
              <a:rPr lang="en-US" altLang="ko-KR" sz="1600" b="1" kern="0" err="1">
                <a:solidFill>
                  <a:srgbClr val="000000"/>
                </a:solidFill>
                <a:latin typeface="맑은 고딕"/>
                <a:ea typeface="맑은 고딕"/>
              </a:rPr>
              <a:t>목표</a:t>
            </a:r>
            <a:r>
              <a:rPr lang="en-US" altLang="ko-KR" sz="1600" b="1" kern="0">
                <a:solidFill>
                  <a:srgbClr val="000000"/>
                </a:solidFill>
                <a:latin typeface="맑은 고딕"/>
                <a:ea typeface="맑은 고딕"/>
              </a:rPr>
              <a:t> 1. Front – API Server – Storage </a:t>
            </a:r>
            <a:r>
              <a:rPr lang="ko-KR" altLang="en-US" sz="1600" b="1" kern="0">
                <a:solidFill>
                  <a:srgbClr val="000000"/>
                </a:solidFill>
                <a:latin typeface="맑은 고딕"/>
                <a:ea typeface="맑은 고딕"/>
              </a:rPr>
              <a:t>간 상호작용을 정확히 이해</a:t>
            </a:r>
            <a:endParaRPr lang="en-US" altLang="ko-KR" sz="1600" b="1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       -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계기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아키텍처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400" kern="0">
                <a:solidFill>
                  <a:srgbClr val="000000"/>
                </a:solidFill>
                <a:latin typeface="맑은 고딕"/>
                <a:ea typeface="맑은 고딕"/>
              </a:rPr>
              <a:t>설계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를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고려</a:t>
            </a:r>
            <a:r>
              <a:rPr lang="ko-KR" altLang="en-US" sz="1400" kern="0">
                <a:solidFill>
                  <a:srgbClr val="000000"/>
                </a:solidFill>
                <a:latin typeface="맑은 고딕"/>
                <a:ea typeface="맑은 고딕"/>
              </a:rPr>
              <a:t>한 대규모 서비스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개발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경험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전무</a:t>
            </a:r>
            <a:endParaRPr lang="en-US" altLang="ko-KR" sz="1400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       -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방안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ko-KR" altLang="en-US" sz="1400" kern="0">
                <a:solidFill>
                  <a:srgbClr val="000000"/>
                </a:solidFill>
                <a:latin typeface="맑은 고딕"/>
                <a:ea typeface="맑은 고딕"/>
              </a:rPr>
              <a:t>각 영역에 대한 경험을 바탕으로 이해</a:t>
            </a:r>
            <a:endParaRPr lang="en-US" altLang="ko-KR" sz="1400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endParaRPr lang="en-US" altLang="ko-KR" sz="1400" kern="0">
              <a:solidFill>
                <a:srgbClr val="000000"/>
              </a:solidFill>
              <a:latin typeface="+mn-ea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r>
              <a:rPr lang="en-US" altLang="ko-KR" sz="1600" b="1" kern="0" err="1">
                <a:solidFill>
                  <a:srgbClr val="000000"/>
                </a:solidFill>
                <a:latin typeface="맑은 고딕"/>
                <a:ea typeface="맑은 고딕"/>
              </a:rPr>
              <a:t>목표</a:t>
            </a:r>
            <a:r>
              <a:rPr lang="en-US" altLang="ko-KR" sz="1600" b="1" kern="0">
                <a:solidFill>
                  <a:srgbClr val="000000"/>
                </a:solidFill>
                <a:latin typeface="맑은 고딕"/>
                <a:ea typeface="맑은 고딕"/>
              </a:rPr>
              <a:t> 2. MSA </a:t>
            </a:r>
            <a:r>
              <a:rPr lang="en-US" altLang="ko-KR" sz="1600" b="1" kern="0" err="1">
                <a:solidFill>
                  <a:srgbClr val="000000"/>
                </a:solidFill>
                <a:latin typeface="맑은 고딕"/>
                <a:ea typeface="맑은 고딕"/>
              </a:rPr>
              <a:t>구조</a:t>
            </a:r>
            <a:r>
              <a:rPr lang="ko-KR" altLang="en-US" sz="1600" b="1" kern="0" err="1">
                <a:solidFill>
                  <a:srgbClr val="000000"/>
                </a:solidFill>
                <a:latin typeface="맑은 고딕"/>
                <a:ea typeface="맑은 고딕"/>
              </a:rPr>
              <a:t>를</a:t>
            </a:r>
            <a:r>
              <a:rPr lang="en-US" altLang="ko-KR" sz="1600" b="1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kern="0">
                <a:solidFill>
                  <a:srgbClr val="000000"/>
                </a:solidFill>
                <a:latin typeface="맑은 고딕"/>
                <a:ea typeface="맑은 고딕"/>
              </a:rPr>
              <a:t>활용하여 </a:t>
            </a:r>
            <a:r>
              <a:rPr lang="ko-KR" altLang="en-US" sz="1600" b="1" kern="0" err="1">
                <a:solidFill>
                  <a:srgbClr val="000000"/>
                </a:solidFill>
                <a:latin typeface="맑은 고딕"/>
                <a:ea typeface="맑은 고딕"/>
              </a:rPr>
              <a:t>모놀리식</a:t>
            </a:r>
            <a:r>
              <a:rPr lang="ko-KR" altLang="en-US" sz="1600" b="1" kern="0">
                <a:solidFill>
                  <a:srgbClr val="000000"/>
                </a:solidFill>
                <a:latin typeface="맑은 고딕"/>
                <a:ea typeface="맑은 고딕"/>
              </a:rPr>
              <a:t> 구조와의 차이를 이해하고</a:t>
            </a:r>
            <a:r>
              <a:rPr lang="en-US" altLang="ko-KR" sz="1600" b="1" kern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</a:p>
          <a:p>
            <a:pPr marL="227965" indent="-227965" defTabSz="1219170">
              <a:lnSpc>
                <a:spcPct val="120000"/>
              </a:lnSpc>
              <a:buSzPts val="1100"/>
            </a:pPr>
            <a:r>
              <a:rPr lang="en-US" altLang="ko-KR" sz="1600" b="1" kern="0">
                <a:solidFill>
                  <a:srgbClr val="000000"/>
                </a:solidFill>
                <a:latin typeface="맑은 고딕"/>
                <a:ea typeface="맑은 고딕"/>
              </a:rPr>
              <a:t>          </a:t>
            </a:r>
            <a:r>
              <a:rPr lang="ko-KR" altLang="en-US" sz="1600" b="1" kern="0">
                <a:solidFill>
                  <a:srgbClr val="000000"/>
                </a:solidFill>
                <a:latin typeface="맑은 고딕"/>
                <a:ea typeface="맑은 고딕"/>
              </a:rPr>
              <a:t>대규모 서비스를 위한 시스템 구조를 확립</a:t>
            </a:r>
            <a:endParaRPr lang="en-US" sz="1600" b="1">
              <a:latin typeface="맑은 고딕"/>
              <a:ea typeface="맑은 고딕"/>
              <a:cs typeface="Arial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       -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계기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: 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대규모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서비스를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고려한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Scale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Out을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쉽게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하기위해</a:t>
            </a:r>
            <a:endParaRPr lang="en-US" altLang="ko-KR" sz="1400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       -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계기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기술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스택이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다른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팀원과의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효율적인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협업을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위해</a:t>
            </a:r>
            <a:endParaRPr lang="en-US" altLang="ko-KR" sz="1400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       - </a:t>
            </a:r>
            <a:r>
              <a:rPr lang="ko-KR" altLang="en-US" sz="1400" kern="0">
                <a:solidFill>
                  <a:srgbClr val="000000"/>
                </a:solidFill>
                <a:latin typeface="맑은 고딕"/>
                <a:ea typeface="맑은 고딕"/>
              </a:rPr>
              <a:t>방안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ko-KR" altLang="en-US" sz="1400" kern="0">
                <a:solidFill>
                  <a:srgbClr val="000000"/>
                </a:solidFill>
                <a:latin typeface="맑은 고딕"/>
                <a:ea typeface="맑은 고딕"/>
              </a:rPr>
              <a:t>각 서비스 간 결합도를 낮추어 모듈화</a:t>
            </a:r>
            <a:endParaRPr lang="en-US" altLang="ko-KR" sz="1400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       - </a:t>
            </a:r>
            <a:r>
              <a:rPr lang="ko-KR" altLang="en-US" sz="1400" kern="0">
                <a:solidFill>
                  <a:srgbClr val="000000"/>
                </a:solidFill>
                <a:latin typeface="맑은 고딕"/>
                <a:ea typeface="맑은 고딕"/>
              </a:rPr>
              <a:t>방안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: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방어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코드의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생활화를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통해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특정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서비스에서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발생한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r>
              <a:rPr lang="ko-KR" altLang="en-US" sz="1400" kern="0">
                <a:solidFill>
                  <a:srgbClr val="000000"/>
                </a:solidFill>
                <a:latin typeface="맑은 고딕"/>
                <a:ea typeface="맑은 고딕"/>
              </a:rPr>
              <a:t>에러가 </a:t>
            </a:r>
            <a:endParaRPr lang="en-US" altLang="ko-KR" sz="1400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r>
              <a:rPr lang="ko-KR" altLang="en-US" sz="1400" kern="0">
                <a:solidFill>
                  <a:srgbClr val="000000"/>
                </a:solidFill>
                <a:latin typeface="맑은 고딕"/>
                <a:ea typeface="맑은 고딕"/>
              </a:rPr>
              <a:t>                 연관된 서비스에 파급효과를 발생시키지 않는 시스템 구현</a:t>
            </a:r>
            <a:endParaRPr lang="en-US" altLang="ko-KR" sz="1400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endParaRPr lang="en-US" altLang="ko-KR" sz="1400" kern="0">
              <a:solidFill>
                <a:srgbClr val="000000"/>
              </a:solidFill>
              <a:latin typeface="+mn-ea"/>
            </a:endParaRPr>
          </a:p>
          <a:p>
            <a:pPr marL="227965" indent="-227965" defTabSz="1219170" latinLnBrk="0">
              <a:lnSpc>
                <a:spcPct val="120000"/>
              </a:lnSpc>
              <a:buClr>
                <a:srgbClr val="000000"/>
              </a:buClr>
              <a:buSzPts val="1100"/>
            </a:pPr>
            <a:r>
              <a:rPr lang="en-US" altLang="ko-KR" sz="1600" b="1" kern="0" err="1">
                <a:solidFill>
                  <a:srgbClr val="000000"/>
                </a:solidFill>
                <a:latin typeface="맑은 고딕"/>
                <a:ea typeface="맑은 고딕"/>
              </a:rPr>
              <a:t>목표</a:t>
            </a:r>
            <a:r>
              <a:rPr lang="en-US" altLang="ko-KR" sz="1600" b="1" kern="0">
                <a:solidFill>
                  <a:srgbClr val="000000"/>
                </a:solidFill>
                <a:latin typeface="맑은 고딕"/>
                <a:ea typeface="맑은 고딕"/>
              </a:rPr>
              <a:t> 3. JSTL</a:t>
            </a:r>
            <a:r>
              <a:rPr lang="ko-KR" altLang="en-US" sz="1600" b="1" kern="0">
                <a:solidFill>
                  <a:srgbClr val="000000"/>
                </a:solidFill>
                <a:latin typeface="맑은 고딕"/>
                <a:ea typeface="맑은 고딕"/>
              </a:rPr>
              <a:t>과 </a:t>
            </a:r>
            <a:r>
              <a:rPr lang="en-US" altLang="ko-KR" sz="1600" b="1" kern="0">
                <a:solidFill>
                  <a:srgbClr val="000000"/>
                </a:solidFill>
                <a:latin typeface="맑은 고딕"/>
                <a:ea typeface="맑은 고딕"/>
              </a:rPr>
              <a:t>React</a:t>
            </a:r>
            <a:r>
              <a:rPr lang="ko-KR" altLang="en-US" sz="1600" b="1" kern="0">
                <a:solidFill>
                  <a:srgbClr val="000000"/>
                </a:solidFill>
                <a:latin typeface="맑은 고딕"/>
                <a:ea typeface="맑은 고딕"/>
              </a:rPr>
              <a:t>의 차이</a:t>
            </a:r>
            <a:r>
              <a:rPr lang="en-US" altLang="ko-KR" sz="1600" b="1" kern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lang="ko-KR" altLang="en-US" sz="1600" b="1" kern="0">
                <a:solidFill>
                  <a:srgbClr val="000000"/>
                </a:solidFill>
                <a:latin typeface="맑은 고딕"/>
                <a:ea typeface="맑은 고딕"/>
              </a:rPr>
              <a:t> 동적 렌더링의 원리 이해를 기반으로 </a:t>
            </a:r>
            <a:endParaRPr lang="en-US" altLang="ko-KR" sz="1600" b="1" kern="0">
              <a:solidFill>
                <a:srgbClr val="000000"/>
              </a:solidFill>
              <a:latin typeface="+mn-ea"/>
            </a:endParaRPr>
          </a:p>
          <a:p>
            <a:pPr marL="227965" indent="-227965" defTabSz="1219170" latinLnBrk="0">
              <a:lnSpc>
                <a:spcPct val="120000"/>
              </a:lnSpc>
              <a:buClr>
                <a:srgbClr val="000000"/>
              </a:buClr>
              <a:buSzPts val="1100"/>
            </a:pPr>
            <a:r>
              <a:rPr lang="en-US" altLang="ko-KR" sz="1600" b="1" kern="0">
                <a:solidFill>
                  <a:srgbClr val="000000"/>
                </a:solidFill>
                <a:latin typeface="맑은 고딕"/>
                <a:ea typeface="맑은 고딕"/>
              </a:rPr>
              <a:t>          React Web Front </a:t>
            </a:r>
            <a:r>
              <a:rPr lang="ko-KR" altLang="en-US" sz="1600" b="1" kern="0">
                <a:solidFill>
                  <a:srgbClr val="000000"/>
                </a:solidFill>
                <a:latin typeface="맑은 고딕"/>
                <a:ea typeface="맑은 고딕"/>
              </a:rPr>
              <a:t>구현</a:t>
            </a:r>
            <a:endParaRPr lang="en-US" altLang="ko-KR" sz="1600" b="1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       -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계기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: 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JSTL에서는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모든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요소를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렌더링</a:t>
            </a:r>
            <a:endParaRPr lang="en-US" altLang="ko-KR" sz="1400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       -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방안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: Reflow, Repaint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작업을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400" kern="0">
                <a:solidFill>
                  <a:srgbClr val="000000"/>
                </a:solidFill>
                <a:latin typeface="맑은 고딕"/>
                <a:ea typeface="맑은 고딕"/>
              </a:rPr>
              <a:t>줄이고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, </a:t>
            </a:r>
            <a:r>
              <a:rPr lang="ko-KR" altLang="en-US" sz="1400" kern="0">
                <a:solidFill>
                  <a:srgbClr val="000000"/>
                </a:solidFill>
                <a:latin typeface="맑은 고딕"/>
                <a:ea typeface="맑은 고딕"/>
              </a:rPr>
              <a:t>동적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렌더링</a:t>
            </a:r>
            <a:r>
              <a:rPr lang="ko-KR" altLang="en-US" sz="1400" kern="0">
                <a:solidFill>
                  <a:srgbClr val="000000"/>
                </a:solidFill>
                <a:latin typeface="맑은 고딕"/>
                <a:ea typeface="맑은 고딕"/>
              </a:rPr>
              <a:t>을 통해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시간을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단축</a:t>
            </a:r>
            <a:endParaRPr lang="en-US" altLang="ko-KR" sz="1400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endParaRPr lang="en-US" altLang="ko-KR" sz="1400" b="1" kern="0">
              <a:solidFill>
                <a:srgbClr val="000000"/>
              </a:solidFill>
              <a:latin typeface="+mn-ea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r>
              <a:rPr lang="en-US" altLang="ko-KR" sz="1600" b="1" kern="0" err="1">
                <a:solidFill>
                  <a:srgbClr val="000000"/>
                </a:solidFill>
                <a:latin typeface="맑은 고딕"/>
                <a:ea typeface="맑은 고딕"/>
              </a:rPr>
              <a:t>목표</a:t>
            </a:r>
            <a:r>
              <a:rPr lang="en-US" altLang="ko-KR" sz="1600" b="1" kern="0">
                <a:solidFill>
                  <a:srgbClr val="000000"/>
                </a:solidFill>
                <a:latin typeface="맑은 고딕"/>
                <a:ea typeface="맑은 고딕"/>
              </a:rPr>
              <a:t> 4. </a:t>
            </a:r>
            <a:r>
              <a:rPr lang="ko-KR" altLang="en-US" sz="1600" b="1" kern="0">
                <a:solidFill>
                  <a:srgbClr val="000000"/>
                </a:solidFill>
                <a:latin typeface="맑은 고딕"/>
                <a:ea typeface="맑은 고딕"/>
              </a:rPr>
              <a:t>적은 DB 부하를 발생시키는</a:t>
            </a:r>
            <a:r>
              <a:rPr lang="en-US" altLang="ko-KR" sz="1600" b="1" kern="0">
                <a:solidFill>
                  <a:srgbClr val="000000"/>
                </a:solidFill>
                <a:latin typeface="맑은 고딕"/>
                <a:ea typeface="맑은 고딕"/>
              </a:rPr>
              <a:t> RDB </a:t>
            </a:r>
            <a:r>
              <a:rPr lang="ko-KR" altLang="en-US" sz="1600" b="1" kern="0">
                <a:solidFill>
                  <a:srgbClr val="000000"/>
                </a:solidFill>
                <a:latin typeface="맑은 고딕"/>
                <a:ea typeface="맑은 고딕"/>
              </a:rPr>
              <a:t>설계 및 </a:t>
            </a:r>
            <a:r>
              <a:rPr lang="ko-KR" altLang="en-US" sz="1600" b="1" kern="0" err="1">
                <a:solidFill>
                  <a:srgbClr val="000000"/>
                </a:solidFill>
                <a:latin typeface="맑은 고딕"/>
                <a:ea typeface="맑은 고딕"/>
              </a:rPr>
              <a:t>쿼리문</a:t>
            </a:r>
            <a:r>
              <a:rPr lang="ko-KR" altLang="en-US" sz="1600" b="1" kern="0">
                <a:solidFill>
                  <a:srgbClr val="000000"/>
                </a:solidFill>
                <a:latin typeface="맑은 고딕"/>
                <a:ea typeface="맑은 고딕"/>
              </a:rPr>
              <a:t> 작성</a:t>
            </a:r>
            <a:endParaRPr lang="en-US" altLang="ko-KR" sz="1600" b="1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       -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계기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: </a:t>
            </a:r>
            <a:r>
              <a:rPr lang="ko-KR" altLang="en-US" sz="1400" kern="0">
                <a:solidFill>
                  <a:srgbClr val="000000"/>
                </a:solidFill>
                <a:latin typeface="맑은 고딕"/>
                <a:ea typeface="맑은 고딕"/>
              </a:rPr>
              <a:t>다양한 회사의 조직 구조를 수용하기 위해</a:t>
            </a:r>
            <a:endParaRPr lang="en-US" altLang="ko-KR" sz="1400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7965" indent="-227965" defTabSz="1219170">
              <a:lnSpc>
                <a:spcPct val="120000"/>
              </a:lnSpc>
              <a:buSzPts val="1100"/>
            </a:pP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       -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방안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: Closure Table</a:t>
            </a:r>
            <a:r>
              <a:rPr lang="ko-KR" altLang="en-US" sz="1400" kern="0">
                <a:solidFill>
                  <a:srgbClr val="000000"/>
                </a:solidFill>
                <a:latin typeface="맑은 고딕"/>
                <a:ea typeface="맑은 고딕"/>
              </a:rPr>
              <a:t>을 </a:t>
            </a:r>
            <a:r>
              <a:rPr lang="en-US" altLang="ko-KR" sz="1400" kern="0" err="1">
                <a:solidFill>
                  <a:srgbClr val="000000"/>
                </a:solidFill>
                <a:latin typeface="맑은 고딕"/>
                <a:ea typeface="맑은 고딕"/>
              </a:rPr>
              <a:t>활용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400" kern="0">
                <a:solidFill>
                  <a:srgbClr val="000000"/>
                </a:solidFill>
                <a:latin typeface="맑은 고딕"/>
                <a:ea typeface="맑은 고딕"/>
              </a:rPr>
              <a:t>및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400" kern="0">
                <a:solidFill>
                  <a:srgbClr val="000000"/>
                </a:solidFill>
                <a:latin typeface="맑은 고딕"/>
                <a:ea typeface="맑은 고딕"/>
              </a:rPr>
              <a:t>각 속성의 데이터 길이와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400" kern="0">
                <a:solidFill>
                  <a:srgbClr val="000000"/>
                </a:solidFill>
                <a:latin typeface="맑은 고딕"/>
                <a:ea typeface="맑은 고딕"/>
              </a:rPr>
              <a:t>타입을 최적화한 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DB</a:t>
            </a:r>
            <a:r>
              <a:rPr lang="ko-KR" altLang="en-US" sz="1400" kern="0" err="1">
                <a:solidFill>
                  <a:srgbClr val="000000"/>
                </a:solidFill>
                <a:latin typeface="맑은 고딕"/>
                <a:ea typeface="맑은 고딕"/>
              </a:rPr>
              <a:t>를</a:t>
            </a:r>
            <a:r>
              <a:rPr lang="en-US" altLang="ko-KR" sz="14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400" kern="0">
                <a:solidFill>
                  <a:srgbClr val="000000"/>
                </a:solidFill>
                <a:latin typeface="맑은 고딕"/>
                <a:ea typeface="맑은 고딕"/>
              </a:rPr>
              <a:t>설계</a:t>
            </a:r>
            <a:endParaRPr lang="en-US" altLang="ko-KR" sz="1400" kern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8" name="Google Shape;167;p24">
            <a:extLst>
              <a:ext uri="{FF2B5EF4-FFF2-40B4-BE49-F238E27FC236}">
                <a16:creationId xmlns:a16="http://schemas.microsoft.com/office/drawing/2014/main" id="{82973B9D-5EE1-A442-BCC0-DDE898C85B99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D4F49-2942-4DDB-B1D9-1C7E355A8881}"/>
              </a:ext>
            </a:extLst>
          </p:cNvPr>
          <p:cNvSpPr txBox="1"/>
          <p:nvPr/>
        </p:nvSpPr>
        <p:spPr>
          <a:xfrm>
            <a:off x="0" y="3800356"/>
            <a:ext cx="294208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임영수</a:t>
            </a:r>
            <a:endParaRPr lang="en-US" altLang="ko-KR" b="1">
              <a:solidFill>
                <a:schemeClr val="bg1"/>
              </a:solidFill>
              <a:latin typeface="맑은 고딕"/>
              <a:ea typeface="맑은 고딕"/>
              <a:cs typeface="Arial"/>
            </a:endParaRPr>
          </a:p>
          <a:p>
            <a:pPr algn="ctr"/>
            <a:endParaRPr lang="en-US" altLang="ko-KR">
              <a:solidFill>
                <a:schemeClr val="bg1"/>
              </a:solidFill>
              <a:latin typeface="맑은 고딕"/>
              <a:ea typeface="맑은 고딕"/>
              <a:cs typeface="Arial"/>
            </a:endParaRPr>
          </a:p>
          <a:p>
            <a:pPr algn="ctr"/>
            <a:r>
              <a:rPr lang="en-US" altLang="ko-KR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User API Server</a:t>
            </a:r>
          </a:p>
          <a:p>
            <a:pPr algn="ctr"/>
            <a:r>
              <a:rPr lang="en-US" altLang="ko-KR" err="1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MySQL</a:t>
            </a:r>
            <a:endParaRPr lang="en-US" altLang="ko-KR">
              <a:solidFill>
                <a:schemeClr val="bg1"/>
              </a:solidFill>
              <a:latin typeface="맑은 고딕"/>
              <a:ea typeface="맑은 고딕"/>
              <a:cs typeface="Arial"/>
            </a:endParaRPr>
          </a:p>
          <a:p>
            <a:pPr algn="ctr"/>
            <a:r>
              <a:rPr lang="en-US" altLang="ko-KR">
                <a:solidFill>
                  <a:schemeClr val="bg1"/>
                </a:solidFill>
                <a:latin typeface="맑은 고딕"/>
                <a:ea typeface="맑은 고딕"/>
                <a:cs typeface="Arial"/>
              </a:rPr>
              <a:t>React Web Front</a:t>
            </a:r>
          </a:p>
        </p:txBody>
      </p:sp>
      <p:sp>
        <p:nvSpPr>
          <p:cNvPr id="9" name="Google Shape;163;p24">
            <a:extLst>
              <a:ext uri="{FF2B5EF4-FFF2-40B4-BE49-F238E27FC236}">
                <a16:creationId xmlns:a16="http://schemas.microsoft.com/office/drawing/2014/main" id="{FA38F109-98C1-9343-90E5-8B60AC4C6297}"/>
              </a:ext>
            </a:extLst>
          </p:cNvPr>
          <p:cNvSpPr txBox="1">
            <a:spLocks/>
          </p:cNvSpPr>
          <p:nvPr/>
        </p:nvSpPr>
        <p:spPr>
          <a:xfrm>
            <a:off x="0" y="279400"/>
            <a:ext cx="2921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개인 목표</a:t>
            </a:r>
            <a:endParaRPr lang="en-US" altLang="ko-KR" sz="2800" b="1" kern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494" y="1233181"/>
            <a:ext cx="1958408" cy="244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8314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24">
            <a:extLst>
              <a:ext uri="{FF2B5EF4-FFF2-40B4-BE49-F238E27FC236}">
                <a16:creationId xmlns:a16="http://schemas.microsoft.com/office/drawing/2014/main" id="{82973B9D-5EE1-A442-BCC0-DDE898C85B99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1373A0-C691-47F4-91DA-9D10ACEF12DE}"/>
              </a:ext>
            </a:extLst>
          </p:cNvPr>
          <p:cNvSpPr txBox="1"/>
          <p:nvPr/>
        </p:nvSpPr>
        <p:spPr>
          <a:xfrm>
            <a:off x="3388416" y="522270"/>
            <a:ext cx="8464884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>
                <a:solidFill>
                  <a:srgbClr val="000000"/>
                </a:solidFill>
                <a:latin typeface="맑은 고딕"/>
                <a:ea typeface="맑은 고딕"/>
              </a:rPr>
              <a:t>목표</a:t>
            </a:r>
            <a:r>
              <a:rPr lang="ko-KR" altLang="en-US" sz="1600" b="1">
                <a:latin typeface="맑은 고딕"/>
                <a:ea typeface="맑은 고딕"/>
              </a:rPr>
              <a:t> 1. 시스템</a:t>
            </a:r>
            <a:r>
              <a:rPr lang="en-US" altLang="ko-KR" sz="1600" b="1">
                <a:latin typeface="맑은 고딕"/>
                <a:ea typeface="맑은 고딕"/>
              </a:rPr>
              <a:t> </a:t>
            </a:r>
            <a:r>
              <a:rPr lang="ko-KR" altLang="en-US" sz="1600" b="1">
                <a:latin typeface="맑은 고딕"/>
                <a:ea typeface="맑은 고딕"/>
              </a:rPr>
              <a:t>디자인</a:t>
            </a:r>
            <a:r>
              <a:rPr lang="en-US" altLang="ko-KR" sz="1600" b="1">
                <a:latin typeface="맑은 고딕"/>
                <a:ea typeface="맑은 고딕"/>
              </a:rPr>
              <a:t> </a:t>
            </a:r>
            <a:r>
              <a:rPr lang="ko-KR" altLang="en-US" sz="1600" b="1">
                <a:latin typeface="맑은 고딕"/>
                <a:ea typeface="맑은 고딕"/>
              </a:rPr>
              <a:t>능력</a:t>
            </a:r>
            <a:r>
              <a:rPr lang="en-US" altLang="ko-KR" sz="1600" b="1">
                <a:latin typeface="맑은 고딕"/>
                <a:ea typeface="맑은 고딕"/>
              </a:rPr>
              <a:t> Up</a:t>
            </a:r>
            <a:endParaRPr lang="en-US" sz="1600" b="1">
              <a:latin typeface="맑은 고딕"/>
              <a:ea typeface="맑은 고딕"/>
              <a:cs typeface="Arial"/>
            </a:endParaRPr>
          </a:p>
          <a:p>
            <a:pPr lvl="1"/>
            <a:r>
              <a:rPr lang="ko-KR" altLang="en-US" sz="1400">
                <a:latin typeface="맑은 고딕"/>
                <a:ea typeface="맑은 고딕"/>
              </a:rPr>
              <a:t>- 계기 : 주로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혼자</a:t>
            </a:r>
            <a:r>
              <a:rPr lang="en-US" altLang="ko-KR" sz="1400">
                <a:latin typeface="맑은 고딕"/>
                <a:ea typeface="맑은 고딕"/>
              </a:rPr>
              <a:t> Spring</a:t>
            </a:r>
            <a:r>
              <a:rPr lang="ko-KR" altLang="en-US" sz="1400">
                <a:latin typeface="맑은 고딕"/>
                <a:ea typeface="맑은 고딕"/>
              </a:rPr>
              <a:t>과</a:t>
            </a:r>
            <a:r>
              <a:rPr lang="en-US" altLang="ko-KR" sz="1400">
                <a:latin typeface="맑은 고딕"/>
                <a:ea typeface="맑은 고딕"/>
              </a:rPr>
              <a:t> React </a:t>
            </a:r>
            <a:r>
              <a:rPr lang="ko-KR" altLang="en-US" sz="1400">
                <a:latin typeface="맑은 고딕"/>
                <a:ea typeface="맑은 고딕"/>
              </a:rPr>
              <a:t>기반</a:t>
            </a:r>
            <a:r>
              <a:rPr lang="en-US" altLang="ko-KR" sz="1400">
                <a:latin typeface="맑은 고딕"/>
                <a:ea typeface="맑은 고딕"/>
              </a:rPr>
              <a:t> </a:t>
            </a:r>
            <a:r>
              <a:rPr lang="en-US" altLang="ko-KR" sz="1400" err="1">
                <a:latin typeface="맑은 고딕"/>
                <a:ea typeface="맑은 고딕"/>
              </a:rPr>
              <a:t>소규모</a:t>
            </a:r>
            <a:r>
              <a:rPr lang="en-US" altLang="ko-KR" sz="1400">
                <a:latin typeface="맑은 고딕"/>
                <a:ea typeface="맑은 고딕"/>
              </a:rPr>
              <a:t> </a:t>
            </a:r>
            <a:r>
              <a:rPr lang="ko-KR" altLang="en-US" sz="1400">
                <a:latin typeface="맑은 고딕"/>
                <a:ea typeface="맑은 고딕"/>
              </a:rPr>
              <a:t>프로젝트를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진행하고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 err="1">
                <a:latin typeface="맑은 고딕"/>
                <a:ea typeface="맑은 고딕"/>
              </a:rPr>
              <a:t>공부해왔음</a:t>
            </a:r>
            <a:endParaRPr lang="ko-KR" altLang="en-US" sz="1400">
              <a:latin typeface="맑은 고딕"/>
              <a:ea typeface="맑은 고딕"/>
            </a:endParaRPr>
          </a:p>
          <a:p>
            <a:pPr lvl="1"/>
            <a:endParaRPr lang="ko-KR" altLang="en-US" sz="1400">
              <a:latin typeface="+mn-ea"/>
            </a:endParaRPr>
          </a:p>
          <a:p>
            <a:pPr marL="800100" lvl="1" indent="-342900">
              <a:buAutoNum type="arabicPeriod"/>
            </a:pPr>
            <a:r>
              <a:rPr lang="ko-KR" altLang="en-US" sz="1400">
                <a:latin typeface="맑은 고딕"/>
                <a:ea typeface="맑은 고딕"/>
              </a:rPr>
              <a:t>인증</a:t>
            </a:r>
            <a:r>
              <a:rPr lang="en-US" sz="1400">
                <a:latin typeface="+mn-ea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서버</a:t>
            </a:r>
            <a:r>
              <a:rPr lang="en-US" sz="1400">
                <a:latin typeface="+mn-ea"/>
              </a:rPr>
              <a:t> </a:t>
            </a:r>
            <a:r>
              <a:rPr lang="ko-KR" altLang="en-US" sz="1400">
                <a:latin typeface="맑은 고딕"/>
                <a:ea typeface="맑은 고딕"/>
              </a:rPr>
              <a:t>개발</a:t>
            </a:r>
            <a:endParaRPr lang="en-US" altLang="ko-KR" sz="1400">
              <a:latin typeface="맑은 고딕"/>
              <a:ea typeface="맑은 고딕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1400">
                <a:latin typeface="+mn-ea"/>
              </a:rPr>
              <a:t>MSA </a:t>
            </a:r>
            <a:r>
              <a:rPr lang="ko-KR" altLang="en-US" sz="1400">
                <a:latin typeface="맑은 고딕"/>
                <a:ea typeface="맑은 고딕"/>
              </a:rPr>
              <a:t>환경에서의</a:t>
            </a:r>
            <a:r>
              <a:rPr lang="en-US" sz="1400">
                <a:latin typeface="+mn-ea"/>
              </a:rPr>
              <a:t> </a:t>
            </a:r>
            <a:r>
              <a:rPr lang="ko-KR" altLang="en-US" sz="1400">
                <a:latin typeface="맑은 고딕"/>
                <a:ea typeface="맑은 고딕"/>
              </a:rPr>
              <a:t>토큰</a:t>
            </a:r>
            <a:r>
              <a:rPr lang="en-US" sz="1400">
                <a:latin typeface="+mn-ea"/>
              </a:rPr>
              <a:t> </a:t>
            </a:r>
            <a:r>
              <a:rPr lang="ko-KR" altLang="en-US" sz="1400">
                <a:latin typeface="맑은 고딕"/>
                <a:ea typeface="맑은 고딕"/>
              </a:rPr>
              <a:t>기반</a:t>
            </a:r>
            <a:r>
              <a:rPr lang="en-US" sz="1400">
                <a:latin typeface="+mn-ea"/>
              </a:rPr>
              <a:t> </a:t>
            </a:r>
            <a:r>
              <a:rPr lang="ko-KR" altLang="en-US" sz="1400">
                <a:latin typeface="맑은 고딕"/>
                <a:ea typeface="맑은 고딕"/>
              </a:rPr>
              <a:t>인증</a:t>
            </a:r>
            <a:r>
              <a:rPr lang="en-US" sz="1400">
                <a:latin typeface="+mn-ea"/>
              </a:rPr>
              <a:t> </a:t>
            </a:r>
            <a:r>
              <a:rPr lang="ko-KR" altLang="en-US" sz="1400">
                <a:latin typeface="맑은 고딕"/>
                <a:ea typeface="맑은 고딕"/>
              </a:rPr>
              <a:t>시스템</a:t>
            </a:r>
            <a:r>
              <a:rPr lang="en-US" sz="1400">
                <a:latin typeface="+mn-ea"/>
              </a:rPr>
              <a:t> </a:t>
            </a:r>
            <a:r>
              <a:rPr lang="ko-KR" altLang="en-US" sz="1400">
                <a:latin typeface="맑은 고딕"/>
                <a:ea typeface="맑은 고딕"/>
              </a:rPr>
              <a:t>구현</a:t>
            </a:r>
            <a:endParaRPr lang="en-US" altLang="ko-KR" sz="1400">
              <a:latin typeface="맑은 고딕"/>
              <a:ea typeface="맑은 고딕"/>
            </a:endParaRPr>
          </a:p>
          <a:p>
            <a:pPr marL="800100" lvl="1" indent="-342900">
              <a:buAutoNum type="arabicPeriod"/>
            </a:pPr>
            <a:r>
              <a:rPr lang="en-US" altLang="ko-KR" sz="1400" err="1">
                <a:latin typeface="맑은 고딕"/>
                <a:ea typeface="맑은 고딕"/>
              </a:rPr>
              <a:t>메세지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en-US" altLang="ko-KR" sz="1400" err="1">
                <a:latin typeface="맑은 고딕"/>
                <a:ea typeface="맑은 고딕"/>
              </a:rPr>
              <a:t>서버</a:t>
            </a:r>
            <a:r>
              <a:rPr lang="en-US" altLang="ko-KR" sz="1400">
                <a:latin typeface="맑은 고딕"/>
                <a:ea typeface="맑은 고딕"/>
              </a:rPr>
              <a:t> </a:t>
            </a:r>
            <a:r>
              <a:rPr lang="ko-KR" altLang="en-US" sz="1400">
                <a:latin typeface="맑은 고딕"/>
                <a:ea typeface="맑은 고딕"/>
              </a:rPr>
              <a:t>개발</a:t>
            </a:r>
            <a:endParaRPr lang="en-US" altLang="ko-KR" sz="1400">
              <a:latin typeface="맑은 고딕"/>
              <a:ea typeface="맑은 고딕"/>
            </a:endParaRPr>
          </a:p>
          <a:p>
            <a:pPr marL="1257300" lvl="2" indent="-342900">
              <a:buFont typeface="Arial"/>
              <a:buChar char="•"/>
            </a:pPr>
            <a:r>
              <a:rPr lang="en-US" altLang="ko-KR" sz="1400">
                <a:latin typeface="맑은 고딕"/>
                <a:ea typeface="맑은 고딕"/>
              </a:rPr>
              <a:t>Spring Web Socket </a:t>
            </a:r>
            <a:r>
              <a:rPr lang="ko-KR" altLang="en-US" sz="1400">
                <a:latin typeface="맑은 고딕"/>
                <a:ea typeface="맑은 고딕"/>
              </a:rPr>
              <a:t>기반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실시간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처리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이해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및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구현</a:t>
            </a:r>
            <a:endParaRPr lang="en-US" altLang="ko-KR" sz="1400">
              <a:latin typeface="맑은 고딕"/>
              <a:ea typeface="맑은 고딕"/>
            </a:endParaRPr>
          </a:p>
          <a:p>
            <a:pPr marL="1257300" lvl="2" indent="-342900">
              <a:buFont typeface="Arial"/>
              <a:buChar char="•"/>
            </a:pPr>
            <a:r>
              <a:rPr lang="ko-KR" altLang="en-US" sz="1400" err="1">
                <a:latin typeface="맑은 고딕"/>
                <a:ea typeface="맑은 고딕"/>
              </a:rPr>
              <a:t>Redis</a:t>
            </a:r>
            <a:r>
              <a:rPr lang="ko-KR" altLang="en-US" sz="1400">
                <a:latin typeface="맑은 고딕"/>
                <a:ea typeface="맑은 고딕"/>
              </a:rPr>
              <a:t> 와 </a:t>
            </a:r>
            <a:r>
              <a:rPr lang="ko-KR" altLang="en-US" sz="1400" err="1">
                <a:latin typeface="맑은 고딕"/>
                <a:ea typeface="맑은 고딕"/>
              </a:rPr>
              <a:t>Mongo</a:t>
            </a:r>
            <a:r>
              <a:rPr lang="ko-KR" altLang="en-US" sz="1400">
                <a:latin typeface="맑은 고딕"/>
                <a:ea typeface="맑은 고딕"/>
              </a:rPr>
              <a:t> DB </a:t>
            </a:r>
            <a:r>
              <a:rPr lang="ko-KR" altLang="en-US" sz="1400" err="1">
                <a:latin typeface="맑은 고딕"/>
                <a:ea typeface="맑은 고딕"/>
              </a:rPr>
              <a:t>를</a:t>
            </a:r>
            <a:r>
              <a:rPr lang="ko-KR" altLang="en-US" sz="1400">
                <a:latin typeface="맑은 고딕"/>
                <a:ea typeface="맑은 고딕"/>
              </a:rPr>
              <a:t> 사용한 효율적 메시지 </a:t>
            </a:r>
            <a:r>
              <a:rPr lang="ko-KR" altLang="en-US" sz="1400" err="1">
                <a:latin typeface="맑은 고딕"/>
                <a:ea typeface="맑은 고딕"/>
              </a:rPr>
              <a:t>캐싱과</a:t>
            </a:r>
            <a:r>
              <a:rPr lang="ko-KR" altLang="en-US" sz="1400">
                <a:latin typeface="맑은 고딕"/>
                <a:ea typeface="맑은 고딕"/>
              </a:rPr>
              <a:t> 저장</a:t>
            </a:r>
            <a:endParaRPr lang="en-US" altLang="ko-KR" sz="1400">
              <a:latin typeface="맑은 고딕"/>
              <a:ea typeface="맑은 고딕"/>
            </a:endParaRPr>
          </a:p>
          <a:p>
            <a:pPr marL="800100" lvl="1" indent="-342900">
              <a:buAutoNum type="arabicPeriod"/>
            </a:pPr>
            <a:r>
              <a:rPr lang="en-US" altLang="ko-KR" sz="1400" err="1">
                <a:latin typeface="맑은 고딕"/>
                <a:ea typeface="맑은 고딕"/>
              </a:rPr>
              <a:t>HAProxy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개발</a:t>
            </a:r>
            <a:r>
              <a:rPr lang="en-US" altLang="ko-KR" sz="1400">
                <a:latin typeface="맑은 고딕"/>
                <a:ea typeface="맑은 고딕"/>
              </a:rPr>
              <a:t> </a:t>
            </a:r>
          </a:p>
          <a:p>
            <a:pPr marL="1257300" lvl="2" indent="-342900">
              <a:buFont typeface="Arial"/>
              <a:buChar char="•"/>
            </a:pPr>
            <a:r>
              <a:rPr lang="ko-KR" altLang="en-US" sz="1400">
                <a:latin typeface="맑은 고딕"/>
                <a:ea typeface="맑은 고딕"/>
              </a:rPr>
              <a:t>인프라와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트래픽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처리에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대한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안목</a:t>
            </a:r>
            <a:r>
              <a:rPr lang="en-US" altLang="ko-KR" sz="1400">
                <a:latin typeface="맑은 고딕"/>
                <a:ea typeface="맑은 고딕"/>
              </a:rPr>
              <a:t> </a:t>
            </a:r>
            <a:r>
              <a:rPr lang="en-US" altLang="ko-KR" sz="1400" err="1">
                <a:latin typeface="맑은 고딕"/>
                <a:ea typeface="맑은 고딕"/>
              </a:rPr>
              <a:t>기르기</a:t>
            </a:r>
            <a:endParaRPr lang="en-US" altLang="ko-KR" sz="1400" err="1">
              <a:latin typeface="+mn-ea"/>
            </a:endParaRPr>
          </a:p>
          <a:p>
            <a:pPr marL="1257300" lvl="2" indent="-342900">
              <a:buFont typeface="Arial"/>
              <a:buChar char="•"/>
            </a:pPr>
            <a:endParaRPr lang="en-US" altLang="ko-KR" sz="1400">
              <a:latin typeface="+mn-ea"/>
            </a:endParaRPr>
          </a:p>
          <a:p>
            <a:r>
              <a:rPr lang="ko-KR" altLang="en-US" sz="1600" b="1">
                <a:latin typeface="맑은 고딕"/>
                <a:ea typeface="맑은 고딕"/>
              </a:rPr>
              <a:t>목표 2. 확장성을</a:t>
            </a:r>
            <a:r>
              <a:rPr lang="en-US" altLang="ko-KR" sz="1600" b="1">
                <a:latin typeface="맑은 고딕"/>
                <a:ea typeface="맑은 고딕"/>
              </a:rPr>
              <a:t> </a:t>
            </a:r>
            <a:r>
              <a:rPr lang="ko-KR" altLang="en-US" sz="1600" b="1">
                <a:latin typeface="맑은 고딕"/>
                <a:ea typeface="맑은 고딕"/>
              </a:rPr>
              <a:t>고려한</a:t>
            </a:r>
            <a:r>
              <a:rPr lang="en-US" altLang="ko-KR" sz="1600" b="1">
                <a:latin typeface="맑은 고딕"/>
                <a:ea typeface="맑은 고딕"/>
              </a:rPr>
              <a:t> </a:t>
            </a:r>
            <a:r>
              <a:rPr lang="ko-KR" altLang="en-US" sz="1600" b="1">
                <a:latin typeface="맑은 고딕"/>
                <a:ea typeface="맑은 고딕"/>
              </a:rPr>
              <a:t>설계</a:t>
            </a:r>
            <a:r>
              <a:rPr lang="en-US" altLang="ko-KR" sz="1600" b="1">
                <a:latin typeface="맑은 고딕"/>
                <a:ea typeface="맑은 고딕"/>
              </a:rPr>
              <a:t> </a:t>
            </a:r>
            <a:r>
              <a:rPr lang="ko-KR" altLang="en-US" sz="1600" b="1">
                <a:latin typeface="맑은 고딕"/>
                <a:ea typeface="맑은 고딕"/>
              </a:rPr>
              <a:t>및</a:t>
            </a:r>
            <a:r>
              <a:rPr lang="en-US" altLang="ko-KR" sz="1600" b="1">
                <a:latin typeface="맑은 고딕"/>
                <a:ea typeface="맑은 고딕"/>
              </a:rPr>
              <a:t> </a:t>
            </a:r>
            <a:r>
              <a:rPr lang="ko-KR" altLang="en-US" sz="1600" b="1">
                <a:latin typeface="맑은 고딕"/>
                <a:ea typeface="맑은 고딕"/>
              </a:rPr>
              <a:t>구현</a:t>
            </a:r>
            <a:endParaRPr lang="en-US" altLang="ko-KR" sz="1600" b="1">
              <a:latin typeface="맑은 고딕"/>
              <a:ea typeface="맑은 고딕"/>
            </a:endParaRPr>
          </a:p>
          <a:p>
            <a:pPr lvl="1"/>
            <a:r>
              <a:rPr lang="ko-KR" altLang="en-US" sz="1400">
                <a:latin typeface="맑은 고딕"/>
                <a:ea typeface="맑은 고딕"/>
              </a:rPr>
              <a:t>- 계기 : 대용량 트래픽 처리에 대한 관심이 있었으나, 실습을 할 수 없어 아쉬웠음</a:t>
            </a:r>
          </a:p>
          <a:p>
            <a:pPr lvl="1"/>
            <a:endParaRPr lang="ko-KR" altLang="en-US" sz="1400">
              <a:latin typeface="+mn-ea"/>
            </a:endParaRPr>
          </a:p>
          <a:p>
            <a:pPr lvl="1">
              <a:buAutoNum type="arabicPeriod"/>
            </a:pPr>
            <a:r>
              <a:rPr lang="ko-KR" altLang="en-US" sz="1400">
                <a:latin typeface="맑은 고딕"/>
                <a:ea typeface="맑은 고딕"/>
              </a:rPr>
              <a:t>서비스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및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기능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확장 대비</a:t>
            </a:r>
          </a:p>
          <a:p>
            <a:pPr marL="1200150" lvl="2" indent="-285750">
              <a:buFont typeface="Arial"/>
              <a:buChar char="•"/>
            </a:pPr>
            <a:r>
              <a:rPr lang="en-US" altLang="ko-KR" sz="1400" err="1">
                <a:latin typeface="맑은 고딕"/>
                <a:ea typeface="맑은 고딕"/>
              </a:rPr>
              <a:t>HAProxy</a:t>
            </a:r>
            <a:r>
              <a:rPr lang="en-US" altLang="ko-KR" sz="1400">
                <a:latin typeface="맑은 고딕"/>
                <a:ea typeface="맑은 고딕"/>
              </a:rPr>
              <a:t> API Gateway</a:t>
            </a:r>
            <a:r>
              <a:rPr lang="ko-KR" altLang="en-US" sz="1400" err="1">
                <a:latin typeface="맑은 고딕"/>
                <a:ea typeface="맑은 고딕"/>
              </a:rPr>
              <a:t>를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통한</a:t>
            </a:r>
            <a:r>
              <a:rPr lang="en-US" altLang="ko-KR" sz="1400">
                <a:latin typeface="맑은 고딕"/>
                <a:ea typeface="맑은 고딕"/>
              </a:rPr>
              <a:t> MSA </a:t>
            </a:r>
            <a:r>
              <a:rPr lang="ko-KR" altLang="en-US" sz="1400">
                <a:latin typeface="맑은 고딕"/>
                <a:ea typeface="맑은 고딕"/>
              </a:rPr>
              <a:t>환경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구축</a:t>
            </a:r>
            <a:r>
              <a:rPr lang="en-US" altLang="ko-KR" sz="1400">
                <a:latin typeface="맑은 고딕"/>
                <a:ea typeface="맑은 고딕"/>
              </a:rPr>
              <a:t> </a:t>
            </a:r>
            <a:endParaRPr lang="en-US" sz="1400">
              <a:latin typeface="맑은 고딕"/>
              <a:ea typeface="맑은 고딕"/>
              <a:cs typeface="Arial"/>
            </a:endParaRPr>
          </a:p>
          <a:p>
            <a:pPr lvl="1">
              <a:buAutoNum type="arabicPeriod"/>
            </a:pPr>
            <a:r>
              <a:rPr lang="ko-KR" altLang="en-US" sz="1400">
                <a:latin typeface="맑은 고딕"/>
                <a:ea typeface="맑은 고딕"/>
              </a:rPr>
              <a:t>사용자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수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및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트래픽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증가 대비 </a:t>
            </a:r>
            <a:endParaRPr lang="en-US" altLang="ko-KR" sz="1400">
              <a:latin typeface="맑은 고딕"/>
              <a:ea typeface="맑은 고딕"/>
            </a:endParaRPr>
          </a:p>
          <a:p>
            <a:pPr marL="1200150" lvl="2" indent="-285750">
              <a:buFont typeface="Arial"/>
              <a:buChar char="•"/>
            </a:pPr>
            <a:r>
              <a:rPr lang="en-US" altLang="ko-KR" sz="1400" err="1">
                <a:latin typeface="맑은 고딕"/>
                <a:ea typeface="맑은 고딕"/>
              </a:rPr>
              <a:t>HAProxy</a:t>
            </a:r>
            <a:r>
              <a:rPr lang="en-US" altLang="ko-KR" sz="1400">
                <a:latin typeface="맑은 고딕"/>
                <a:ea typeface="맑은 고딕"/>
              </a:rPr>
              <a:t> LB</a:t>
            </a:r>
            <a:r>
              <a:rPr lang="ko-KR" altLang="en-US" sz="1400" err="1">
                <a:latin typeface="맑은 고딕"/>
                <a:ea typeface="맑은 고딕"/>
              </a:rPr>
              <a:t>를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통한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분산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처리</a:t>
            </a:r>
            <a:endParaRPr lang="en-US" altLang="ko-KR" sz="1400">
              <a:latin typeface="맑은 고딕"/>
              <a:ea typeface="맑은 고딕"/>
            </a:endParaRPr>
          </a:p>
          <a:p>
            <a:pPr marL="1200150" lvl="2" indent="-285750">
              <a:buFont typeface="Arial"/>
              <a:buChar char="•"/>
            </a:pPr>
            <a:r>
              <a:rPr lang="ko-KR" altLang="en-US" sz="1400">
                <a:latin typeface="맑은 고딕"/>
                <a:ea typeface="맑은 고딕"/>
              </a:rPr>
              <a:t>비동기</a:t>
            </a:r>
            <a:r>
              <a:rPr lang="en-US" altLang="ko-KR" sz="1400">
                <a:latin typeface="맑은 고딕"/>
                <a:ea typeface="맑은 고딕"/>
              </a:rPr>
              <a:t> Message Server </a:t>
            </a:r>
            <a:r>
              <a:rPr lang="ko-KR" altLang="en-US" sz="1400">
                <a:latin typeface="맑은 고딕"/>
                <a:ea typeface="맑은 고딕"/>
              </a:rPr>
              <a:t>시도</a:t>
            </a:r>
            <a:endParaRPr lang="en-US" altLang="ko-KR" sz="1400">
              <a:latin typeface="맑은 고딕"/>
              <a:ea typeface="맑은 고딕"/>
            </a:endParaRPr>
          </a:p>
          <a:p>
            <a:pPr lvl="2">
              <a:buAutoNum type="arabicPeriod"/>
            </a:pPr>
            <a:endParaRPr lang="ko-KR" altLang="en-US" sz="1400">
              <a:latin typeface="+mn-ea"/>
            </a:endParaRPr>
          </a:p>
          <a:p>
            <a:r>
              <a:rPr lang="en-US" altLang="ko-KR" sz="1600" b="1" err="1">
                <a:latin typeface="맑은 고딕"/>
                <a:ea typeface="맑은 고딕"/>
              </a:rPr>
              <a:t>목표</a:t>
            </a:r>
            <a:r>
              <a:rPr lang="en-US" altLang="ko-KR" sz="1600" b="1">
                <a:latin typeface="맑은 고딕"/>
                <a:ea typeface="맑은 고딕"/>
              </a:rPr>
              <a:t> 3. Test</a:t>
            </a:r>
          </a:p>
          <a:p>
            <a:pPr lvl="1"/>
            <a:r>
              <a:rPr lang="en-US" altLang="ko-KR" sz="1400">
                <a:latin typeface="맑은 고딕"/>
                <a:ea typeface="맑은 고딕"/>
              </a:rPr>
              <a:t>- </a:t>
            </a:r>
            <a:r>
              <a:rPr lang="en-US" altLang="ko-KR" sz="1400" err="1">
                <a:latin typeface="맑은 고딕"/>
                <a:ea typeface="맑은 고딕"/>
              </a:rPr>
              <a:t>계기</a:t>
            </a:r>
            <a:r>
              <a:rPr lang="en-US" altLang="ko-KR" sz="1400">
                <a:latin typeface="맑은 고딕"/>
                <a:ea typeface="맑은 고딕"/>
              </a:rPr>
              <a:t> : </a:t>
            </a:r>
            <a:r>
              <a:rPr lang="en-US" altLang="ko-KR" sz="1400" err="1">
                <a:latin typeface="맑은 고딕"/>
                <a:ea typeface="맑은 고딕"/>
              </a:rPr>
              <a:t>구현한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en-US" altLang="ko-KR" sz="1400" err="1">
                <a:latin typeface="맑은 고딕"/>
                <a:ea typeface="맑은 고딕"/>
              </a:rPr>
              <a:t>서비스에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en-US" altLang="ko-KR" sz="1400" err="1">
                <a:latin typeface="맑은 고딕"/>
                <a:ea typeface="맑은 고딕"/>
              </a:rPr>
              <a:t>대한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en-US" altLang="ko-KR" sz="1400" err="1">
                <a:latin typeface="맑은 고딕"/>
                <a:ea typeface="맑은 고딕"/>
              </a:rPr>
              <a:t>성능에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en-US" altLang="ko-KR" sz="1400" err="1">
                <a:latin typeface="맑은 고딕"/>
                <a:ea typeface="맑은 고딕"/>
              </a:rPr>
              <a:t>대해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en-US" altLang="ko-KR" sz="1400" err="1">
                <a:latin typeface="맑은 고딕"/>
                <a:ea typeface="맑은 고딕"/>
              </a:rPr>
              <a:t>호기심을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en-US" altLang="ko-KR" sz="1400" err="1">
                <a:latin typeface="맑은 고딕"/>
                <a:ea typeface="맑은 고딕"/>
              </a:rPr>
              <a:t>가짐</a:t>
            </a:r>
            <a:endParaRPr lang="en-US" altLang="ko-KR" sz="1400">
              <a:latin typeface="맑은 고딕"/>
              <a:ea typeface="맑은 고딕"/>
            </a:endParaRPr>
          </a:p>
          <a:p>
            <a:pPr lvl="1"/>
            <a:endParaRPr lang="en-US" altLang="ko-KR" sz="1400">
              <a:latin typeface="+mn-ea"/>
            </a:endParaRPr>
          </a:p>
          <a:p>
            <a:pPr lvl="1">
              <a:buAutoNum type="arabicPeriod"/>
            </a:pPr>
            <a:r>
              <a:rPr lang="en-US" altLang="ko-KR" sz="1400">
                <a:latin typeface="맑은 고딕"/>
                <a:ea typeface="맑은 고딕"/>
              </a:rPr>
              <a:t>Servlet </a:t>
            </a:r>
            <a:r>
              <a:rPr lang="ko-KR" altLang="en-US" sz="1400">
                <a:latin typeface="맑은 고딕"/>
                <a:ea typeface="맑은 고딕"/>
              </a:rPr>
              <a:t>기반</a:t>
            </a:r>
            <a:r>
              <a:rPr lang="en-US" altLang="ko-KR" sz="1400">
                <a:latin typeface="맑은 고딕"/>
                <a:ea typeface="맑은 고딕"/>
              </a:rPr>
              <a:t> Web Socket </a:t>
            </a:r>
            <a:r>
              <a:rPr lang="ko-KR" altLang="en-US" sz="1400">
                <a:latin typeface="맑은 고딕"/>
                <a:ea typeface="맑은 고딕"/>
              </a:rPr>
              <a:t>구현과</a:t>
            </a:r>
            <a:r>
              <a:rPr lang="en-US" altLang="ko-KR" sz="1400">
                <a:latin typeface="맑은 고딕"/>
                <a:ea typeface="맑은 고딕"/>
              </a:rPr>
              <a:t> Reactive </a:t>
            </a:r>
            <a:r>
              <a:rPr lang="ko-KR" altLang="en-US" sz="1400">
                <a:latin typeface="맑은 고딕"/>
                <a:ea typeface="맑은 고딕"/>
              </a:rPr>
              <a:t>기반</a:t>
            </a:r>
            <a:r>
              <a:rPr lang="en-US" altLang="ko-KR" sz="1400">
                <a:latin typeface="맑은 고딕"/>
                <a:ea typeface="맑은 고딕"/>
              </a:rPr>
              <a:t> Web Socket </a:t>
            </a:r>
            <a:r>
              <a:rPr lang="ko-KR" altLang="en-US" sz="1400">
                <a:latin typeface="맑은 고딕"/>
                <a:ea typeface="맑은 고딕"/>
              </a:rPr>
              <a:t>구현 비교</a:t>
            </a:r>
            <a:endParaRPr lang="en-US" altLang="ko-KR" sz="1400">
              <a:latin typeface="맑은 고딕"/>
              <a:ea typeface="맑은 고딕"/>
            </a:endParaRPr>
          </a:p>
          <a:p>
            <a:pPr lvl="1">
              <a:buAutoNum type="arabicPeriod"/>
            </a:pPr>
            <a:r>
              <a:rPr lang="ko-KR" altLang="en-US" sz="1400">
                <a:latin typeface="맑은 고딕"/>
                <a:ea typeface="맑은 고딕"/>
              </a:rPr>
              <a:t>테스트를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통해</a:t>
            </a:r>
            <a:r>
              <a:rPr lang="en-US" altLang="ko-KR" sz="1400">
                <a:latin typeface="맑은 고딕"/>
                <a:ea typeface="맑은 고딕"/>
              </a:rPr>
              <a:t> Reactive </a:t>
            </a:r>
            <a:r>
              <a:rPr lang="ko-KR" altLang="en-US" sz="1400">
                <a:latin typeface="맑은 고딕"/>
                <a:ea typeface="맑은 고딕"/>
              </a:rPr>
              <a:t>기반</a:t>
            </a:r>
            <a:r>
              <a:rPr lang="en-US" altLang="ko-KR" sz="1400">
                <a:latin typeface="맑은 고딕"/>
                <a:ea typeface="맑은 고딕"/>
              </a:rPr>
              <a:t> Web Socket</a:t>
            </a:r>
            <a:r>
              <a:rPr lang="ko-KR" altLang="en-US" sz="1400">
                <a:latin typeface="맑은 고딕"/>
                <a:ea typeface="맑은 고딕"/>
              </a:rPr>
              <a:t>의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사용성이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높아지는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지점</a:t>
            </a:r>
            <a:r>
              <a:rPr lang="en-US" altLang="ko-KR" sz="1400">
                <a:latin typeface="맑은 고딕"/>
                <a:ea typeface="맑은 고딕"/>
              </a:rPr>
              <a:t> </a:t>
            </a:r>
            <a:r>
              <a:rPr lang="ko-KR" altLang="en-US" sz="1400">
                <a:latin typeface="맑은 고딕"/>
                <a:ea typeface="맑은 고딕"/>
              </a:rPr>
              <a:t>찾기</a:t>
            </a:r>
            <a:endParaRPr lang="en-US" altLang="ko-KR" sz="1400">
              <a:latin typeface="맑은 고딕"/>
              <a:ea typeface="맑은 고딕"/>
            </a:endParaRPr>
          </a:p>
          <a:p>
            <a:endParaRPr lang="ko-KR" altLang="en-US" sz="1400">
              <a:latin typeface="맑은 고딕"/>
              <a:ea typeface="맑은 고딕"/>
            </a:endParaRPr>
          </a:p>
        </p:txBody>
      </p:sp>
      <p:sp>
        <p:nvSpPr>
          <p:cNvPr id="5" name="Google Shape;163;p24">
            <a:extLst>
              <a:ext uri="{FF2B5EF4-FFF2-40B4-BE49-F238E27FC236}">
                <a16:creationId xmlns:a16="http://schemas.microsoft.com/office/drawing/2014/main" id="{FA38F109-98C1-9343-90E5-8B60AC4C6297}"/>
              </a:ext>
            </a:extLst>
          </p:cNvPr>
          <p:cNvSpPr txBox="1">
            <a:spLocks/>
          </p:cNvSpPr>
          <p:nvPr/>
        </p:nvSpPr>
        <p:spPr>
          <a:xfrm>
            <a:off x="0" y="279400"/>
            <a:ext cx="2921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개인 목표</a:t>
            </a:r>
            <a:endParaRPr lang="en-US" altLang="ko-KR" sz="2800" b="1" kern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6" descr="사람, 의류, 실내, 젊은이(가) 표시된 사진&#10;&#10;자동 생성된 설명">
            <a:extLst>
              <a:ext uri="{FF2B5EF4-FFF2-40B4-BE49-F238E27FC236}">
                <a16:creationId xmlns:a16="http://schemas.microsoft.com/office/drawing/2014/main" id="{44223AB7-4700-4244-AFA5-A5D7C14846E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544" y="1237298"/>
            <a:ext cx="2040733" cy="2097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A8DE42-D698-442A-8994-7C014CEAB700}"/>
              </a:ext>
            </a:extLst>
          </p:cNvPr>
          <p:cNvSpPr txBox="1"/>
          <p:nvPr/>
        </p:nvSpPr>
        <p:spPr>
          <a:xfrm>
            <a:off x="0" y="3426619"/>
            <a:ext cx="292775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b="1">
                <a:solidFill>
                  <a:srgbClr val="FFFFFF"/>
                </a:solidFill>
                <a:latin typeface="맑은 고딕"/>
                <a:ea typeface="맑은 고딕"/>
              </a:rPr>
              <a:t>박소현</a:t>
            </a:r>
          </a:p>
          <a:p>
            <a:pPr algn="ctr"/>
            <a:endParaRPr lang="en-US" altLang="ko-KR">
              <a:solidFill>
                <a:srgbClr val="FFFFFF"/>
              </a:solidFill>
              <a:latin typeface="맑은 고딕"/>
              <a:ea typeface="맑은 고딕"/>
            </a:endParaRPr>
          </a:p>
          <a:p>
            <a:pPr algn="ctr"/>
            <a:r>
              <a:rPr lang="en-US" altLang="ko-KR">
                <a:solidFill>
                  <a:srgbClr val="FFFFFF"/>
                </a:solidFill>
                <a:latin typeface="맑은 고딕"/>
                <a:ea typeface="맑은 고딕"/>
              </a:rPr>
              <a:t>Auth Server</a:t>
            </a:r>
            <a:r>
              <a:rPr lang="ko-KR">
                <a:latin typeface="맑은 고딕"/>
                <a:ea typeface="맑은 고딕"/>
              </a:rPr>
              <a:t>​</a:t>
            </a:r>
            <a:endParaRPr lang="ko-KR"/>
          </a:p>
          <a:p>
            <a:pPr algn="ctr"/>
            <a:r>
              <a:rPr lang="en-US" altLang="ko-KR">
                <a:solidFill>
                  <a:srgbClr val="FFFFFF"/>
                </a:solidFill>
                <a:latin typeface="맑은 고딕"/>
                <a:ea typeface="맑은 고딕"/>
              </a:rPr>
              <a:t>Message Server</a:t>
            </a:r>
            <a:r>
              <a:rPr lang="en-US" altLang="ko-KR">
                <a:latin typeface="맑은 고딕"/>
                <a:ea typeface="맑은 고딕"/>
              </a:rPr>
              <a:t>​</a:t>
            </a:r>
          </a:p>
          <a:p>
            <a:pPr algn="ctr"/>
            <a:r>
              <a:rPr lang="en-US" altLang="ko-KR">
                <a:solidFill>
                  <a:srgbClr val="FFFFFF"/>
                </a:solidFill>
                <a:latin typeface="맑은 고딕"/>
                <a:ea typeface="맑은 고딕"/>
              </a:rPr>
              <a:t>Redis / MongoDB</a:t>
            </a:r>
            <a:r>
              <a:rPr lang="en-US" altLang="ko-KR">
                <a:latin typeface="맑은 고딕"/>
                <a:ea typeface="맑은 고딕"/>
              </a:rPr>
              <a:t>​</a:t>
            </a:r>
          </a:p>
          <a:p>
            <a:pPr algn="ctr"/>
            <a:r>
              <a:rPr lang="en-US" altLang="ko-KR">
                <a:solidFill>
                  <a:srgbClr val="FFFFFF"/>
                </a:solidFill>
                <a:latin typeface="Malgun Gothic"/>
                <a:ea typeface="맑은 고딕"/>
              </a:rPr>
              <a:t>HAProxy</a:t>
            </a:r>
          </a:p>
        </p:txBody>
      </p:sp>
    </p:spTree>
    <p:extLst>
      <p:ext uri="{BB962C8B-B14F-4D97-AF65-F5344CB8AC3E}">
        <p14:creationId xmlns:p14="http://schemas.microsoft.com/office/powerpoint/2010/main" val="343831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54C6E2-DEE0-46D6-9070-991246C727F0}"/>
              </a:ext>
            </a:extLst>
          </p:cNvPr>
          <p:cNvSpPr/>
          <p:nvPr/>
        </p:nvSpPr>
        <p:spPr>
          <a:xfrm>
            <a:off x="3349764" y="531558"/>
            <a:ext cx="8302544" cy="58860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defTabSz="1219170">
              <a:lnSpc>
                <a:spcPct val="150000"/>
              </a:lnSpc>
            </a:pPr>
            <a:r>
              <a:rPr lang="ko-KR" sz="1600" b="1" kern="0">
                <a:solidFill>
                  <a:schemeClr val="tx1"/>
                </a:solidFill>
                <a:latin typeface="+mn-ea"/>
                <a:cs typeface="Arial"/>
              </a:rPr>
              <a:t>목표 1. </a:t>
            </a:r>
            <a:r>
              <a:rPr lang="en-US" altLang="ko-KR" sz="1600" b="1" kern="0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altLang="en-US" sz="1600" b="1" kern="0">
                <a:solidFill>
                  <a:schemeClr val="tx1"/>
                </a:solidFill>
                <a:latin typeface="+mn-ea"/>
                <a:cs typeface="Arial"/>
              </a:rPr>
              <a:t>프로젝트</a:t>
            </a:r>
            <a:r>
              <a:rPr lang="en-US" altLang="ko-KR" sz="1600" b="1" kern="0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altLang="en-US" sz="1600" b="1" kern="0">
                <a:solidFill>
                  <a:schemeClr val="tx1"/>
                </a:solidFill>
                <a:latin typeface="+mn-ea"/>
                <a:cs typeface="Arial"/>
              </a:rPr>
              <a:t>모듈화를</a:t>
            </a:r>
            <a:r>
              <a:rPr lang="en-US" altLang="ko-KR" sz="1600" b="1" kern="0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altLang="en-US" sz="1600" b="1" kern="0">
                <a:solidFill>
                  <a:schemeClr val="tx1"/>
                </a:solidFill>
                <a:latin typeface="+mn-ea"/>
                <a:cs typeface="Arial"/>
              </a:rPr>
              <a:t>통한</a:t>
            </a:r>
            <a:r>
              <a:rPr lang="en-US" altLang="ko-KR" sz="1600" b="1" kern="0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altLang="en-US" sz="1600" b="1" kern="0">
                <a:solidFill>
                  <a:schemeClr val="tx1"/>
                </a:solidFill>
                <a:latin typeface="+mn-ea"/>
                <a:cs typeface="Arial"/>
              </a:rPr>
              <a:t>기능</a:t>
            </a:r>
            <a:r>
              <a:rPr lang="en-US" altLang="ko-KR" sz="1600" b="1" kern="0">
                <a:solidFill>
                  <a:schemeClr val="tx1"/>
                </a:solidFill>
                <a:latin typeface="+mn-ea"/>
                <a:cs typeface="Arial"/>
              </a:rPr>
              <a:t>, </a:t>
            </a:r>
            <a:r>
              <a:rPr lang="ko-KR" altLang="en-US" sz="1600" b="1" kern="0">
                <a:solidFill>
                  <a:schemeClr val="tx1"/>
                </a:solidFill>
                <a:latin typeface="+mn-ea"/>
                <a:cs typeface="Arial"/>
              </a:rPr>
              <a:t>성능</a:t>
            </a:r>
            <a:r>
              <a:rPr lang="en-US" altLang="ko-KR" sz="1600" b="1" kern="0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altLang="en-US" sz="1600" b="1" kern="0">
                <a:solidFill>
                  <a:schemeClr val="tx1"/>
                </a:solidFill>
                <a:latin typeface="+mn-ea"/>
                <a:cs typeface="Arial"/>
              </a:rPr>
              <a:t>확장성</a:t>
            </a:r>
            <a:r>
              <a:rPr lang="en-US" altLang="ko-KR" sz="1600" b="1" kern="0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altLang="en-US" sz="1600" b="1" kern="0">
                <a:solidFill>
                  <a:schemeClr val="tx1"/>
                </a:solidFill>
                <a:latin typeface="+mn-ea"/>
                <a:cs typeface="Arial"/>
              </a:rPr>
              <a:t>확립</a:t>
            </a:r>
            <a:r>
              <a:rPr lang="en-US" sz="1600" kern="0">
                <a:solidFill>
                  <a:schemeClr val="tx1"/>
                </a:solidFill>
                <a:latin typeface="+mn-ea"/>
                <a:cs typeface="Arial"/>
              </a:rPr>
              <a:t> </a:t>
            </a:r>
            <a:endParaRPr lang="ko-KR" altLang="en-US" sz="1600" kern="0">
              <a:solidFill>
                <a:schemeClr val="tx1"/>
              </a:solidFill>
              <a:latin typeface="+mn-ea"/>
              <a:cs typeface="+mn-lt"/>
            </a:endParaRPr>
          </a:p>
          <a:p>
            <a:pPr lvl="1" defTabSz="1219170">
              <a:lnSpc>
                <a:spcPct val="150000"/>
              </a:lnSpc>
            </a:pPr>
            <a:r>
              <a:rPr lang="ko-KR" sz="1400" kern="0">
                <a:solidFill>
                  <a:schemeClr val="tx1"/>
                </a:solidFill>
                <a:latin typeface="+mn-ea"/>
                <a:cs typeface="Arial"/>
              </a:rPr>
              <a:t>- 계기 </a:t>
            </a:r>
            <a:r>
              <a:rPr lang="en-US" altLang="ko-KR" sz="1400" kern="0">
                <a:solidFill>
                  <a:schemeClr val="tx1"/>
                </a:solidFill>
                <a:latin typeface="+mn-ea"/>
                <a:cs typeface="+mn-lt"/>
              </a:rPr>
              <a:t>:</a:t>
            </a:r>
            <a:r>
              <a:rPr lang="ko-KR" altLang="en-US" sz="1400" kern="0">
                <a:solidFill>
                  <a:schemeClr val="tx1"/>
                </a:solidFill>
                <a:latin typeface="+mn-ea"/>
                <a:cs typeface="+mn-lt"/>
              </a:rPr>
              <a:t> </a:t>
            </a:r>
            <a:r>
              <a:rPr lang="ko-KR" sz="1400" kern="0">
                <a:solidFill>
                  <a:schemeClr val="tx1"/>
                </a:solidFill>
                <a:latin typeface="+mn-ea"/>
                <a:cs typeface="+mn-lt"/>
              </a:rPr>
              <a:t>프로그램</a:t>
            </a:r>
            <a:r>
              <a:rPr lang="en-US" altLang="ko-KR" sz="1400" kern="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r>
              <a:rPr lang="ko-KR" sz="1400" kern="0">
                <a:solidFill>
                  <a:schemeClr val="tx1"/>
                </a:solidFill>
                <a:latin typeface="+mn-ea"/>
                <a:cs typeface="+mn-lt"/>
              </a:rPr>
              <a:t>모듈화</a:t>
            </a:r>
            <a:r>
              <a:rPr lang="en-US" altLang="ko-KR" sz="1400" kern="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r>
              <a:rPr lang="ko-KR" altLang="en-US" sz="1400" kern="0">
                <a:solidFill>
                  <a:schemeClr val="tx1"/>
                </a:solidFill>
                <a:latin typeface="+mn-ea"/>
                <a:cs typeface="+mn-lt"/>
              </a:rPr>
              <a:t>경험</a:t>
            </a:r>
            <a:r>
              <a:rPr lang="en-US" altLang="ko-KR" sz="1400" kern="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r>
              <a:rPr lang="ko-KR" sz="1400" kern="0">
                <a:solidFill>
                  <a:schemeClr val="tx1"/>
                </a:solidFill>
                <a:latin typeface="+mn-ea"/>
                <a:cs typeface="+mn-lt"/>
              </a:rPr>
              <a:t>부족</a:t>
            </a:r>
            <a:endParaRPr lang="ko-KR" altLang="en-US" sz="1400" kern="0">
              <a:solidFill>
                <a:schemeClr val="tx1"/>
              </a:solidFill>
              <a:latin typeface="+mn-ea"/>
              <a:cs typeface="+mn-lt"/>
            </a:endParaRPr>
          </a:p>
          <a:p>
            <a:pPr lvl="1" defTabSz="1219170">
              <a:lnSpc>
                <a:spcPct val="150000"/>
              </a:lnSpc>
            </a:pPr>
            <a:r>
              <a:rPr lang="en-US" altLang="ko-KR" sz="1400" kern="0">
                <a:solidFill>
                  <a:schemeClr val="tx1"/>
                </a:solidFill>
                <a:latin typeface="+mn-ea"/>
                <a:cs typeface="+mn-lt"/>
              </a:rPr>
              <a:t>- </a:t>
            </a:r>
            <a:r>
              <a:rPr lang="en-US" altLang="ko-KR" sz="1400" kern="0" err="1">
                <a:solidFill>
                  <a:schemeClr val="tx1"/>
                </a:solidFill>
                <a:latin typeface="+mn-ea"/>
                <a:cs typeface="+mn-lt"/>
              </a:rPr>
              <a:t>방안</a:t>
            </a:r>
            <a:r>
              <a:rPr lang="en-US" altLang="ko-KR" sz="1400" kern="0">
                <a:solidFill>
                  <a:schemeClr val="tx1"/>
                </a:solidFill>
                <a:latin typeface="+mn-ea"/>
                <a:cs typeface="+mn-lt"/>
              </a:rPr>
              <a:t> :</a:t>
            </a:r>
            <a:r>
              <a:rPr lang="ko-KR" altLang="en-US" sz="1400" kern="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r>
              <a:rPr lang="ko-KR" sz="1400" kern="0">
                <a:solidFill>
                  <a:schemeClr val="tx1"/>
                </a:solidFill>
                <a:latin typeface="+mn-ea"/>
                <a:cs typeface="+mn-lt"/>
              </a:rPr>
              <a:t>모듈의</a:t>
            </a:r>
            <a:r>
              <a:rPr lang="ko-KR" altLang="en-US" sz="1400" kern="0">
                <a:solidFill>
                  <a:schemeClr val="tx1"/>
                </a:solidFill>
                <a:latin typeface="+mn-ea"/>
                <a:cs typeface="+mn-lt"/>
              </a:rPr>
              <a:t> 세분화를 통하여 각 모듈 별 품질 향상</a:t>
            </a:r>
            <a:r>
              <a:rPr lang="en-US" altLang="ko-KR" sz="1400" kern="0">
                <a:solidFill>
                  <a:schemeClr val="tx1"/>
                </a:solidFill>
                <a:latin typeface="+mn-ea"/>
                <a:cs typeface="+mn-lt"/>
              </a:rPr>
              <a:t>,</a:t>
            </a:r>
            <a:r>
              <a:rPr lang="ko-KR" altLang="en-US" sz="1400" kern="0">
                <a:solidFill>
                  <a:schemeClr val="tx1"/>
                </a:solidFill>
                <a:latin typeface="+mn-ea"/>
                <a:cs typeface="+mn-lt"/>
              </a:rPr>
              <a:t> </a:t>
            </a:r>
          </a:p>
          <a:p>
            <a:pPr lvl="1" defTabSz="1219170">
              <a:lnSpc>
                <a:spcPct val="150000"/>
              </a:lnSpc>
            </a:pPr>
            <a:r>
              <a:rPr lang="en-US" altLang="ko-KR" sz="1400" kern="0">
                <a:solidFill>
                  <a:schemeClr val="tx1"/>
                </a:solidFill>
                <a:latin typeface="+mn-ea"/>
                <a:cs typeface="+mn-lt"/>
              </a:rPr>
              <a:t>           1) Blueprint</a:t>
            </a:r>
            <a:r>
              <a:rPr lang="ko-KR" altLang="en-US" sz="1400" kern="0">
                <a:solidFill>
                  <a:schemeClr val="tx1"/>
                </a:solidFill>
                <a:latin typeface="+mn-ea"/>
                <a:cs typeface="+mn-lt"/>
              </a:rPr>
              <a:t> 기능을 이용한 </a:t>
            </a:r>
            <a:r>
              <a:rPr lang="en-US" altLang="ko-KR" sz="1400" kern="0">
                <a:solidFill>
                  <a:schemeClr val="tx1"/>
                </a:solidFill>
                <a:latin typeface="+mn-ea"/>
                <a:cs typeface="+mn-lt"/>
              </a:rPr>
              <a:t>MVC</a:t>
            </a:r>
            <a:r>
              <a:rPr lang="ko-KR" altLang="en-US" sz="1400" kern="0">
                <a:solidFill>
                  <a:schemeClr val="tx1"/>
                </a:solidFill>
                <a:latin typeface="+mn-ea"/>
                <a:cs typeface="+mn-lt"/>
              </a:rPr>
              <a:t> 로직의 모듈 관리</a:t>
            </a:r>
          </a:p>
          <a:p>
            <a:pPr lvl="1" defTabSz="1219170">
              <a:lnSpc>
                <a:spcPct val="150000"/>
              </a:lnSpc>
            </a:pPr>
            <a:r>
              <a:rPr lang="en-US" sz="1400" kern="0">
                <a:solidFill>
                  <a:schemeClr val="tx1"/>
                </a:solidFill>
                <a:latin typeface="+mn-ea"/>
                <a:cs typeface="+mn-lt"/>
              </a:rPr>
              <a:t>              2) Decorator </a:t>
            </a:r>
            <a:r>
              <a:rPr lang="ko-KR" sz="1400" kern="0">
                <a:solidFill>
                  <a:schemeClr val="tx1"/>
                </a:solidFill>
                <a:latin typeface="+mn-ea"/>
                <a:cs typeface="+mn-lt"/>
              </a:rPr>
              <a:t>기능을</a:t>
            </a:r>
            <a:r>
              <a:rPr lang="en-US" sz="1400" kern="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r>
              <a:rPr lang="ko-KR" sz="1400" kern="0">
                <a:solidFill>
                  <a:schemeClr val="tx1"/>
                </a:solidFill>
                <a:latin typeface="+mn-ea"/>
                <a:cs typeface="+mn-lt"/>
              </a:rPr>
              <a:t>이용한</a:t>
            </a:r>
            <a:r>
              <a:rPr lang="en-US" sz="1400" kern="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r>
              <a:rPr lang="ko-KR" altLang="en-US" sz="1400" kern="0">
                <a:solidFill>
                  <a:schemeClr val="tx1"/>
                </a:solidFill>
                <a:latin typeface="+mn-ea"/>
                <a:cs typeface="+mn-lt"/>
              </a:rPr>
              <a:t>인증</a:t>
            </a:r>
            <a:r>
              <a:rPr lang="en-US" sz="1400" kern="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r>
              <a:rPr lang="ko-KR" altLang="en-US" sz="1400" kern="0">
                <a:solidFill>
                  <a:schemeClr val="tx1"/>
                </a:solidFill>
                <a:latin typeface="+mn-ea"/>
                <a:cs typeface="+mn-lt"/>
              </a:rPr>
              <a:t>토큰</a:t>
            </a:r>
            <a:r>
              <a:rPr lang="en-US" altLang="ko-KR" sz="1400" kern="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r>
              <a:rPr lang="ko-KR" altLang="en-US" sz="1400" kern="0">
                <a:solidFill>
                  <a:schemeClr val="tx1"/>
                </a:solidFill>
                <a:latin typeface="+mn-ea"/>
                <a:cs typeface="+mn-lt"/>
              </a:rPr>
              <a:t>유효성</a:t>
            </a:r>
            <a:r>
              <a:rPr lang="en-US" altLang="ko-KR" sz="1400" kern="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r>
              <a:rPr lang="ko-KR" altLang="en-US" sz="1400" kern="0">
                <a:solidFill>
                  <a:schemeClr val="tx1"/>
                </a:solidFill>
                <a:latin typeface="+mn-ea"/>
                <a:cs typeface="+mn-lt"/>
              </a:rPr>
              <a:t>검사</a:t>
            </a:r>
            <a:endParaRPr lang="en-US" altLang="ko-KR" sz="1400" kern="0">
              <a:solidFill>
                <a:schemeClr val="tx1"/>
              </a:solidFill>
              <a:latin typeface="+mn-ea"/>
              <a:cs typeface="+mn-lt"/>
            </a:endParaRPr>
          </a:p>
          <a:p>
            <a:pPr lvl="2" defTabSz="1219170">
              <a:lnSpc>
                <a:spcPct val="150000"/>
              </a:lnSpc>
            </a:pPr>
            <a:r>
              <a:rPr lang="ko-KR" altLang="en-US" sz="1400" kern="0">
                <a:solidFill>
                  <a:schemeClr val="tx1"/>
                </a:solidFill>
                <a:latin typeface="+mn-ea"/>
                <a:cs typeface="+mn-lt"/>
              </a:rPr>
              <a:t>    3) 디자인</a:t>
            </a:r>
            <a:r>
              <a:rPr lang="en-US" sz="1400" kern="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r>
              <a:rPr lang="ko-KR" altLang="en-US" sz="1400" kern="0">
                <a:solidFill>
                  <a:schemeClr val="tx1"/>
                </a:solidFill>
                <a:latin typeface="+mn-ea"/>
                <a:cs typeface="+mn-lt"/>
              </a:rPr>
              <a:t>패턴</a:t>
            </a:r>
            <a:r>
              <a:rPr lang="en-US" sz="1400" kern="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r>
              <a:rPr lang="ko-KR" altLang="en-US" sz="1400" kern="0">
                <a:solidFill>
                  <a:schemeClr val="tx1"/>
                </a:solidFill>
                <a:latin typeface="+mn-ea"/>
                <a:cs typeface="+mn-lt"/>
              </a:rPr>
              <a:t>활용</a:t>
            </a:r>
            <a:r>
              <a:rPr lang="en-US" sz="1400" kern="0">
                <a:solidFill>
                  <a:schemeClr val="tx1"/>
                </a:solidFill>
                <a:latin typeface="+mn-ea"/>
                <a:cs typeface="+mn-lt"/>
              </a:rPr>
              <a:t> </a:t>
            </a:r>
          </a:p>
          <a:p>
            <a:pPr lvl="1" defTabSz="1219170">
              <a:lnSpc>
                <a:spcPct val="150000"/>
              </a:lnSpc>
            </a:pPr>
            <a:r>
              <a:rPr lang="en-US" altLang="ko-KR" sz="1400" kern="0">
                <a:solidFill>
                  <a:schemeClr val="tx1"/>
                </a:solidFill>
                <a:latin typeface="+mn-ea"/>
                <a:cs typeface="+mn-lt"/>
              </a:rPr>
              <a:t>→ </a:t>
            </a:r>
            <a:r>
              <a:rPr lang="ko-KR" sz="1400" kern="0">
                <a:solidFill>
                  <a:schemeClr val="tx1"/>
                </a:solidFill>
                <a:latin typeface="+mn-ea"/>
                <a:cs typeface="+mn-lt"/>
              </a:rPr>
              <a:t>개발</a:t>
            </a:r>
            <a:r>
              <a:rPr lang="en-US" altLang="ko-KR" sz="1400" kern="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r>
              <a:rPr lang="ko-KR" sz="1400" kern="0">
                <a:solidFill>
                  <a:schemeClr val="tx1"/>
                </a:solidFill>
                <a:latin typeface="+mn-ea"/>
                <a:cs typeface="+mn-lt"/>
              </a:rPr>
              <a:t>종료</a:t>
            </a:r>
            <a:r>
              <a:rPr lang="en-US" altLang="ko-KR" sz="1400" kern="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r>
              <a:rPr lang="ko-KR" sz="1400" kern="0">
                <a:solidFill>
                  <a:schemeClr val="tx1"/>
                </a:solidFill>
                <a:latin typeface="+mn-ea"/>
                <a:cs typeface="+mn-lt"/>
              </a:rPr>
              <a:t>후</a:t>
            </a:r>
            <a:r>
              <a:rPr lang="en-US" altLang="ko-KR" sz="1400" kern="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r>
              <a:rPr lang="ko-KR" sz="1400" kern="0">
                <a:solidFill>
                  <a:schemeClr val="tx1"/>
                </a:solidFill>
                <a:latin typeface="+mn-ea"/>
                <a:cs typeface="+mn-lt"/>
              </a:rPr>
              <a:t>유지보수</a:t>
            </a:r>
            <a:r>
              <a:rPr lang="en-US" altLang="ko-KR" sz="1400" kern="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r>
              <a:rPr lang="ko-KR" sz="1400" kern="0">
                <a:solidFill>
                  <a:schemeClr val="tx1"/>
                </a:solidFill>
                <a:latin typeface="+mn-ea"/>
                <a:cs typeface="+mn-lt"/>
              </a:rPr>
              <a:t>시</a:t>
            </a:r>
            <a:r>
              <a:rPr lang="en-US" altLang="ko-KR" sz="1400" kern="0">
                <a:solidFill>
                  <a:schemeClr val="tx1"/>
                </a:solidFill>
                <a:latin typeface="+mn-ea"/>
                <a:cs typeface="+mn-lt"/>
              </a:rPr>
              <a:t>, </a:t>
            </a:r>
            <a:r>
              <a:rPr lang="ko-KR" sz="1400" kern="0">
                <a:solidFill>
                  <a:schemeClr val="tx1"/>
                </a:solidFill>
                <a:latin typeface="+mn-ea"/>
                <a:cs typeface="+mn-lt"/>
              </a:rPr>
              <a:t>추가</a:t>
            </a:r>
            <a:r>
              <a:rPr lang="en-US" altLang="ko-KR" sz="1400" kern="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r>
              <a:rPr lang="ko-KR" sz="1400" kern="0">
                <a:solidFill>
                  <a:schemeClr val="tx1"/>
                </a:solidFill>
                <a:latin typeface="+mn-ea"/>
                <a:cs typeface="+mn-lt"/>
              </a:rPr>
              <a:t>기능</a:t>
            </a:r>
            <a:r>
              <a:rPr lang="en-US" altLang="ko-KR" sz="1400" kern="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r>
              <a:rPr lang="ko-KR" sz="1400" kern="0">
                <a:solidFill>
                  <a:schemeClr val="tx1"/>
                </a:solidFill>
                <a:latin typeface="+mn-ea"/>
                <a:cs typeface="+mn-lt"/>
              </a:rPr>
              <a:t>구현이</a:t>
            </a:r>
            <a:r>
              <a:rPr lang="en-US" altLang="ko-KR" sz="1400" kern="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r>
              <a:rPr lang="ko-KR" sz="1400" kern="0">
                <a:solidFill>
                  <a:schemeClr val="tx1"/>
                </a:solidFill>
                <a:latin typeface="+mn-ea"/>
                <a:cs typeface="+mn-lt"/>
              </a:rPr>
              <a:t>용이</a:t>
            </a:r>
            <a:r>
              <a:rPr lang="en-US" altLang="ko-KR" sz="1400" kern="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endParaRPr lang="ko-KR" sz="1400" kern="0">
              <a:solidFill>
                <a:schemeClr val="tx1"/>
              </a:solidFill>
              <a:latin typeface="+mn-ea"/>
              <a:cs typeface="+mn-lt"/>
            </a:endParaRPr>
          </a:p>
          <a:p>
            <a:pPr lvl="1" defTabSz="1219170">
              <a:lnSpc>
                <a:spcPct val="150000"/>
              </a:lnSpc>
            </a:pPr>
            <a:endParaRPr lang="ko-KR" altLang="en-US" sz="1400" kern="0">
              <a:solidFill>
                <a:schemeClr val="tx1"/>
              </a:solidFill>
              <a:latin typeface="+mn-ea"/>
              <a:cs typeface="+mn-lt"/>
            </a:endParaRPr>
          </a:p>
          <a:p>
            <a:pPr defTabSz="1219170">
              <a:lnSpc>
                <a:spcPct val="150000"/>
              </a:lnSpc>
            </a:pPr>
            <a:r>
              <a:rPr lang="ko-KR" altLang="en-US" sz="1600" b="1">
                <a:solidFill>
                  <a:schemeClr val="tx1"/>
                </a:solidFill>
                <a:latin typeface="+mn-ea"/>
                <a:cs typeface="Arial"/>
              </a:rPr>
              <a:t>목표 </a:t>
            </a:r>
            <a:r>
              <a:rPr lang="en-US" altLang="ko-KR" sz="1600" b="1">
                <a:solidFill>
                  <a:schemeClr val="tx1"/>
                </a:solidFill>
                <a:latin typeface="+mn-ea"/>
                <a:cs typeface="Arial"/>
              </a:rPr>
              <a:t>2.</a:t>
            </a:r>
            <a:r>
              <a:rPr lang="ko-KR" altLang="en-US" sz="1600" b="1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en-US" altLang="ko-KR" sz="1600" b="1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sz="1600" b="1">
                <a:solidFill>
                  <a:schemeClr val="tx1"/>
                </a:solidFill>
                <a:latin typeface="+mn-ea"/>
                <a:cs typeface="Arial"/>
              </a:rPr>
              <a:t>서비스</a:t>
            </a:r>
            <a:r>
              <a:rPr lang="en-US" altLang="ko-KR" sz="1600" b="1">
                <a:solidFill>
                  <a:schemeClr val="tx1"/>
                </a:solidFill>
                <a:latin typeface="+mn-ea"/>
                <a:cs typeface="Arial"/>
              </a:rPr>
              <a:t> Flow</a:t>
            </a:r>
            <a:r>
              <a:rPr lang="en-US" sz="1600" b="1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sz="1600" b="1">
                <a:solidFill>
                  <a:schemeClr val="tx1"/>
                </a:solidFill>
                <a:latin typeface="+mn-ea"/>
                <a:cs typeface="Arial"/>
              </a:rPr>
              <a:t>이해를</a:t>
            </a:r>
            <a:r>
              <a:rPr lang="en-US" altLang="ko-KR" sz="1600" b="1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sz="1600" b="1">
                <a:solidFill>
                  <a:schemeClr val="tx1"/>
                </a:solidFill>
                <a:latin typeface="+mn-ea"/>
                <a:cs typeface="Arial"/>
              </a:rPr>
              <a:t>통한</a:t>
            </a:r>
            <a:r>
              <a:rPr lang="en-US" sz="1600" b="1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sz="1600" b="1">
                <a:solidFill>
                  <a:schemeClr val="tx1"/>
                </a:solidFill>
                <a:latin typeface="+mn-ea"/>
                <a:cs typeface="Arial"/>
              </a:rPr>
              <a:t>기능</a:t>
            </a:r>
            <a:r>
              <a:rPr lang="en-US" sz="1600" b="1">
                <a:solidFill>
                  <a:schemeClr val="tx1"/>
                </a:solidFill>
                <a:latin typeface="+mn-ea"/>
                <a:cs typeface="Arial"/>
              </a:rPr>
              <a:t>, </a:t>
            </a:r>
            <a:r>
              <a:rPr lang="ko-KR" sz="1600" b="1">
                <a:solidFill>
                  <a:schemeClr val="tx1"/>
                </a:solidFill>
                <a:latin typeface="+mn-ea"/>
                <a:cs typeface="Arial"/>
              </a:rPr>
              <a:t>성능</a:t>
            </a:r>
            <a:r>
              <a:rPr lang="en-US" sz="1600" b="1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sz="1600" b="1">
                <a:solidFill>
                  <a:schemeClr val="tx1"/>
                </a:solidFill>
                <a:latin typeface="+mn-ea"/>
                <a:cs typeface="Arial"/>
              </a:rPr>
              <a:t>확장성</a:t>
            </a:r>
            <a:r>
              <a:rPr lang="en-US" sz="1600" b="1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sz="1600" b="1">
                <a:solidFill>
                  <a:schemeClr val="tx1"/>
                </a:solidFill>
                <a:latin typeface="+mn-ea"/>
                <a:cs typeface="Arial"/>
              </a:rPr>
              <a:t>확립</a:t>
            </a:r>
            <a:r>
              <a:rPr lang="en-US" sz="1600">
                <a:solidFill>
                  <a:schemeClr val="tx1"/>
                </a:solidFill>
                <a:latin typeface="+mn-ea"/>
                <a:cs typeface="Arial"/>
              </a:rPr>
              <a:t> </a:t>
            </a:r>
            <a:endParaRPr lang="en-US" sz="1600">
              <a:solidFill>
                <a:schemeClr val="tx1"/>
              </a:solidFill>
              <a:latin typeface="+mn-ea"/>
              <a:cs typeface="+mn-lt"/>
            </a:endParaRPr>
          </a:p>
          <a:p>
            <a:pPr lvl="1" defTabSz="1219170"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  <a:latin typeface="+mn-ea"/>
                <a:cs typeface="Arial"/>
              </a:rPr>
              <a:t>-</a:t>
            </a:r>
            <a:r>
              <a:rPr lang="ko-KR" altLang="en-US" sz="1400">
                <a:solidFill>
                  <a:schemeClr val="tx1"/>
                </a:solidFill>
                <a:latin typeface="+mn-ea"/>
                <a:cs typeface="Arial"/>
              </a:rPr>
              <a:t> 계기 </a:t>
            </a:r>
            <a:r>
              <a:rPr lang="en-US" sz="1400">
                <a:solidFill>
                  <a:schemeClr val="tx1"/>
                </a:solidFill>
                <a:latin typeface="+mn-ea"/>
                <a:cs typeface="Arial"/>
              </a:rPr>
              <a:t>:</a:t>
            </a:r>
            <a:r>
              <a:rPr lang="ko-KR" altLang="en-US" sz="1400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sz="1400" err="1">
                <a:solidFill>
                  <a:schemeClr val="tx1"/>
                </a:solidFill>
                <a:latin typeface="+mn-ea"/>
                <a:cs typeface="Arial"/>
              </a:rPr>
              <a:t>모노리스</a:t>
            </a:r>
            <a:r>
              <a:rPr lang="en-US" altLang="ko-KR" sz="1400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sz="1400">
                <a:solidFill>
                  <a:schemeClr val="tx1"/>
                </a:solidFill>
                <a:latin typeface="+mn-ea"/>
                <a:cs typeface="Arial"/>
              </a:rPr>
              <a:t>아키텍처를</a:t>
            </a:r>
            <a:r>
              <a:rPr lang="en-US" altLang="ko-KR" sz="1400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sz="1400">
                <a:solidFill>
                  <a:schemeClr val="tx1"/>
                </a:solidFill>
                <a:latin typeface="+mn-ea"/>
                <a:cs typeface="Arial"/>
              </a:rPr>
              <a:t>주로</a:t>
            </a:r>
            <a:r>
              <a:rPr lang="en-US" altLang="ko-KR" sz="1400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sz="1400">
                <a:solidFill>
                  <a:schemeClr val="tx1"/>
                </a:solidFill>
                <a:latin typeface="+mn-ea"/>
                <a:cs typeface="Arial"/>
              </a:rPr>
              <a:t>사용했기</a:t>
            </a:r>
            <a:r>
              <a:rPr lang="en-US" altLang="ko-KR" sz="1400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sz="1400">
                <a:solidFill>
                  <a:schemeClr val="tx1"/>
                </a:solidFill>
                <a:latin typeface="+mn-ea"/>
                <a:cs typeface="Arial"/>
              </a:rPr>
              <a:t>때문에</a:t>
            </a:r>
            <a:r>
              <a:rPr lang="en-US" altLang="ko-KR" sz="1400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sz="1400">
                <a:solidFill>
                  <a:schemeClr val="tx1"/>
                </a:solidFill>
                <a:latin typeface="+mn-ea"/>
                <a:cs typeface="Arial"/>
              </a:rPr>
              <a:t>서버</a:t>
            </a:r>
            <a:r>
              <a:rPr lang="en-US" altLang="ko-KR" sz="1400">
                <a:solidFill>
                  <a:schemeClr val="tx1"/>
                </a:solidFill>
                <a:latin typeface="+mn-ea"/>
                <a:cs typeface="Arial"/>
              </a:rPr>
              <a:t>-</a:t>
            </a:r>
            <a:r>
              <a:rPr lang="ko-KR" sz="1400">
                <a:solidFill>
                  <a:schemeClr val="tx1"/>
                </a:solidFill>
                <a:latin typeface="+mn-ea"/>
                <a:cs typeface="Arial"/>
              </a:rPr>
              <a:t>클라이언트</a:t>
            </a:r>
            <a:r>
              <a:rPr lang="en-US" altLang="ko-KR" sz="1400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sz="1400">
                <a:solidFill>
                  <a:schemeClr val="tx1"/>
                </a:solidFill>
                <a:latin typeface="+mn-ea"/>
                <a:cs typeface="Arial"/>
              </a:rPr>
              <a:t>연동</a:t>
            </a:r>
            <a:r>
              <a:rPr lang="en-US" altLang="ko-KR" sz="1400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sz="1400">
                <a:solidFill>
                  <a:schemeClr val="tx1"/>
                </a:solidFill>
                <a:latin typeface="+mn-ea"/>
                <a:cs typeface="Arial"/>
              </a:rPr>
              <a:t>경험</a:t>
            </a:r>
            <a:r>
              <a:rPr lang="en-US" sz="1400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sz="1400">
                <a:solidFill>
                  <a:schemeClr val="tx1"/>
                </a:solidFill>
                <a:latin typeface="+mn-ea"/>
                <a:cs typeface="Arial"/>
              </a:rPr>
              <a:t>부족</a:t>
            </a:r>
            <a:r>
              <a:rPr lang="en-US" altLang="ko-KR" sz="1400">
                <a:solidFill>
                  <a:schemeClr val="tx1"/>
                </a:solidFill>
                <a:latin typeface="+mn-ea"/>
                <a:cs typeface="Arial"/>
              </a:rPr>
              <a:t> </a:t>
            </a:r>
            <a:endParaRPr lang="ko-KR" sz="1400">
              <a:solidFill>
                <a:schemeClr val="tx1"/>
              </a:solidFill>
              <a:latin typeface="+mn-ea"/>
              <a:cs typeface="+mn-lt"/>
            </a:endParaRPr>
          </a:p>
          <a:p>
            <a:pPr lvl="1" defTabSz="1219170">
              <a:lnSpc>
                <a:spcPct val="150000"/>
              </a:lnSpc>
            </a:pPr>
            <a:r>
              <a:rPr lang="en-US" sz="1400">
                <a:solidFill>
                  <a:schemeClr val="tx1"/>
                </a:solidFill>
                <a:latin typeface="+mn-ea"/>
                <a:cs typeface="Arial"/>
              </a:rPr>
              <a:t>-</a:t>
            </a:r>
            <a:r>
              <a:rPr lang="en-US" altLang="ko-KR" sz="1400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altLang="en-US" sz="1400">
                <a:solidFill>
                  <a:schemeClr val="tx1"/>
                </a:solidFill>
                <a:latin typeface="+mn-ea"/>
                <a:cs typeface="Arial"/>
              </a:rPr>
              <a:t>방안</a:t>
            </a:r>
            <a:r>
              <a:rPr lang="en-US" sz="1400">
                <a:solidFill>
                  <a:schemeClr val="tx1"/>
                </a:solidFill>
                <a:latin typeface="+mn-ea"/>
                <a:cs typeface="Arial"/>
              </a:rPr>
              <a:t> :</a:t>
            </a:r>
            <a:r>
              <a:rPr lang="en-US" altLang="ko-KR" sz="1400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sz="1400">
                <a:solidFill>
                  <a:schemeClr val="tx1"/>
                </a:solidFill>
                <a:latin typeface="+mn-ea"/>
                <a:cs typeface="Arial"/>
              </a:rPr>
              <a:t>경험이</a:t>
            </a:r>
            <a:r>
              <a:rPr lang="en-US" altLang="ko-KR" sz="1400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sz="1400">
                <a:solidFill>
                  <a:schemeClr val="tx1"/>
                </a:solidFill>
                <a:latin typeface="+mn-ea"/>
                <a:cs typeface="Arial"/>
              </a:rPr>
              <a:t>전무하지만</a:t>
            </a:r>
            <a:r>
              <a:rPr lang="en-US" altLang="ko-KR" sz="1400">
                <a:solidFill>
                  <a:schemeClr val="tx1"/>
                </a:solidFill>
                <a:latin typeface="+mn-ea"/>
                <a:cs typeface="Arial"/>
              </a:rPr>
              <a:t>, </a:t>
            </a:r>
            <a:r>
              <a:rPr lang="ko-KR" sz="1400">
                <a:solidFill>
                  <a:schemeClr val="tx1"/>
                </a:solidFill>
                <a:latin typeface="+mn-ea"/>
                <a:cs typeface="Arial"/>
              </a:rPr>
              <a:t>세부</a:t>
            </a:r>
            <a:r>
              <a:rPr lang="en-US" altLang="ko-KR" sz="1400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sz="1400">
                <a:solidFill>
                  <a:schemeClr val="tx1"/>
                </a:solidFill>
                <a:latin typeface="+mn-ea"/>
                <a:cs typeface="Arial"/>
              </a:rPr>
              <a:t>기능을</a:t>
            </a:r>
            <a:r>
              <a:rPr lang="en-US" altLang="ko-KR" sz="1400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sz="1400">
                <a:solidFill>
                  <a:schemeClr val="tx1"/>
                </a:solidFill>
                <a:latin typeface="+mn-ea"/>
                <a:cs typeface="Arial"/>
              </a:rPr>
              <a:t>직접</a:t>
            </a:r>
            <a:r>
              <a:rPr lang="en-US" altLang="ko-KR" sz="1400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sz="1400">
                <a:solidFill>
                  <a:schemeClr val="tx1"/>
                </a:solidFill>
                <a:latin typeface="+mn-ea"/>
                <a:cs typeface="Arial"/>
              </a:rPr>
              <a:t>구현해야</a:t>
            </a:r>
            <a:r>
              <a:rPr lang="en-US" altLang="ko-KR" sz="1400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sz="1400">
                <a:solidFill>
                  <a:schemeClr val="tx1"/>
                </a:solidFill>
                <a:latin typeface="+mn-ea"/>
                <a:cs typeface="Arial"/>
              </a:rPr>
              <a:t>하는</a:t>
            </a:r>
            <a:r>
              <a:rPr lang="en-US" altLang="ko-KR" sz="1400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sz="1400">
                <a:solidFill>
                  <a:schemeClr val="tx1"/>
                </a:solidFill>
                <a:latin typeface="+mn-ea"/>
                <a:cs typeface="Arial"/>
              </a:rPr>
              <a:t>마이크로</a:t>
            </a:r>
            <a:r>
              <a:rPr lang="en-US" altLang="ko-KR" sz="1400">
                <a:solidFill>
                  <a:schemeClr val="tx1"/>
                </a:solidFill>
                <a:latin typeface="+mn-ea"/>
                <a:cs typeface="Arial"/>
              </a:rPr>
              <a:t> </a:t>
            </a:r>
            <a:r>
              <a:rPr lang="ko-KR" sz="1400">
                <a:solidFill>
                  <a:schemeClr val="tx1"/>
                </a:solidFill>
                <a:latin typeface="+mn-ea"/>
                <a:cs typeface="Arial"/>
              </a:rPr>
              <a:t>프레임워크인</a:t>
            </a:r>
            <a:r>
              <a:rPr lang="en-US" altLang="ko-KR" sz="1400">
                <a:solidFill>
                  <a:schemeClr val="tx1"/>
                </a:solidFill>
                <a:latin typeface="+mn-ea"/>
                <a:cs typeface="Arial"/>
              </a:rPr>
              <a:t> </a:t>
            </a:r>
            <a:endParaRPr lang="ko-KR" altLang="en-US" sz="1400">
              <a:solidFill>
                <a:schemeClr val="tx1"/>
              </a:solidFill>
              <a:latin typeface="+mn-ea"/>
              <a:cs typeface="Arial"/>
            </a:endParaRPr>
          </a:p>
          <a:p>
            <a:pPr lvl="1" defTabSz="1219170">
              <a:lnSpc>
                <a:spcPct val="150000"/>
              </a:lnSpc>
            </a:pPr>
            <a:r>
              <a:rPr lang="en-US" altLang="ko-KR" sz="1400">
                <a:solidFill>
                  <a:schemeClr val="tx1"/>
                </a:solidFill>
                <a:latin typeface="+mn-ea"/>
                <a:cs typeface="Arial"/>
              </a:rPr>
              <a:t>          Flask 및 </a:t>
            </a:r>
            <a:r>
              <a:rPr lang="en-US" sz="1400" err="1">
                <a:solidFill>
                  <a:schemeClr val="tx1"/>
                </a:solidFill>
                <a:latin typeface="+mn-ea"/>
                <a:cs typeface="Arial"/>
              </a:rPr>
              <a:t>SQLAlchemy</a:t>
            </a:r>
            <a:r>
              <a:rPr lang="ko-KR" altLang="en-US" sz="1400">
                <a:solidFill>
                  <a:schemeClr val="tx1"/>
                </a:solidFill>
                <a:latin typeface="+mn-ea"/>
                <a:cs typeface="Arial"/>
              </a:rPr>
              <a:t> 이용</a:t>
            </a:r>
            <a:r>
              <a:rPr lang="en-US" altLang="ko-KR" sz="1400">
                <a:solidFill>
                  <a:schemeClr val="tx1"/>
                </a:solidFill>
                <a:latin typeface="+mn-ea"/>
                <a:cs typeface="Arial"/>
              </a:rPr>
              <a:t> </a:t>
            </a:r>
            <a:endParaRPr lang="ko-KR" altLang="en-US" sz="1400">
              <a:solidFill>
                <a:schemeClr val="tx1"/>
              </a:solidFill>
              <a:latin typeface="+mn-ea"/>
              <a:cs typeface="+mn-lt"/>
            </a:endParaRPr>
          </a:p>
          <a:p>
            <a:pPr defTabSz="1219170">
              <a:lnSpc>
                <a:spcPct val="150000"/>
              </a:lnSpc>
            </a:pPr>
            <a:r>
              <a:rPr lang="en-US" sz="1400">
                <a:solidFill>
                  <a:schemeClr val="tx1"/>
                </a:solidFill>
                <a:latin typeface="+mn-ea"/>
                <a:cs typeface="+mn-lt"/>
              </a:rPr>
              <a:t>         → </a:t>
            </a:r>
            <a:r>
              <a:rPr lang="ko-KR" altLang="en-US" sz="1400">
                <a:solidFill>
                  <a:schemeClr val="tx1"/>
                </a:solidFill>
                <a:latin typeface="+mn-ea"/>
                <a:cs typeface="+mn-lt"/>
              </a:rPr>
              <a:t>세세한</a:t>
            </a:r>
            <a:r>
              <a:rPr lang="en-US" sz="140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r>
              <a:rPr lang="ko-KR" altLang="en-US" sz="1400">
                <a:solidFill>
                  <a:schemeClr val="tx1"/>
                </a:solidFill>
                <a:latin typeface="+mn-ea"/>
                <a:cs typeface="+mn-lt"/>
              </a:rPr>
              <a:t>비즈니스</a:t>
            </a:r>
            <a:r>
              <a:rPr lang="en-US" sz="140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r>
              <a:rPr lang="ko-KR" altLang="en-US" sz="1400">
                <a:solidFill>
                  <a:schemeClr val="tx1"/>
                </a:solidFill>
                <a:latin typeface="+mn-ea"/>
                <a:cs typeface="+mn-lt"/>
              </a:rPr>
              <a:t>로직</a:t>
            </a:r>
            <a:r>
              <a:rPr lang="en-US" sz="140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r>
              <a:rPr lang="ko-KR" altLang="en-US" sz="1400">
                <a:solidFill>
                  <a:schemeClr val="tx1"/>
                </a:solidFill>
                <a:latin typeface="+mn-ea"/>
                <a:cs typeface="+mn-lt"/>
              </a:rPr>
              <a:t>이해</a:t>
            </a:r>
            <a:r>
              <a:rPr lang="en-US" sz="140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r>
              <a:rPr lang="ko-KR" altLang="en-US" sz="1400">
                <a:solidFill>
                  <a:schemeClr val="tx1"/>
                </a:solidFill>
                <a:latin typeface="+mn-ea"/>
                <a:cs typeface="+mn-lt"/>
              </a:rPr>
              <a:t>및</a:t>
            </a:r>
            <a:r>
              <a:rPr lang="en-US" sz="140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r>
              <a:rPr lang="ko-KR" altLang="en-US" sz="1400">
                <a:solidFill>
                  <a:schemeClr val="tx1"/>
                </a:solidFill>
                <a:latin typeface="+mn-ea"/>
                <a:cs typeface="+mn-lt"/>
              </a:rPr>
              <a:t>응용</a:t>
            </a:r>
            <a:r>
              <a:rPr lang="en-US" sz="140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r>
              <a:rPr lang="ko-KR" altLang="en-US" sz="1400">
                <a:solidFill>
                  <a:schemeClr val="tx1"/>
                </a:solidFill>
                <a:latin typeface="+mn-ea"/>
                <a:cs typeface="+mn-lt"/>
              </a:rPr>
              <a:t>가능성</a:t>
            </a:r>
            <a:r>
              <a:rPr lang="en-US" sz="140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r>
              <a:rPr lang="ko-KR" altLang="en-US" sz="1400">
                <a:solidFill>
                  <a:schemeClr val="tx1"/>
                </a:solidFill>
                <a:latin typeface="+mn-ea"/>
                <a:cs typeface="+mn-lt"/>
              </a:rPr>
              <a:t>확장</a:t>
            </a:r>
            <a:r>
              <a:rPr lang="en-US" sz="140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endParaRPr lang="en-US" sz="1400">
              <a:solidFill>
                <a:schemeClr val="tx1"/>
              </a:solidFill>
              <a:latin typeface="+mn-ea"/>
              <a:cs typeface="Arial"/>
            </a:endParaRPr>
          </a:p>
          <a:p>
            <a:pPr defTabSz="1219170">
              <a:lnSpc>
                <a:spcPct val="150000"/>
              </a:lnSpc>
            </a:pPr>
            <a:endParaRPr lang="en-US" sz="1450">
              <a:solidFill>
                <a:schemeClr val="tx1"/>
              </a:solidFill>
              <a:latin typeface="+mn-ea"/>
              <a:cs typeface="Arial"/>
            </a:endParaRPr>
          </a:p>
        </p:txBody>
      </p:sp>
      <p:sp>
        <p:nvSpPr>
          <p:cNvPr id="8" name="Google Shape;167;p24">
            <a:extLst>
              <a:ext uri="{FF2B5EF4-FFF2-40B4-BE49-F238E27FC236}">
                <a16:creationId xmlns:a16="http://schemas.microsoft.com/office/drawing/2014/main" id="{82973B9D-5EE1-A442-BCC0-DDE898C85B99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그림 3" descr="사람, 실내, 캐비닛, 테이블이(가) 표시된 사진&#10;&#10;자동 생성된 설명">
            <a:extLst>
              <a:ext uri="{FF2B5EF4-FFF2-40B4-BE49-F238E27FC236}">
                <a16:creationId xmlns:a16="http://schemas.microsoft.com/office/drawing/2014/main" id="{7949614C-0ACD-422A-93AE-1E0F9751043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506" y="1250816"/>
            <a:ext cx="1966245" cy="2308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05CD63-B561-4D10-8259-3B9887AC4C36}"/>
              </a:ext>
            </a:extLst>
          </p:cNvPr>
          <p:cNvSpPr txBox="1"/>
          <p:nvPr/>
        </p:nvSpPr>
        <p:spPr>
          <a:xfrm>
            <a:off x="0" y="3621060"/>
            <a:ext cx="29193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b="1" err="1">
                <a:solidFill>
                  <a:srgbClr val="FFFFFF"/>
                </a:solidFill>
                <a:latin typeface="맑은 고딕"/>
                <a:ea typeface="맑은 고딕"/>
              </a:rPr>
              <a:t>백지연</a:t>
            </a:r>
          </a:p>
          <a:p>
            <a:pPr algn="ctr"/>
            <a:endParaRPr lang="en-US" altLang="ko-KR">
              <a:solidFill>
                <a:srgbClr val="FFFFFF"/>
              </a:solidFill>
              <a:latin typeface="맑은 고딕"/>
              <a:ea typeface="맑은 고딕"/>
            </a:endParaRPr>
          </a:p>
          <a:p>
            <a:pPr algn="ctr"/>
            <a:r>
              <a:rPr lang="en-US" altLang="ko-KR">
                <a:solidFill>
                  <a:srgbClr val="FFFFFF"/>
                </a:solidFill>
                <a:latin typeface="맑은 고딕"/>
                <a:ea typeface="맑은 고딕"/>
              </a:rPr>
              <a:t>Chat Server</a:t>
            </a:r>
            <a:r>
              <a:rPr lang="ko-KR">
                <a:latin typeface="맑은 고딕"/>
                <a:ea typeface="맑은 고딕"/>
              </a:rPr>
              <a:t>​</a:t>
            </a:r>
            <a:endParaRPr lang="ko-KR"/>
          </a:p>
        </p:txBody>
      </p:sp>
      <p:sp>
        <p:nvSpPr>
          <p:cNvPr id="7" name="Google Shape;163;p24">
            <a:extLst>
              <a:ext uri="{FF2B5EF4-FFF2-40B4-BE49-F238E27FC236}">
                <a16:creationId xmlns:a16="http://schemas.microsoft.com/office/drawing/2014/main" id="{FA38F109-98C1-9343-90E5-8B60AC4C6297}"/>
              </a:ext>
            </a:extLst>
          </p:cNvPr>
          <p:cNvSpPr txBox="1">
            <a:spLocks/>
          </p:cNvSpPr>
          <p:nvPr/>
        </p:nvSpPr>
        <p:spPr>
          <a:xfrm>
            <a:off x="0" y="279400"/>
            <a:ext cx="2921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개인 목표</a:t>
            </a:r>
            <a:endParaRPr lang="en-US" altLang="ko-KR" sz="2800" b="1" kern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3831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54C6E2-DEE0-46D6-9070-991246C727F0}"/>
              </a:ext>
            </a:extLst>
          </p:cNvPr>
          <p:cNvSpPr/>
          <p:nvPr/>
        </p:nvSpPr>
        <p:spPr>
          <a:xfrm>
            <a:off x="3415793" y="550174"/>
            <a:ext cx="8279895" cy="591968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defTabSz="1219170"/>
            <a:r>
              <a:rPr lang="ko-KR" altLang="en-US" sz="1600" b="1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목표 1. AAC</a:t>
            </a:r>
            <a:r>
              <a:rPr lang="en-US" altLang="ko-KR" sz="1600" b="1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(</a:t>
            </a:r>
            <a:r>
              <a:rPr lang="en-US" altLang="en-US" sz="1600" b="1" kern="0">
                <a:solidFill>
                  <a:schemeClr val="tx1"/>
                </a:solidFill>
                <a:latin typeface="+mn-ea"/>
                <a:cs typeface="+mn-lt"/>
              </a:rPr>
              <a:t>Android Architecture Components)를 </a:t>
            </a:r>
            <a:r>
              <a:rPr lang="en-US" altLang="en-US" sz="1600" b="1" kern="0" err="1">
                <a:solidFill>
                  <a:schemeClr val="tx1"/>
                </a:solidFill>
                <a:latin typeface="+mn-ea"/>
                <a:cs typeface="+mn-lt"/>
              </a:rPr>
              <a:t>활용해</a:t>
            </a:r>
            <a:r>
              <a:rPr lang="en-US" altLang="en-US" sz="1600" b="1" kern="0">
                <a:solidFill>
                  <a:schemeClr val="tx1"/>
                </a:solidFill>
                <a:latin typeface="+mn-ea"/>
                <a:cs typeface="+mn-lt"/>
              </a:rPr>
              <a:t> </a:t>
            </a:r>
            <a:r>
              <a:rPr lang="ko-KR" sz="1600" b="1" kern="0" err="1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비즈니스로직과</a:t>
            </a:r>
            <a:r>
              <a:rPr lang="ko-KR" altLang="en-US" sz="1600" b="1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 </a:t>
            </a:r>
          </a:p>
          <a:p>
            <a:pPr defTabSz="1219170"/>
            <a:r>
              <a:rPr lang="ko-KR" sz="1600" b="1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         </a:t>
            </a:r>
            <a:r>
              <a:rPr lang="ko-KR" altLang="en-US" sz="1600" b="1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 </a:t>
            </a:r>
            <a:r>
              <a:rPr lang="ko-KR" sz="1600" b="1" kern="0" err="1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UI로직을</a:t>
            </a:r>
            <a:r>
              <a:rPr lang="ko-KR" sz="1600" b="1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 </a:t>
            </a:r>
            <a:r>
              <a:rPr lang="ko-KR" altLang="en-US" sz="1600" b="1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분리하여</a:t>
            </a:r>
            <a:r>
              <a:rPr lang="ko-KR" sz="1600" b="1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 유지 관리에 용이한</a:t>
            </a:r>
            <a:r>
              <a:rPr lang="ko-KR" altLang="en-US" sz="1600" b="1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 </a:t>
            </a:r>
            <a:r>
              <a:rPr lang="ko-KR" altLang="en-US" sz="1600" b="1" kern="0" err="1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Android</a:t>
            </a:r>
            <a:r>
              <a:rPr lang="ko-KR" altLang="en-US" sz="1600" b="1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 </a:t>
            </a:r>
            <a:r>
              <a:rPr lang="ko-KR" altLang="en-US" sz="1600" b="1" kern="0" err="1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Application개발</a:t>
            </a:r>
            <a:endParaRPr lang="ko-KR" altLang="en-US" sz="1600" b="1" kern="0">
              <a:solidFill>
                <a:schemeClr val="tx1"/>
              </a:solidFill>
              <a:latin typeface="맑은 고딕"/>
              <a:ea typeface="맑은 고딕"/>
              <a:cs typeface="+mn-lt"/>
            </a:endParaRPr>
          </a:p>
          <a:p>
            <a:pPr defTabSz="1219170"/>
            <a:endParaRPr lang="ko-KR" altLang="en-US" sz="1400" b="1" kern="0">
              <a:solidFill>
                <a:schemeClr val="tx1"/>
              </a:solidFill>
              <a:latin typeface="+mn-ea"/>
              <a:cs typeface="+mn-lt"/>
            </a:endParaRPr>
          </a:p>
          <a:p>
            <a:pPr lvl="1" defTabSz="1219170"/>
            <a:r>
              <a:rPr lang="en-US" altLang="ko-KR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-</a:t>
            </a:r>
            <a:r>
              <a:rPr lang="ko-KR" altLang="en-US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 </a:t>
            </a:r>
            <a:r>
              <a:rPr lang="ko-KR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계기 : </a:t>
            </a:r>
            <a:r>
              <a:rPr lang="ko-KR" sz="1400" kern="0" err="1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Activity나</a:t>
            </a:r>
            <a:r>
              <a:rPr lang="ko-KR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 </a:t>
            </a:r>
            <a:r>
              <a:rPr lang="ko-KR" sz="1400" kern="0" err="1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Fragment에</a:t>
            </a:r>
            <a:r>
              <a:rPr lang="ko-KR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 </a:t>
            </a:r>
            <a:r>
              <a:rPr lang="ko-KR" altLang="en-US" sz="1400" kern="0" err="1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비즈니스로직을</a:t>
            </a:r>
            <a:r>
              <a:rPr lang="ko-KR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 작성하여 디버깅과</a:t>
            </a:r>
            <a:r>
              <a:rPr lang="ko-KR" altLang="en-US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 </a:t>
            </a:r>
            <a:r>
              <a:rPr lang="ko-KR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메모리관리를 </a:t>
            </a:r>
            <a:endParaRPr lang="ko-KR" sz="1400">
              <a:solidFill>
                <a:schemeClr val="tx1"/>
              </a:solidFill>
              <a:latin typeface="맑은 고딕"/>
              <a:ea typeface="맑은 고딕"/>
              <a:cs typeface="+mn-lt"/>
            </a:endParaRPr>
          </a:p>
          <a:p>
            <a:pPr lvl="1" defTabSz="1219170"/>
            <a:r>
              <a:rPr lang="ko-KR" altLang="en-US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          어렵게 한 경험</a:t>
            </a:r>
            <a:endParaRPr lang="ko-KR" sz="1400">
              <a:solidFill>
                <a:schemeClr val="tx1"/>
              </a:solidFill>
              <a:latin typeface="맑은 고딕"/>
              <a:ea typeface="맑은 고딕"/>
              <a:cs typeface="Arial"/>
            </a:endParaRPr>
          </a:p>
          <a:p>
            <a:pPr lvl="1" defTabSz="1219170"/>
            <a:endParaRPr lang="ko-KR" altLang="en-US" sz="1400" kern="0">
              <a:solidFill>
                <a:schemeClr val="tx1"/>
              </a:solidFill>
              <a:latin typeface="+mn-ea"/>
              <a:cs typeface="+mn-lt"/>
            </a:endParaRPr>
          </a:p>
          <a:p>
            <a:pPr lvl="1" defTabSz="1219170"/>
            <a:r>
              <a:rPr lang="en-US" altLang="ko-KR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-</a:t>
            </a:r>
            <a:r>
              <a:rPr lang="ko-KR" altLang="en-US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 </a:t>
            </a:r>
            <a:r>
              <a:rPr lang="ko-KR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방안 :</a:t>
            </a:r>
            <a:r>
              <a:rPr lang="ko-KR" altLang="en-US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 </a:t>
            </a:r>
            <a:r>
              <a:rPr lang="ko-KR" altLang="en-US" sz="1400" kern="0" err="1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AAC의</a:t>
            </a:r>
            <a:r>
              <a:rPr lang="ko-KR" altLang="en-US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 </a:t>
            </a:r>
            <a:r>
              <a:rPr lang="en-US" altLang="ko-KR" sz="1400" kern="0" err="1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MVVM패턴과</a:t>
            </a:r>
            <a:r>
              <a:rPr lang="en-US" altLang="ko-KR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1400" kern="0" err="1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LiveData를</a:t>
            </a:r>
            <a:r>
              <a:rPr lang="ko-KR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 이해하고 적용하여 관심사 분리</a:t>
            </a:r>
            <a:r>
              <a:rPr lang="ko-KR" altLang="en-US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 및 의존성 최소화</a:t>
            </a:r>
            <a:endParaRPr lang="ko-KR" sz="1400">
              <a:solidFill>
                <a:schemeClr val="tx1"/>
              </a:solidFill>
              <a:latin typeface="맑은 고딕"/>
              <a:ea typeface="맑은 고딕"/>
              <a:cs typeface="Arial"/>
            </a:endParaRPr>
          </a:p>
          <a:p>
            <a:pPr lvl="1" defTabSz="1219170"/>
            <a:endParaRPr lang="ko-KR" sz="1400" kern="0">
              <a:solidFill>
                <a:schemeClr val="tx1"/>
              </a:solidFill>
              <a:latin typeface="+mn-ea"/>
              <a:cs typeface="+mn-lt"/>
            </a:endParaRPr>
          </a:p>
          <a:p>
            <a:pPr lvl="1" defTabSz="1219170"/>
            <a:endParaRPr lang="ko-KR" altLang="en-US" sz="1400" kern="0">
              <a:solidFill>
                <a:schemeClr val="tx1"/>
              </a:solidFill>
              <a:latin typeface="+mn-ea"/>
              <a:cs typeface="+mn-lt"/>
            </a:endParaRPr>
          </a:p>
          <a:p>
            <a:pPr defTabSz="1219170">
              <a:lnSpc>
                <a:spcPct val="150000"/>
              </a:lnSpc>
            </a:pPr>
            <a:r>
              <a:rPr lang="ko-KR" sz="1600" b="1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목표 </a:t>
            </a:r>
            <a:r>
              <a:rPr lang="en-US" altLang="ko-KR" sz="1600" b="1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2.</a:t>
            </a:r>
            <a:r>
              <a:rPr lang="ko-KR" altLang="en-US" sz="1600" b="1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 다수의 메시지가 동시에 전달</a:t>
            </a:r>
            <a:r>
              <a:rPr lang="ko-KR" sz="1600" b="1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 </a:t>
            </a:r>
            <a:r>
              <a:rPr lang="ko-KR" sz="1600" b="1" kern="0" err="1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되었을때</a:t>
            </a:r>
            <a:r>
              <a:rPr lang="ko-KR" sz="1600" b="1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 발생하는 </a:t>
            </a:r>
            <a:r>
              <a:rPr lang="ko-KR" altLang="en-US" sz="1600" b="1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속도저하</a:t>
            </a:r>
            <a:r>
              <a:rPr lang="ko-KR" sz="1600" b="1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 </a:t>
            </a:r>
            <a:r>
              <a:rPr lang="ko-KR" altLang="en-US" sz="1600" b="1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현상과 </a:t>
            </a:r>
            <a:endParaRPr lang="en-US" altLang="ko-KR" sz="1600" b="1" kern="0">
              <a:solidFill>
                <a:schemeClr val="tx1"/>
              </a:solidFill>
              <a:latin typeface="맑은 고딕"/>
              <a:ea typeface="맑은 고딕"/>
              <a:cs typeface="+mn-lt"/>
            </a:endParaRPr>
          </a:p>
          <a:p>
            <a:pPr defTabSz="1219170">
              <a:lnSpc>
                <a:spcPct val="150000"/>
              </a:lnSpc>
            </a:pPr>
            <a:r>
              <a:rPr lang="ko-KR" altLang="en-US" sz="1600" b="1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          메모리의 낭비를 </a:t>
            </a:r>
            <a:r>
              <a:rPr lang="ko-KR" altLang="en-US" sz="1600" b="1" kern="0" err="1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RxAndroid를</a:t>
            </a:r>
            <a:r>
              <a:rPr lang="ko-KR" altLang="en-US" sz="1600" b="1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 활용해 최소화</a:t>
            </a:r>
            <a:endParaRPr lang="en-US" altLang="ko-KR" sz="1600" b="1" kern="0">
              <a:solidFill>
                <a:schemeClr val="tx1"/>
              </a:solidFill>
              <a:latin typeface="맑은 고딕"/>
              <a:ea typeface="맑은 고딕"/>
              <a:cs typeface="Arial"/>
            </a:endParaRPr>
          </a:p>
          <a:p>
            <a:pPr lvl="1" defTabSz="1219170">
              <a:lnSpc>
                <a:spcPct val="150000"/>
              </a:lnSpc>
            </a:pPr>
            <a:r>
              <a:rPr lang="en-US" altLang="ko-KR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-</a:t>
            </a:r>
            <a:r>
              <a:rPr lang="ko-KR" altLang="en-US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 </a:t>
            </a:r>
            <a:r>
              <a:rPr lang="ko-KR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계기 : </a:t>
            </a:r>
            <a:r>
              <a:rPr lang="en-US" altLang="ko-KR" sz="1400" kern="0" err="1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RxAndroid를</a:t>
            </a:r>
            <a:r>
              <a:rPr lang="en-US" altLang="ko-KR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1400" kern="0" err="1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사용한</a:t>
            </a:r>
            <a:r>
              <a:rPr lang="en-US" altLang="ko-KR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1400" kern="0" err="1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경험은</a:t>
            </a:r>
            <a:r>
              <a:rPr lang="en-US" altLang="ko-KR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1400" kern="0" err="1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있지만</a:t>
            </a:r>
            <a:r>
              <a:rPr lang="en-US" altLang="ko-KR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1400" kern="0" err="1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개념적인</a:t>
            </a:r>
            <a:r>
              <a:rPr lang="en-US" altLang="ko-KR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1400" kern="0" err="1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근거없이</a:t>
            </a:r>
            <a:r>
              <a:rPr lang="en-US" altLang="ko-KR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1400" kern="0" err="1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다른</a:t>
            </a:r>
            <a:r>
              <a:rPr lang="en-US" altLang="ko-KR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1400" kern="0" err="1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사람의</a:t>
            </a:r>
            <a:r>
              <a:rPr lang="en-US" altLang="ko-KR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1400" kern="0" err="1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코드를</a:t>
            </a:r>
            <a:r>
              <a:rPr lang="en-US" altLang="ko-KR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1400" kern="0" err="1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인용</a:t>
            </a:r>
            <a:endParaRPr lang="en-US" altLang="ko-KR" sz="1400" kern="0">
              <a:solidFill>
                <a:schemeClr val="tx1"/>
              </a:solidFill>
              <a:latin typeface="맑은 고딕"/>
              <a:ea typeface="맑은 고딕"/>
              <a:cs typeface="+mn-lt"/>
            </a:endParaRPr>
          </a:p>
          <a:p>
            <a:pPr lvl="1" defTabSz="1219170">
              <a:lnSpc>
                <a:spcPct val="150000"/>
              </a:lnSpc>
            </a:pPr>
            <a:endParaRPr lang="en-US" altLang="ko-KR" sz="1400" kern="0">
              <a:solidFill>
                <a:schemeClr val="tx1"/>
              </a:solidFill>
              <a:latin typeface="+mn-ea"/>
              <a:cs typeface="+mn-lt"/>
            </a:endParaRPr>
          </a:p>
          <a:p>
            <a:pPr lvl="1" defTabSz="1219170"/>
            <a:r>
              <a:rPr lang="en-US" altLang="ko-KR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-</a:t>
            </a:r>
            <a:r>
              <a:rPr lang="ko-KR" altLang="en-US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 방안</a:t>
            </a:r>
            <a:r>
              <a:rPr lang="ko-KR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 :</a:t>
            </a:r>
            <a:r>
              <a:rPr lang="ko-KR" altLang="en-US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 지속적으로 들어오는 데이터의 흐름을 제어하고 효율적으로 처리하기 위해</a:t>
            </a:r>
            <a:endParaRPr lang="ko-KR" altLang="en-US" sz="1400" kern="0">
              <a:solidFill>
                <a:schemeClr val="tx1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+mn-lt"/>
            </a:endParaRPr>
          </a:p>
          <a:p>
            <a:pPr lvl="1" defTabSz="1219170"/>
            <a:r>
              <a:rPr lang="ko-KR" altLang="en-US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          </a:t>
            </a:r>
            <a:r>
              <a:rPr lang="ko-KR" altLang="en-US" sz="1400" kern="0" err="1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ReactivePrograming방식을</a:t>
            </a:r>
            <a:r>
              <a:rPr lang="ko-KR" altLang="en-US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 도입, </a:t>
            </a:r>
            <a:r>
              <a:rPr lang="ko-KR" altLang="en-US" sz="1400" kern="0" err="1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RxJava의</a:t>
            </a:r>
            <a:r>
              <a:rPr lang="ko-KR" altLang="en-US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 </a:t>
            </a:r>
            <a:r>
              <a:rPr lang="en-US" altLang="ko-KR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Flowable</a:t>
            </a:r>
            <a:r>
              <a:rPr lang="ko-KR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을 이용해 </a:t>
            </a:r>
            <a:r>
              <a:rPr lang="ko-KR" sz="1400" kern="0" err="1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BackPressure</a:t>
            </a:r>
            <a:r>
              <a:rPr lang="ko-KR" altLang="en-US" sz="1400" kern="0" err="1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이슈에</a:t>
            </a:r>
            <a:r>
              <a:rPr lang="ko-KR" sz="1400" kern="0">
                <a:solidFill>
                  <a:schemeClr val="tx1"/>
                </a:solidFill>
                <a:latin typeface="맑은 고딕"/>
                <a:ea typeface="맑은 고딕"/>
                <a:cs typeface="+mn-lt"/>
              </a:rPr>
              <a:t> 대응</a:t>
            </a:r>
            <a:br>
              <a:rPr lang="en-US" altLang="ko-KR" sz="1400">
                <a:latin typeface="+mn-ea"/>
              </a:rPr>
            </a:br>
            <a:endParaRPr lang="ko-KR" altLang="en-US" sz="1400" kern="0">
              <a:solidFill>
                <a:schemeClr val="tx1"/>
              </a:solidFill>
              <a:latin typeface="맑은 고딕"/>
              <a:ea typeface="맑은 고딕"/>
              <a:cs typeface="+mn-lt"/>
            </a:endParaRPr>
          </a:p>
        </p:txBody>
      </p:sp>
      <p:sp>
        <p:nvSpPr>
          <p:cNvPr id="8" name="Google Shape;167;p24">
            <a:extLst>
              <a:ext uri="{FF2B5EF4-FFF2-40B4-BE49-F238E27FC236}">
                <a16:creationId xmlns:a16="http://schemas.microsoft.com/office/drawing/2014/main" id="{82973B9D-5EE1-A442-BCC0-DDE898C85B99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933C8-FE0A-4CF2-8FFE-0C74C91231FD}"/>
              </a:ext>
            </a:extLst>
          </p:cNvPr>
          <p:cNvSpPr txBox="1"/>
          <p:nvPr/>
        </p:nvSpPr>
        <p:spPr>
          <a:xfrm>
            <a:off x="0" y="4024864"/>
            <a:ext cx="29277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solidFill>
                  <a:srgbClr val="FFFFFF"/>
                </a:solidFill>
                <a:ea typeface="맑은 고딕"/>
                <a:cs typeface="Arial"/>
              </a:rPr>
              <a:t>신영환</a:t>
            </a:r>
          </a:p>
          <a:p>
            <a:pPr algn="ctr"/>
            <a:endParaRPr lang="ko-KR" altLang="en-US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  <a:p>
            <a:pPr algn="ctr"/>
            <a:r>
              <a:rPr lang="en-US" altLang="ko-KR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Android</a:t>
            </a:r>
            <a:endParaRPr lang="ko-KR" altLang="en-US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4" name="그림 4" descr="사람, 실외, 남자, 젊은이(가) 표시된 사진&#10;&#10;자동 생성된 설명">
            <a:extLst>
              <a:ext uri="{FF2B5EF4-FFF2-40B4-BE49-F238E27FC236}">
                <a16:creationId xmlns:a16="http://schemas.microsoft.com/office/drawing/2014/main" id="{E2DF8BCC-D42A-4F0E-9068-2F664406C5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344" y="1303779"/>
            <a:ext cx="1995186" cy="2648304"/>
          </a:xfrm>
          <a:prstGeom prst="rect">
            <a:avLst/>
          </a:prstGeom>
        </p:spPr>
      </p:pic>
      <p:sp>
        <p:nvSpPr>
          <p:cNvPr id="7" name="Google Shape;163;p24">
            <a:extLst>
              <a:ext uri="{FF2B5EF4-FFF2-40B4-BE49-F238E27FC236}">
                <a16:creationId xmlns:a16="http://schemas.microsoft.com/office/drawing/2014/main" id="{FA38F109-98C1-9343-90E5-8B60AC4C6297}"/>
              </a:ext>
            </a:extLst>
          </p:cNvPr>
          <p:cNvSpPr txBox="1">
            <a:spLocks/>
          </p:cNvSpPr>
          <p:nvPr/>
        </p:nvSpPr>
        <p:spPr>
          <a:xfrm>
            <a:off x="0" y="279400"/>
            <a:ext cx="2921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2800" b="1" kern="0">
                <a:solidFill>
                  <a:srgbClr val="FFFFFF"/>
                </a:solidFill>
                <a:latin typeface="맑은 고딕"/>
                <a:ea typeface="맑은 고딕"/>
              </a:rPr>
              <a:t>개인 목표</a:t>
            </a:r>
            <a:endParaRPr lang="en-US" altLang="ko-KR" sz="2800" b="1" kern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3831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 idx="15"/>
          </p:nvPr>
        </p:nvSpPr>
        <p:spPr>
          <a:xfrm>
            <a:off x="824800" y="4647733"/>
            <a:ext cx="2108400" cy="144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ko-KR" altLang="en-US" sz="3200">
                <a:latin typeface="+mj-ea"/>
                <a:ea typeface="+mj-ea"/>
              </a:rPr>
              <a:t>목차</a:t>
            </a:r>
            <a:endParaRPr sz="3200">
              <a:latin typeface="+mj-ea"/>
              <a:ea typeface="+mj-ea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993836" y="6095600"/>
            <a:ext cx="26808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7"/>
          </p:nvPr>
        </p:nvSpPr>
        <p:spPr>
          <a:xfrm>
            <a:off x="4593831" y="856700"/>
            <a:ext cx="1928890" cy="64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ko-KR" altLang="en-US" sz="2000" b="1">
                <a:latin typeface="+mj-ea"/>
                <a:ea typeface="+mj-ea"/>
              </a:rPr>
              <a:t>프로젝트 소개</a:t>
            </a:r>
            <a:endParaRPr sz="2000" b="1">
              <a:latin typeface="+mj-ea"/>
              <a:ea typeface="+mj-ea"/>
            </a:endParaRPr>
          </a:p>
        </p:txBody>
      </p:sp>
      <p:sp>
        <p:nvSpPr>
          <p:cNvPr id="149" name="Google Shape;149;p23"/>
          <p:cNvSpPr txBox="1">
            <a:spLocks noGrp="1"/>
          </p:cNvSpPr>
          <p:nvPr>
            <p:ph type="title" idx="9"/>
          </p:nvPr>
        </p:nvSpPr>
        <p:spPr>
          <a:xfrm>
            <a:off x="3680364" y="786827"/>
            <a:ext cx="1109600" cy="68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latin typeface="+mj-ea"/>
                <a:ea typeface="+mj-ea"/>
              </a:rPr>
              <a:t>01</a:t>
            </a:r>
            <a:endParaRPr>
              <a:latin typeface="+mj-ea"/>
              <a:ea typeface="+mj-ea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3883564" y="1410903"/>
            <a:ext cx="703200" cy="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22" name="Google Shape;143;p23">
            <a:extLst>
              <a:ext uri="{FF2B5EF4-FFF2-40B4-BE49-F238E27FC236}">
                <a16:creationId xmlns:a16="http://schemas.microsoft.com/office/drawing/2014/main" id="{595B9CF3-58E9-4372-857E-CE8DF8997401}"/>
              </a:ext>
            </a:extLst>
          </p:cNvPr>
          <p:cNvSpPr txBox="1">
            <a:spLocks/>
          </p:cNvSpPr>
          <p:nvPr/>
        </p:nvSpPr>
        <p:spPr>
          <a:xfrm>
            <a:off x="8811539" y="5798847"/>
            <a:ext cx="25604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200" b="0" i="0" u="none" strike="noStrike" cap="non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defTabSz="1219170" latinLnBrk="0">
              <a:buClr>
                <a:srgbClr val="FF6B03"/>
              </a:buClr>
            </a:pPr>
            <a:endParaRPr lang="en-US" sz="1600" kern="0">
              <a:solidFill>
                <a:srgbClr val="FF4F01"/>
              </a:solidFill>
              <a:ea typeface="+mj-ea"/>
            </a:endParaRPr>
          </a:p>
        </p:txBody>
      </p:sp>
      <p:sp>
        <p:nvSpPr>
          <p:cNvPr id="8" name="Google Shape;147;p23"/>
          <p:cNvSpPr txBox="1">
            <a:spLocks noGrp="1"/>
          </p:cNvSpPr>
          <p:nvPr>
            <p:ph type="subTitle" idx="7"/>
          </p:nvPr>
        </p:nvSpPr>
        <p:spPr>
          <a:xfrm>
            <a:off x="4593831" y="1716998"/>
            <a:ext cx="1928890" cy="64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ko-KR" sz="2000" b="1">
                <a:latin typeface="Malgun Gothic"/>
                <a:ea typeface="Malgun Gothic"/>
              </a:rPr>
              <a:t>팀 목표</a:t>
            </a:r>
            <a:endParaRPr lang="ko-KR"/>
          </a:p>
        </p:txBody>
      </p:sp>
      <p:sp>
        <p:nvSpPr>
          <p:cNvPr id="9" name="Google Shape;149;p23"/>
          <p:cNvSpPr txBox="1">
            <a:spLocks noGrp="1"/>
          </p:cNvSpPr>
          <p:nvPr>
            <p:ph type="title" idx="9"/>
          </p:nvPr>
        </p:nvSpPr>
        <p:spPr>
          <a:xfrm>
            <a:off x="3680364" y="1647125"/>
            <a:ext cx="1109600" cy="68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latin typeface="+mj-ea"/>
                <a:ea typeface="+mj-ea"/>
              </a:rPr>
              <a:t>02</a:t>
            </a:r>
            <a:endParaRPr>
              <a:latin typeface="+mj-ea"/>
              <a:ea typeface="+mj-ea"/>
            </a:endParaRPr>
          </a:p>
        </p:txBody>
      </p:sp>
      <p:sp>
        <p:nvSpPr>
          <p:cNvPr id="10" name="Google Shape;155;p23"/>
          <p:cNvSpPr/>
          <p:nvPr/>
        </p:nvSpPr>
        <p:spPr>
          <a:xfrm>
            <a:off x="3883564" y="2271201"/>
            <a:ext cx="703200" cy="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11" name="Google Shape;147;p23"/>
          <p:cNvSpPr txBox="1">
            <a:spLocks noGrp="1"/>
          </p:cNvSpPr>
          <p:nvPr>
            <p:ph type="subTitle" idx="7"/>
          </p:nvPr>
        </p:nvSpPr>
        <p:spPr>
          <a:xfrm>
            <a:off x="4585270" y="2582061"/>
            <a:ext cx="2990552" cy="62367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ko-KR" sz="2000" b="1">
                <a:latin typeface="Malgun Gothic"/>
                <a:ea typeface="Malgun Gothic"/>
              </a:rPr>
              <a:t>마일스톤 </a:t>
            </a:r>
            <a:r>
              <a:rPr lang="ko-KR" altLang="en-US" sz="2000" b="1">
                <a:latin typeface="Malgun Gothic"/>
                <a:ea typeface="Malgun Gothic"/>
              </a:rPr>
              <a:t>및 기능</a:t>
            </a:r>
            <a:endParaRPr lang="ko-KR" sz="2000">
              <a:ea typeface="+mj-ea"/>
            </a:endParaRPr>
          </a:p>
        </p:txBody>
      </p:sp>
      <p:sp>
        <p:nvSpPr>
          <p:cNvPr id="12" name="Google Shape;149;p23"/>
          <p:cNvSpPr txBox="1">
            <a:spLocks noGrp="1"/>
          </p:cNvSpPr>
          <p:nvPr>
            <p:ph type="title" idx="9"/>
          </p:nvPr>
        </p:nvSpPr>
        <p:spPr>
          <a:xfrm>
            <a:off x="3680364" y="2512188"/>
            <a:ext cx="1109600" cy="68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latin typeface="+mj-ea"/>
                <a:ea typeface="+mj-ea"/>
              </a:rPr>
              <a:t>03</a:t>
            </a:r>
            <a:endParaRPr>
              <a:latin typeface="+mj-ea"/>
              <a:ea typeface="+mj-ea"/>
            </a:endParaRPr>
          </a:p>
        </p:txBody>
      </p:sp>
      <p:sp>
        <p:nvSpPr>
          <p:cNvPr id="13" name="Google Shape;155;p23"/>
          <p:cNvSpPr/>
          <p:nvPr/>
        </p:nvSpPr>
        <p:spPr>
          <a:xfrm>
            <a:off x="3883564" y="3136264"/>
            <a:ext cx="703200" cy="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14" name="Google Shape;147;p23"/>
          <p:cNvSpPr txBox="1">
            <a:spLocks noGrp="1"/>
          </p:cNvSpPr>
          <p:nvPr>
            <p:ph type="subTitle" idx="7"/>
          </p:nvPr>
        </p:nvSpPr>
        <p:spPr>
          <a:xfrm>
            <a:off x="4491088" y="3440264"/>
            <a:ext cx="2489721" cy="64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sz="2000" b="1" err="1">
                <a:latin typeface="Malgun Gothic"/>
                <a:ea typeface="Malgun Gothic"/>
              </a:rPr>
              <a:t>아키텍쳐</a:t>
            </a:r>
            <a:r>
              <a:rPr lang="ko-KR" sz="2000" b="1">
                <a:latin typeface="Malgun Gothic"/>
                <a:ea typeface="Malgun Gothic"/>
              </a:rPr>
              <a:t> 설계</a:t>
            </a:r>
            <a:endParaRPr lang="ko-KR" sz="2000">
              <a:ea typeface="Malgun Gothic"/>
            </a:endParaRPr>
          </a:p>
        </p:txBody>
      </p:sp>
      <p:sp>
        <p:nvSpPr>
          <p:cNvPr id="15" name="Google Shape;149;p23"/>
          <p:cNvSpPr txBox="1">
            <a:spLocks noGrp="1"/>
          </p:cNvSpPr>
          <p:nvPr>
            <p:ph type="title" idx="9"/>
          </p:nvPr>
        </p:nvSpPr>
        <p:spPr>
          <a:xfrm>
            <a:off x="3680364" y="3370391"/>
            <a:ext cx="1109600" cy="68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latin typeface="+mj-ea"/>
                <a:ea typeface="+mj-ea"/>
              </a:rPr>
              <a:t>04</a:t>
            </a:r>
            <a:endParaRPr>
              <a:latin typeface="+mj-ea"/>
              <a:ea typeface="+mj-ea"/>
            </a:endParaRPr>
          </a:p>
        </p:txBody>
      </p:sp>
      <p:sp>
        <p:nvSpPr>
          <p:cNvPr id="16" name="Google Shape;155;p23"/>
          <p:cNvSpPr/>
          <p:nvPr/>
        </p:nvSpPr>
        <p:spPr>
          <a:xfrm>
            <a:off x="3883564" y="3994467"/>
            <a:ext cx="703200" cy="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17" name="Google Shape;147;p23"/>
          <p:cNvSpPr txBox="1">
            <a:spLocks noGrp="1"/>
          </p:cNvSpPr>
          <p:nvPr>
            <p:ph type="subTitle" idx="7"/>
          </p:nvPr>
        </p:nvSpPr>
        <p:spPr>
          <a:xfrm>
            <a:off x="4593830" y="4293704"/>
            <a:ext cx="2489721" cy="64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ko-KR" altLang="en-US" sz="2000" b="1">
                <a:latin typeface="+mj-ea"/>
              </a:rPr>
              <a:t>역할 및 개인 목표</a:t>
            </a:r>
            <a:endParaRPr sz="2000" b="1">
              <a:latin typeface="+mj-ea"/>
              <a:ea typeface="+mj-ea"/>
            </a:endParaRPr>
          </a:p>
        </p:txBody>
      </p:sp>
      <p:sp>
        <p:nvSpPr>
          <p:cNvPr id="18" name="Google Shape;149;p23"/>
          <p:cNvSpPr txBox="1">
            <a:spLocks noGrp="1"/>
          </p:cNvSpPr>
          <p:nvPr>
            <p:ph type="title" idx="9"/>
          </p:nvPr>
        </p:nvSpPr>
        <p:spPr>
          <a:xfrm>
            <a:off x="3680364" y="4223831"/>
            <a:ext cx="1109600" cy="68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latin typeface="+mj-ea"/>
                <a:ea typeface="+mj-ea"/>
              </a:rPr>
              <a:t>05</a:t>
            </a:r>
            <a:endParaRPr>
              <a:latin typeface="+mj-ea"/>
              <a:ea typeface="+mj-ea"/>
            </a:endParaRPr>
          </a:p>
        </p:txBody>
      </p:sp>
      <p:sp>
        <p:nvSpPr>
          <p:cNvPr id="19" name="Google Shape;155;p23"/>
          <p:cNvSpPr/>
          <p:nvPr/>
        </p:nvSpPr>
        <p:spPr>
          <a:xfrm>
            <a:off x="3883564" y="4847907"/>
            <a:ext cx="703200" cy="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20" name="Google Shape;147;p23"/>
          <p:cNvSpPr txBox="1">
            <a:spLocks noGrp="1"/>
          </p:cNvSpPr>
          <p:nvPr>
            <p:ph type="subTitle" idx="7"/>
          </p:nvPr>
        </p:nvSpPr>
        <p:spPr>
          <a:xfrm>
            <a:off x="4593830" y="5149810"/>
            <a:ext cx="2489721" cy="64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ko-KR" altLang="en-US" sz="2000" b="1">
                <a:latin typeface="+mj-ea"/>
              </a:rPr>
              <a:t>협업 관리</a:t>
            </a:r>
          </a:p>
        </p:txBody>
      </p:sp>
      <p:sp>
        <p:nvSpPr>
          <p:cNvPr id="21" name="Google Shape;149;p23"/>
          <p:cNvSpPr txBox="1">
            <a:spLocks noGrp="1"/>
          </p:cNvSpPr>
          <p:nvPr>
            <p:ph type="title" idx="9"/>
          </p:nvPr>
        </p:nvSpPr>
        <p:spPr>
          <a:xfrm>
            <a:off x="3680364" y="5079937"/>
            <a:ext cx="1109600" cy="68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latin typeface="+mj-ea"/>
                <a:ea typeface="+mj-ea"/>
              </a:rPr>
              <a:t>06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155;p23"/>
          <p:cNvSpPr/>
          <p:nvPr/>
        </p:nvSpPr>
        <p:spPr>
          <a:xfrm>
            <a:off x="3883564" y="5704013"/>
            <a:ext cx="703200" cy="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ea typeface="+mj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6201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06;p32">
            <a:extLst>
              <a:ext uri="{FF2B5EF4-FFF2-40B4-BE49-F238E27FC236}">
                <a16:creationId xmlns:a16="http://schemas.microsoft.com/office/drawing/2014/main" id="{FD63C62E-D295-3A49-BE1E-F6E1617FD3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18354" y="3429000"/>
            <a:ext cx="5701201" cy="133373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ko-KR" altLang="en-US" sz="6400">
                <a:solidFill>
                  <a:srgbClr val="073763"/>
                </a:solidFill>
                <a:latin typeface="맑은 고딕"/>
                <a:ea typeface="맑은 고딕"/>
              </a:rPr>
              <a:t>협업 관리</a:t>
            </a:r>
            <a:endParaRPr lang="ko-KR" sz="6400">
              <a:solidFill>
                <a:srgbClr val="073763"/>
              </a:solidFill>
            </a:endParaRPr>
          </a:p>
        </p:txBody>
      </p:sp>
      <p:sp>
        <p:nvSpPr>
          <p:cNvPr id="13" name="Google Shape;407;p32">
            <a:extLst>
              <a:ext uri="{FF2B5EF4-FFF2-40B4-BE49-F238E27FC236}">
                <a16:creationId xmlns:a16="http://schemas.microsoft.com/office/drawing/2014/main" id="{5D399D4A-C766-9F42-BE8A-8D37A781D0F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08664" y="4737083"/>
            <a:ext cx="4646880" cy="615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ko-KR" altLang="en-US" sz="2100">
                <a:solidFill>
                  <a:srgbClr val="FF4F01"/>
                </a:solidFill>
                <a:latin typeface="맑은 고딕"/>
                <a:ea typeface="맑은 고딕"/>
              </a:rPr>
              <a:t>프로젝트 관리 계획</a:t>
            </a:r>
          </a:p>
        </p:txBody>
      </p:sp>
      <p:sp>
        <p:nvSpPr>
          <p:cNvPr id="14" name="Google Shape;408;p32">
            <a:extLst>
              <a:ext uri="{FF2B5EF4-FFF2-40B4-BE49-F238E27FC236}">
                <a16:creationId xmlns:a16="http://schemas.microsoft.com/office/drawing/2014/main" id="{CA576E85-2C03-794C-96CD-FA5C94C20B8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48564" y="3404321"/>
            <a:ext cx="3270000" cy="16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altLang="ko-KR" sz="13700"/>
              <a:t>06</a:t>
            </a:r>
            <a:endParaRPr lang="en-US" altLang="ko-KR" sz="13700"/>
          </a:p>
        </p:txBody>
      </p:sp>
      <p:sp>
        <p:nvSpPr>
          <p:cNvPr id="15" name="Google Shape;409;p32">
            <a:extLst>
              <a:ext uri="{FF2B5EF4-FFF2-40B4-BE49-F238E27FC236}">
                <a16:creationId xmlns:a16="http://schemas.microsoft.com/office/drawing/2014/main" id="{B1F170B9-6D83-974D-B6ED-B9CEA99CC613}"/>
              </a:ext>
            </a:extLst>
          </p:cNvPr>
          <p:cNvSpPr/>
          <p:nvPr/>
        </p:nvSpPr>
        <p:spPr>
          <a:xfrm>
            <a:off x="2175497" y="5332900"/>
            <a:ext cx="29796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571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B4C3533-7D85-4221-A7C5-D992C2D92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6799" y="985416"/>
            <a:ext cx="9238178" cy="535982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ko-KR" altLang="en-US" sz="2400" b="1">
                <a:solidFill>
                  <a:srgbClr val="073763"/>
                </a:solidFill>
                <a:latin typeface="맑은 고딕"/>
                <a:ea typeface="맑은 고딕"/>
              </a:rPr>
              <a:t>위험 요소 관리</a:t>
            </a:r>
            <a:endParaRPr lang="ko-KR" altLang="en-US" sz="2400" b="1">
              <a:solidFill>
                <a:srgbClr val="073763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Google Shape;163;p24">
            <a:extLst>
              <a:ext uri="{FF2B5EF4-FFF2-40B4-BE49-F238E27FC236}">
                <a16:creationId xmlns:a16="http://schemas.microsoft.com/office/drawing/2014/main" id="{0F4C1446-0953-4503-A407-EB0ABA81F7C2}"/>
              </a:ext>
            </a:extLst>
          </p:cNvPr>
          <p:cNvSpPr txBox="1">
            <a:spLocks/>
          </p:cNvSpPr>
          <p:nvPr/>
        </p:nvSpPr>
        <p:spPr>
          <a:xfrm>
            <a:off x="708715" y="414354"/>
            <a:ext cx="2220043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3200" b="1" kern="0">
                <a:solidFill>
                  <a:srgbClr val="FFFFFF"/>
                </a:solidFill>
                <a:latin typeface="맑은 고딕"/>
                <a:ea typeface="맑은 고딕"/>
              </a:rPr>
              <a:t>협업 계획</a:t>
            </a:r>
          </a:p>
        </p:txBody>
      </p:sp>
      <p:sp>
        <p:nvSpPr>
          <p:cNvPr id="7" name="Google Shape;167;p24">
            <a:extLst>
              <a:ext uri="{FF2B5EF4-FFF2-40B4-BE49-F238E27FC236}">
                <a16:creationId xmlns:a16="http://schemas.microsoft.com/office/drawing/2014/main" id="{FF85D738-34ED-410D-8D64-7209CE341E17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39C82-1BED-4F4B-A2DF-C5F803AF6BA5}"/>
              </a:ext>
            </a:extLst>
          </p:cNvPr>
          <p:cNvSpPr txBox="1"/>
          <p:nvPr/>
        </p:nvSpPr>
        <p:spPr>
          <a:xfrm>
            <a:off x="3200401" y="1625029"/>
            <a:ext cx="71782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err="1">
                <a:solidFill>
                  <a:schemeClr val="tx2"/>
                </a:solidFill>
                <a:latin typeface="Malgun Gothic"/>
                <a:ea typeface="Malgun Gothic"/>
              </a:rPr>
              <a:t>메시지</a:t>
            </a:r>
            <a:r>
              <a:rPr lang="en-US" altLang="ko-KR" b="1">
                <a:solidFill>
                  <a:schemeClr val="tx2"/>
                </a:solidFill>
                <a:latin typeface="Malgun Gothic"/>
                <a:ea typeface="Malgun Gothic"/>
              </a:rPr>
              <a:t> </a:t>
            </a:r>
            <a:r>
              <a:rPr lang="en-US" altLang="ko-KR" b="1" err="1">
                <a:solidFill>
                  <a:schemeClr val="tx2"/>
                </a:solidFill>
                <a:latin typeface="Malgun Gothic"/>
                <a:ea typeface="Malgun Gothic"/>
              </a:rPr>
              <a:t>저장</a:t>
            </a:r>
            <a:r>
              <a:rPr lang="en-US" altLang="ko-KR" b="1">
                <a:solidFill>
                  <a:schemeClr val="tx2"/>
                </a:solidFill>
                <a:latin typeface="Malgun Gothic"/>
                <a:ea typeface="Malgun Gothic"/>
              </a:rPr>
              <a:t> </a:t>
            </a:r>
            <a:r>
              <a:rPr lang="en-US" altLang="ko-KR" b="1" err="1">
                <a:solidFill>
                  <a:schemeClr val="tx2"/>
                </a:solidFill>
                <a:latin typeface="Malgun Gothic"/>
                <a:ea typeface="Malgun Gothic"/>
              </a:rPr>
              <a:t>트래픽</a:t>
            </a:r>
            <a:r>
              <a:rPr lang="en-US" altLang="ko-KR" b="1">
                <a:solidFill>
                  <a:schemeClr val="tx2"/>
                </a:solidFill>
                <a:latin typeface="Malgun Gothic"/>
                <a:ea typeface="Malgun Gothic"/>
              </a:rPr>
              <a:t> </a:t>
            </a:r>
            <a:r>
              <a:rPr lang="en-US" altLang="ko-KR" b="1" err="1">
                <a:solidFill>
                  <a:schemeClr val="tx2"/>
                </a:solidFill>
                <a:latin typeface="Malgun Gothic"/>
                <a:ea typeface="Malgun Gothic"/>
              </a:rPr>
              <a:t>증가</a:t>
            </a:r>
            <a:endParaRPr lang="en-US" altLang="ko-KR" b="1">
              <a:solidFill>
                <a:schemeClr val="tx2"/>
              </a:solidFill>
              <a:latin typeface="Malgun Gothic"/>
              <a:ea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DA9AE-4B88-4D3D-A002-79CA9016B162}"/>
              </a:ext>
            </a:extLst>
          </p:cNvPr>
          <p:cNvSpPr txBox="1"/>
          <p:nvPr/>
        </p:nvSpPr>
        <p:spPr>
          <a:xfrm>
            <a:off x="3200400" y="3114781"/>
            <a:ext cx="71782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chemeClr val="tx2"/>
                </a:solidFill>
                <a:latin typeface="Malgun Gothic"/>
                <a:ea typeface="Malgun Gothic"/>
              </a:rPr>
              <a:t>프로젝트 계획 차질</a:t>
            </a:r>
            <a:endParaRPr lang="en-US" altLang="ko-KR" b="1">
              <a:solidFill>
                <a:schemeClr val="tx2"/>
              </a:solidFill>
              <a:latin typeface="Malgun Gothic"/>
              <a:ea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8CBC3-F593-4E4E-8B15-6B5296DC58FD}"/>
              </a:ext>
            </a:extLst>
          </p:cNvPr>
          <p:cNvSpPr txBox="1"/>
          <p:nvPr/>
        </p:nvSpPr>
        <p:spPr>
          <a:xfrm>
            <a:off x="3876782" y="1941816"/>
            <a:ext cx="73408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latin typeface="맑은 고딕"/>
                <a:ea typeface="맑은 고딕"/>
              </a:rPr>
              <a:t>|</a:t>
            </a:r>
            <a:r>
              <a:rPr lang="en-US" altLang="ko-KR">
                <a:latin typeface="맑은 고딕"/>
                <a:ea typeface="맑은 고딕"/>
              </a:rPr>
              <a:t> </a:t>
            </a:r>
            <a:r>
              <a:rPr lang="ko-KR" altLang="en-US">
                <a:latin typeface="맑은 고딕"/>
                <a:ea typeface="맑은 고딕"/>
              </a:rPr>
              <a:t>메시지</a:t>
            </a:r>
            <a:r>
              <a:rPr lang="en-US" altLang="ko-KR">
                <a:latin typeface="맑은 고딕"/>
                <a:ea typeface="맑은 고딕"/>
              </a:rPr>
              <a:t> 1</a:t>
            </a:r>
            <a:r>
              <a:rPr lang="ko-KR" altLang="en-US">
                <a:latin typeface="맑은 고딕"/>
                <a:ea typeface="맑은 고딕"/>
              </a:rPr>
              <a:t>개씩</a:t>
            </a:r>
            <a:r>
              <a:rPr lang="en-US" altLang="ko-KR">
                <a:latin typeface="맑은 고딕"/>
                <a:ea typeface="맑은 고딕"/>
              </a:rPr>
              <a:t> MongoDB</a:t>
            </a:r>
            <a:r>
              <a:rPr lang="ko-KR" altLang="en-US">
                <a:latin typeface="맑은 고딕"/>
                <a:ea typeface="맑은 고딕"/>
              </a:rPr>
              <a:t>에</a:t>
            </a:r>
            <a:r>
              <a:rPr lang="en-US" altLang="ko-KR">
                <a:latin typeface="맑은 고딕"/>
                <a:ea typeface="맑은 고딕"/>
              </a:rPr>
              <a:t> </a:t>
            </a:r>
            <a:r>
              <a:rPr lang="ko-KR" altLang="en-US">
                <a:latin typeface="맑은 고딕"/>
                <a:ea typeface="맑은 고딕"/>
              </a:rPr>
              <a:t>저장</a:t>
            </a:r>
            <a:r>
              <a:rPr lang="en-US" altLang="ko-KR">
                <a:latin typeface="맑은 고딕"/>
                <a:ea typeface="맑은 고딕"/>
              </a:rPr>
              <a:t> ​</a:t>
            </a:r>
          </a:p>
          <a:p>
            <a:r>
              <a:rPr lang="en-US" altLang="ko-KR">
                <a:latin typeface="맑은 고딕"/>
                <a:ea typeface="맑은 고딕"/>
              </a:rPr>
              <a:t>     </a:t>
            </a:r>
            <a:r>
              <a:rPr lang="ko-KR">
                <a:latin typeface="맑은 고딕"/>
                <a:ea typeface="맑은 고딕"/>
              </a:rPr>
              <a:t>▶</a:t>
            </a:r>
            <a:r>
              <a:rPr lang="en-US" altLang="ko-KR">
                <a:latin typeface="맑은 고딕"/>
                <a:ea typeface="맑은 고딕"/>
              </a:rPr>
              <a:t> </a:t>
            </a:r>
            <a:r>
              <a:rPr lang="ko-KR" altLang="en-US">
                <a:latin typeface="맑은 고딕"/>
                <a:ea typeface="맑은 고딕"/>
              </a:rPr>
              <a:t>메시지</a:t>
            </a:r>
            <a:r>
              <a:rPr lang="en-US" altLang="ko-KR">
                <a:latin typeface="맑은 고딕"/>
                <a:ea typeface="맑은 고딕"/>
              </a:rPr>
              <a:t> </a:t>
            </a:r>
            <a:r>
              <a:rPr lang="ko-KR" altLang="en-US">
                <a:latin typeface="맑은 고딕"/>
                <a:ea typeface="맑은 고딕"/>
              </a:rPr>
              <a:t>증가에</a:t>
            </a:r>
            <a:r>
              <a:rPr lang="en-US" altLang="ko-KR">
                <a:latin typeface="맑은 고딕"/>
                <a:ea typeface="맑은 고딕"/>
              </a:rPr>
              <a:t> </a:t>
            </a:r>
            <a:r>
              <a:rPr lang="ko-KR" altLang="en-US">
                <a:latin typeface="맑은 고딕"/>
                <a:ea typeface="맑은 고딕"/>
              </a:rPr>
              <a:t>따른</a:t>
            </a:r>
            <a:r>
              <a:rPr lang="en-US" altLang="ko-KR">
                <a:latin typeface="맑은 고딕"/>
                <a:ea typeface="맑은 고딕"/>
              </a:rPr>
              <a:t> </a:t>
            </a:r>
            <a:r>
              <a:rPr lang="ko-KR" altLang="en-US">
                <a:latin typeface="맑은 고딕"/>
                <a:ea typeface="맑은 고딕"/>
              </a:rPr>
              <a:t>오버헤드</a:t>
            </a:r>
            <a:r>
              <a:rPr lang="en-US" altLang="ko-KR">
                <a:latin typeface="맑은 고딕"/>
                <a:ea typeface="맑은 고딕"/>
              </a:rPr>
              <a:t> </a:t>
            </a:r>
            <a:r>
              <a:rPr lang="ko-KR" altLang="en-US">
                <a:latin typeface="맑은 고딕"/>
                <a:ea typeface="맑은 고딕"/>
              </a:rPr>
              <a:t>급증</a:t>
            </a:r>
            <a:r>
              <a:rPr lang="en-US" altLang="ko-KR">
                <a:latin typeface="맑은 고딕"/>
                <a:ea typeface="맑은 고딕"/>
              </a:rPr>
              <a:t> </a:t>
            </a:r>
            <a:r>
              <a:rPr lang="ko-KR" altLang="en-US">
                <a:latin typeface="맑은 고딕"/>
                <a:ea typeface="맑은 고딕"/>
              </a:rPr>
              <a:t>예상</a:t>
            </a:r>
          </a:p>
          <a:p>
            <a:r>
              <a:rPr lang="ko-KR">
                <a:latin typeface="맑은 고딕"/>
                <a:ea typeface="맑은 고딕"/>
              </a:rPr>
              <a:t>    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>
                <a:latin typeface="맑은 고딕"/>
                <a:ea typeface="맑은 고딕"/>
              </a:rPr>
              <a:t>▶</a:t>
            </a:r>
            <a:r>
              <a:rPr lang="en-US" altLang="ko-KR">
                <a:latin typeface="맑은 고딕"/>
                <a:ea typeface="맑은 고딕"/>
              </a:rPr>
              <a:t> </a:t>
            </a:r>
            <a:r>
              <a:rPr lang="en-US" altLang="ko-KR" err="1">
                <a:latin typeface="맑은 고딕"/>
                <a:ea typeface="맑은 고딕"/>
              </a:rPr>
              <a:t>메시지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개수와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시간에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따른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일괄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처리와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데이터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캐시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사용</a:t>
            </a:r>
            <a:endParaRPr lang="en-US" altLang="ko-KR" err="1">
              <a:latin typeface="맑은 고딕"/>
              <a:ea typeface="맑은 고딕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DD2F1-446A-4828-A571-42F1C231AB12}"/>
              </a:ext>
            </a:extLst>
          </p:cNvPr>
          <p:cNvSpPr txBox="1"/>
          <p:nvPr/>
        </p:nvSpPr>
        <p:spPr>
          <a:xfrm>
            <a:off x="3876782" y="3431568"/>
            <a:ext cx="73751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latin typeface="Malgun Gothic"/>
                <a:ea typeface="맑은 고딕"/>
              </a:rPr>
              <a:t>|</a:t>
            </a:r>
            <a:r>
              <a:rPr lang="en-US" altLang="ko-KR">
                <a:latin typeface="Malgun Gothic"/>
                <a:ea typeface="맑은 고딕"/>
              </a:rPr>
              <a:t> </a:t>
            </a:r>
            <a:r>
              <a:rPr lang="ko-KR" altLang="en-US">
                <a:latin typeface="Malgun Gothic"/>
                <a:ea typeface="맑은 고딕"/>
              </a:rPr>
              <a:t>예정된 기간 내에 기능을 구현하지 못한 경우</a:t>
            </a:r>
            <a:endParaRPr lang="en-US" altLang="ko-KR">
              <a:latin typeface="Malgun Gothic"/>
              <a:ea typeface="맑은 고딕"/>
            </a:endParaRPr>
          </a:p>
          <a:p>
            <a:r>
              <a:rPr lang="en-US" altLang="ko-KR">
                <a:latin typeface="Malgun Gothic"/>
                <a:ea typeface="맑은 고딕"/>
              </a:rPr>
              <a:t>     </a:t>
            </a:r>
            <a:r>
              <a:rPr lang="ko-KR">
                <a:latin typeface="맑은 고딕"/>
                <a:ea typeface="Malgun Gothic"/>
              </a:rPr>
              <a:t>▶</a:t>
            </a:r>
            <a:r>
              <a:rPr lang="ko-KR" altLang="en-US">
                <a:latin typeface="맑은 고딕"/>
                <a:ea typeface="Malgun Gothic"/>
              </a:rPr>
              <a:t> 마일스톤</a:t>
            </a:r>
            <a:r>
              <a:rPr lang="en-US" altLang="ko-KR">
                <a:latin typeface="맑은 고딕"/>
                <a:ea typeface="Malgun Gothic"/>
              </a:rPr>
              <a:t> 2</a:t>
            </a:r>
            <a:r>
              <a:rPr lang="ko-KR" altLang="en-US">
                <a:latin typeface="맑은 고딕"/>
                <a:ea typeface="Malgun Gothic"/>
              </a:rPr>
              <a:t>의 목표 기능 축소</a:t>
            </a:r>
          </a:p>
          <a:p>
            <a:r>
              <a:rPr lang="en-US" altLang="ko-KR">
                <a:latin typeface="Malgun Gothic"/>
                <a:ea typeface="+mn-lt"/>
              </a:rPr>
              <a:t>     </a:t>
            </a:r>
            <a:r>
              <a:rPr lang="ko-KR">
                <a:latin typeface="Malgun Gothic"/>
                <a:ea typeface="Malgun Gothic"/>
              </a:rPr>
              <a:t>▶ 팀 </a:t>
            </a:r>
            <a:r>
              <a:rPr lang="ko-KR" altLang="en-US">
                <a:latin typeface="Malgun Gothic"/>
                <a:ea typeface="Malgun Gothic"/>
              </a:rPr>
              <a:t>단위의</a:t>
            </a:r>
            <a:r>
              <a:rPr lang="ko-KR">
                <a:latin typeface="Malgun Gothic"/>
                <a:ea typeface="Malgun Gothic"/>
              </a:rPr>
              <a:t> 방향이 더욱 중요하기</a:t>
            </a:r>
            <a:r>
              <a:rPr lang="ko-KR" altLang="en-US">
                <a:latin typeface="Malgun Gothic"/>
                <a:ea typeface="Malgun Gothic"/>
              </a:rPr>
              <a:t> 때문</a:t>
            </a:r>
            <a:endParaRPr lang="ko-KR">
              <a:latin typeface="Malgun Gothic"/>
              <a:ea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C2EBF-9A2D-4C91-9C34-A404A6F71B4D}"/>
              </a:ext>
            </a:extLst>
          </p:cNvPr>
          <p:cNvSpPr txBox="1"/>
          <p:nvPr/>
        </p:nvSpPr>
        <p:spPr>
          <a:xfrm>
            <a:off x="3226085" y="4595972"/>
            <a:ext cx="71782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err="1">
                <a:solidFill>
                  <a:schemeClr val="tx2"/>
                </a:solidFill>
                <a:latin typeface="Malgun Gothic"/>
                <a:ea typeface="Malgun Gothic"/>
              </a:rPr>
              <a:t>캘린더</a:t>
            </a:r>
            <a:r>
              <a:rPr lang="en-US" altLang="ko-KR" b="1">
                <a:solidFill>
                  <a:schemeClr val="tx2"/>
                </a:solidFill>
                <a:latin typeface="Malgun Gothic"/>
                <a:ea typeface="Malgun Gothic"/>
              </a:rPr>
              <a:t> </a:t>
            </a:r>
            <a:r>
              <a:rPr lang="ko-KR" altLang="en-US" b="1">
                <a:solidFill>
                  <a:schemeClr val="tx2"/>
                </a:solidFill>
                <a:latin typeface="Malgun Gothic"/>
                <a:ea typeface="Malgun Gothic"/>
              </a:rPr>
              <a:t>기능 직접 구현 시</a:t>
            </a:r>
            <a:r>
              <a:rPr lang="en-US" altLang="ko-KR" b="1">
                <a:solidFill>
                  <a:schemeClr val="tx2"/>
                </a:solidFill>
                <a:latin typeface="Malgun Gothic"/>
                <a:ea typeface="Malgun Gothic"/>
              </a:rPr>
              <a:t>, </a:t>
            </a:r>
            <a:r>
              <a:rPr lang="ko-KR" altLang="en-US" b="1">
                <a:solidFill>
                  <a:schemeClr val="tx2"/>
                </a:solidFill>
                <a:latin typeface="Malgun Gothic"/>
                <a:ea typeface="Malgun Gothic"/>
              </a:rPr>
              <a:t>상당한 시간 소요</a:t>
            </a:r>
            <a:endParaRPr lang="en-US" altLang="ko-KR" b="1" err="1">
              <a:solidFill>
                <a:schemeClr val="tx2"/>
              </a:solidFill>
              <a:latin typeface="Malgun Gothic"/>
              <a:ea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C8024-3941-4FCA-84FD-1BD056635314}"/>
              </a:ext>
            </a:extLst>
          </p:cNvPr>
          <p:cNvSpPr txBox="1"/>
          <p:nvPr/>
        </p:nvSpPr>
        <p:spPr>
          <a:xfrm>
            <a:off x="3876782" y="4912759"/>
            <a:ext cx="799822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>
                <a:latin typeface="Malgun Gothic"/>
                <a:ea typeface="맑은 고딕"/>
              </a:rPr>
              <a:t>|</a:t>
            </a:r>
            <a:r>
              <a:rPr lang="en-US" altLang="ko-KR">
                <a:latin typeface="Malgun Gothic"/>
                <a:ea typeface="맑은 고딕"/>
              </a:rPr>
              <a:t> </a:t>
            </a:r>
            <a:r>
              <a:rPr lang="ko-KR" altLang="en-US">
                <a:latin typeface="Malgun Gothic"/>
                <a:ea typeface="맑은 고딕"/>
              </a:rPr>
              <a:t>캘린더 기능 구현의 물리적 한계</a:t>
            </a:r>
            <a:endParaRPr lang="en-US" altLang="ko-KR">
              <a:latin typeface="Malgun Gothic"/>
              <a:ea typeface="맑은 고딕"/>
            </a:endParaRPr>
          </a:p>
          <a:p>
            <a:r>
              <a:rPr lang="en-US" altLang="ko-KR">
                <a:latin typeface="Malgun Gothic"/>
                <a:ea typeface="맑은 고딕"/>
              </a:rPr>
              <a:t>     </a:t>
            </a:r>
            <a:r>
              <a:rPr lang="ko-KR">
                <a:latin typeface="맑은 고딕"/>
                <a:ea typeface="Malgun Gothic"/>
              </a:rPr>
              <a:t>▶</a:t>
            </a:r>
            <a:r>
              <a:rPr lang="ko-KR" altLang="en-US">
                <a:latin typeface="맑은 고딕"/>
                <a:ea typeface="Malgun Gothic"/>
              </a:rPr>
              <a:t> 구글 캘린더와 같은 외부 라이브러리 활용</a:t>
            </a:r>
          </a:p>
          <a:p>
            <a:r>
              <a:rPr lang="en-US" altLang="ko-KR">
                <a:latin typeface="Malgun Gothic"/>
                <a:ea typeface="+mn-lt"/>
              </a:rPr>
              <a:t>     </a:t>
            </a:r>
            <a:r>
              <a:rPr lang="ko-KR">
                <a:latin typeface="Malgun Gothic"/>
                <a:ea typeface="Malgun Gothic"/>
              </a:rPr>
              <a:t>▶</a:t>
            </a:r>
            <a:r>
              <a:rPr lang="ko-KR" altLang="en-US">
                <a:latin typeface="Malgun Gothic"/>
                <a:ea typeface="Malgun Gothic"/>
              </a:rPr>
              <a:t> 데일리 팀 미팅을 통해</a:t>
            </a:r>
            <a:r>
              <a:rPr lang="en-US" altLang="ko-KR">
                <a:latin typeface="Malgun Gothic"/>
                <a:ea typeface="Malgun Gothic"/>
              </a:rPr>
              <a:t>, </a:t>
            </a:r>
            <a:r>
              <a:rPr lang="ko-KR" altLang="en-US">
                <a:latin typeface="Malgun Gothic"/>
                <a:ea typeface="Malgun Gothic"/>
              </a:rPr>
              <a:t>주기적으로 구현 가능 여부에 대한 회의 진행</a:t>
            </a:r>
            <a:endParaRPr lang="ko-KR" altLang="en-US">
              <a:latin typeface="Malgun Gothic"/>
              <a:ea typeface="Malgun Gothic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8732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B4C3533-7D85-4221-A7C5-D992C2D92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6567" y="418625"/>
            <a:ext cx="8382000" cy="5715256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ko-KR" altLang="en-US" sz="1800" b="1">
                <a:solidFill>
                  <a:schemeClr val="tx2"/>
                </a:solidFill>
                <a:latin typeface="맑은 고딕"/>
                <a:ea typeface="맑은 고딕"/>
              </a:rPr>
              <a:t>정기회의</a:t>
            </a:r>
          </a:p>
          <a:p>
            <a:pPr>
              <a:lnSpc>
                <a:spcPct val="114999"/>
              </a:lnSpc>
            </a:pPr>
            <a:r>
              <a:rPr lang="ko-KR" altLang="en-US" sz="1800">
                <a:solidFill>
                  <a:schemeClr val="tx2"/>
                </a:solidFill>
                <a:latin typeface="맑은 고딕"/>
                <a:ea typeface="맑은 고딕"/>
              </a:rPr>
              <a:t>- 시간 | 매일 오전 10:00 ~ 11:00</a:t>
            </a:r>
            <a:endParaRPr lang="ko-KR">
              <a:solidFill>
                <a:schemeClr val="tx2"/>
              </a:solidFill>
            </a:endParaRPr>
          </a:p>
          <a:p>
            <a:pPr>
              <a:lnSpc>
                <a:spcPct val="114999"/>
              </a:lnSpc>
            </a:pPr>
            <a:r>
              <a:rPr lang="ko-KR" altLang="en-US" sz="1800">
                <a:solidFill>
                  <a:schemeClr val="tx2"/>
                </a:solidFill>
                <a:latin typeface="맑은 고딕"/>
                <a:ea typeface="맑은 고딕"/>
              </a:rPr>
              <a:t>- 주제 | 전체 프로젝트 설계 및 개인 개발 현황 &amp; 이슈 공유</a:t>
            </a:r>
          </a:p>
          <a:p>
            <a:pPr>
              <a:lnSpc>
                <a:spcPct val="114999"/>
              </a:lnSpc>
            </a:pPr>
            <a:r>
              <a:rPr lang="ko-KR" altLang="en-US" sz="1800">
                <a:solidFill>
                  <a:schemeClr val="tx2"/>
                </a:solidFill>
                <a:latin typeface="맑은 고딕"/>
                <a:ea typeface="맑은 고딕"/>
              </a:rPr>
              <a:t>- 기록 | 회의록 정리 </a:t>
            </a:r>
            <a:r>
              <a:rPr lang="ko-KR" altLang="en-US" sz="1800" err="1">
                <a:solidFill>
                  <a:schemeClr val="tx2"/>
                </a:solidFill>
                <a:latin typeface="맑은 고딕"/>
                <a:ea typeface="맑은 고딕"/>
              </a:rPr>
              <a:t>WiKi</a:t>
            </a:r>
            <a:r>
              <a:rPr lang="ko-KR" altLang="en-US" sz="1800">
                <a:solidFill>
                  <a:schemeClr val="tx2"/>
                </a:solidFill>
                <a:latin typeface="맑은 고딕"/>
                <a:ea typeface="맑은 고딕"/>
              </a:rPr>
              <a:t> 활용</a:t>
            </a:r>
          </a:p>
          <a:p>
            <a:pPr>
              <a:lnSpc>
                <a:spcPct val="114999"/>
              </a:lnSpc>
            </a:pPr>
            <a:endParaRPr lang="ko-KR" altLang="en-US" sz="1800">
              <a:solidFill>
                <a:schemeClr val="tx2"/>
              </a:solidFill>
              <a:latin typeface="맑은 고딕"/>
              <a:ea typeface="맑은 고딕"/>
            </a:endParaRPr>
          </a:p>
          <a:p>
            <a:pPr>
              <a:lnSpc>
                <a:spcPct val="114999"/>
              </a:lnSpc>
            </a:pPr>
            <a:endParaRPr lang="ko-KR" altLang="en-US" sz="1800">
              <a:solidFill>
                <a:schemeClr val="tx2"/>
              </a:solidFill>
              <a:latin typeface="맑은 고딕"/>
              <a:ea typeface="맑은 고딕"/>
              <a:cs typeface="Arial"/>
            </a:endParaRPr>
          </a:p>
          <a:p>
            <a:pPr marL="0" indent="0">
              <a:lnSpc>
                <a:spcPct val="130000"/>
              </a:lnSpc>
            </a:pPr>
            <a:r>
              <a:rPr lang="ko-KR" altLang="en-US" sz="1800" b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sz="1800" b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개발 관련</a:t>
            </a:r>
            <a:r>
              <a:rPr 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</a:t>
            </a:r>
            <a:endParaRPr lang="en-US" altLang="ko-KR" sz="1800">
              <a:solidFill>
                <a:schemeClr val="tx2"/>
              </a:solidFill>
              <a:cs typeface="+mn-ea"/>
            </a:endParaRPr>
          </a:p>
          <a:p>
            <a:pPr marL="0" indent="0">
              <a:lnSpc>
                <a:spcPct val="130000"/>
              </a:lnSpc>
            </a:pPr>
            <a:r>
              <a:rPr lang="ko-KR" altLang="en-US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- </a:t>
            </a:r>
            <a:r>
              <a:rPr lang="ko-KR" sz="1800" err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GitLab</a:t>
            </a:r>
            <a:r>
              <a:rPr 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| 프로젝트 형상 관리 및 코드 공유</a:t>
            </a:r>
            <a:endParaRPr lang="ko-KR" sz="1800">
              <a:solidFill>
                <a:schemeClr val="tx2"/>
              </a:solidFill>
              <a:cs typeface="+mn-ea"/>
            </a:endParaRPr>
          </a:p>
          <a:p>
            <a:pPr marL="0" indent="0">
              <a:lnSpc>
                <a:spcPct val="100000"/>
              </a:lnSpc>
            </a:pPr>
            <a:r>
              <a:rPr lang="en-US" alt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-</a:t>
            </a:r>
            <a:r>
              <a:rPr 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sz="1800" err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Smilegate</a:t>
            </a:r>
            <a:r>
              <a:rPr 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JIRA | 작업 상황기록 + </a:t>
            </a:r>
            <a:r>
              <a:rPr lang="ko-KR" sz="1800" err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commit</a:t>
            </a:r>
            <a:r>
              <a:rPr 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번호 기록</a:t>
            </a:r>
            <a:endParaRPr lang="ko-KR" sz="1800">
              <a:solidFill>
                <a:schemeClr val="tx2"/>
              </a:solidFill>
              <a:cs typeface="+mn-ea"/>
            </a:endParaRPr>
          </a:p>
          <a:p>
            <a:pPr marL="0" indent="0">
              <a:lnSpc>
                <a:spcPct val="130000"/>
              </a:lnSpc>
            </a:pPr>
            <a:endParaRPr lang="ko-KR" sz="1800">
              <a:cs typeface="+mn-ea"/>
            </a:endParaRPr>
          </a:p>
          <a:p>
            <a:pPr marL="0" indent="0">
              <a:lnSpc>
                <a:spcPct val="130000"/>
              </a:lnSpc>
            </a:pPr>
            <a:r>
              <a:rPr lang="ko-KR" altLang="en-US" sz="1800" b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sz="1800" b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회의 관련</a:t>
            </a:r>
            <a:endParaRPr lang="en-US" altLang="ko-KR" sz="1800">
              <a:solidFill>
                <a:schemeClr val="tx2"/>
              </a:solidFill>
              <a:cs typeface="+mn-ea"/>
            </a:endParaRPr>
          </a:p>
          <a:p>
            <a:pPr marL="0" indent="0">
              <a:lnSpc>
                <a:spcPct val="130000"/>
              </a:lnSpc>
            </a:pPr>
            <a:r>
              <a:rPr lang="ko-KR" altLang="en-US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- </a:t>
            </a:r>
            <a:r>
              <a:rPr lang="ko-KR" sz="1800" err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Teams</a:t>
            </a:r>
            <a:r>
              <a:rPr 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| 화상 회의 진행</a:t>
            </a:r>
            <a:endParaRPr lang="en-US" altLang="ko-KR" sz="1800">
              <a:solidFill>
                <a:schemeClr val="tx2"/>
              </a:solidFill>
              <a:cs typeface="+mn-ea"/>
            </a:endParaRPr>
          </a:p>
          <a:p>
            <a:pPr marL="0" indent="0">
              <a:lnSpc>
                <a:spcPct val="130000"/>
              </a:lnSpc>
            </a:pPr>
            <a:r>
              <a:rPr lang="ko-KR" altLang="en-US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- </a:t>
            </a:r>
            <a:r>
              <a:rPr lang="en-US" alt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OneDrive</a:t>
            </a:r>
            <a:r>
              <a:rPr 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 | 화상 회의 진행 시, </a:t>
            </a:r>
            <a:r>
              <a:rPr lang="ko-KR" altLang="en-US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실시간 의견</a:t>
            </a:r>
            <a:r>
              <a:rPr 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 공유</a:t>
            </a:r>
            <a:endParaRPr lang="en-US" altLang="ko-KR" sz="1800">
              <a:solidFill>
                <a:schemeClr val="tx2"/>
              </a:solidFill>
              <a:cs typeface="+mn-ea"/>
            </a:endParaRPr>
          </a:p>
          <a:p>
            <a:pPr marL="0" indent="0">
              <a:lnSpc>
                <a:spcPct val="130000"/>
              </a:lnSpc>
            </a:pPr>
            <a:r>
              <a:rPr lang="en-US" alt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-</a:t>
            </a:r>
            <a:r>
              <a:rPr lang="ko-KR" altLang="en-US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en-US" altLang="ko-KR" sz="1800" err="1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Smilegate</a:t>
            </a:r>
            <a:r>
              <a:rPr lang="ko-KR" altLang="en-US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en-US" alt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Wiki</a:t>
            </a:r>
            <a:r>
              <a:rPr lang="ko-KR" altLang="en-US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en-US" alt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|</a:t>
            </a:r>
            <a:r>
              <a:rPr lang="ko-KR" altLang="en-US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 회의 기록</a:t>
            </a:r>
            <a:r>
              <a:rPr lang="en-US" altLang="ko-KR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,</a:t>
            </a:r>
            <a:r>
              <a:rPr lang="ko-KR" altLang="en-US" sz="1800">
                <a:solidFill>
                  <a:schemeClr val="tx2"/>
                </a:solidFill>
                <a:latin typeface="Arial"/>
                <a:ea typeface="맑은 고딕"/>
                <a:cs typeface="Arial"/>
              </a:rPr>
              <a:t> 기술 레퍼런스 공유</a:t>
            </a:r>
            <a:endParaRPr lang="ko-KR">
              <a:solidFill>
                <a:schemeClr val="tx2"/>
              </a:solidFill>
            </a:endParaRPr>
          </a:p>
          <a:p>
            <a:pPr>
              <a:lnSpc>
                <a:spcPct val="114999"/>
              </a:lnSpc>
            </a:pPr>
            <a:endParaRPr lang="ko-KR" altLang="en-US" sz="1800">
              <a:solidFill>
                <a:schemeClr val="tx2"/>
              </a:solidFill>
              <a:latin typeface="맑은 고딕"/>
              <a:ea typeface="맑은 고딕"/>
            </a:endParaRPr>
          </a:p>
        </p:txBody>
      </p:sp>
      <p:sp>
        <p:nvSpPr>
          <p:cNvPr id="5" name="Google Shape;163;p24">
            <a:extLst>
              <a:ext uri="{FF2B5EF4-FFF2-40B4-BE49-F238E27FC236}">
                <a16:creationId xmlns:a16="http://schemas.microsoft.com/office/drawing/2014/main" id="{0F4C1446-0953-4503-A407-EB0ABA81F7C2}"/>
              </a:ext>
            </a:extLst>
          </p:cNvPr>
          <p:cNvSpPr txBox="1">
            <a:spLocks/>
          </p:cNvSpPr>
          <p:nvPr/>
        </p:nvSpPr>
        <p:spPr>
          <a:xfrm>
            <a:off x="708715" y="414354"/>
            <a:ext cx="2220043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3200" b="1" kern="0">
                <a:solidFill>
                  <a:srgbClr val="FFFFFF"/>
                </a:solidFill>
                <a:latin typeface="맑은 고딕"/>
                <a:ea typeface="맑은 고딕"/>
              </a:rPr>
              <a:t>회의 방법</a:t>
            </a:r>
          </a:p>
        </p:txBody>
      </p:sp>
      <p:sp>
        <p:nvSpPr>
          <p:cNvPr id="7" name="Google Shape;167;p24">
            <a:extLst>
              <a:ext uri="{FF2B5EF4-FFF2-40B4-BE49-F238E27FC236}">
                <a16:creationId xmlns:a16="http://schemas.microsoft.com/office/drawing/2014/main" id="{FF85D738-34ED-410D-8D64-7209CE341E17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163;p24">
            <a:extLst>
              <a:ext uri="{FF2B5EF4-FFF2-40B4-BE49-F238E27FC236}">
                <a16:creationId xmlns:a16="http://schemas.microsoft.com/office/drawing/2014/main" id="{10FFD73F-E6C7-4B1A-970F-C2F8991106CB}"/>
              </a:ext>
            </a:extLst>
          </p:cNvPr>
          <p:cNvSpPr txBox="1">
            <a:spLocks/>
          </p:cNvSpPr>
          <p:nvPr/>
        </p:nvSpPr>
        <p:spPr>
          <a:xfrm>
            <a:off x="719601" y="2449983"/>
            <a:ext cx="2220043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/>
            <a:r>
              <a:rPr lang="ko-KR" altLang="en-US" sz="3200" b="1" kern="0">
                <a:solidFill>
                  <a:srgbClr val="FFFFFF"/>
                </a:solidFill>
                <a:latin typeface="맑은 고딕"/>
                <a:ea typeface="맑은 고딕"/>
              </a:rPr>
              <a:t>협업 도구</a:t>
            </a:r>
          </a:p>
        </p:txBody>
      </p:sp>
      <p:sp>
        <p:nvSpPr>
          <p:cNvPr id="8" name="Google Shape;167;p24">
            <a:extLst>
              <a:ext uri="{FF2B5EF4-FFF2-40B4-BE49-F238E27FC236}">
                <a16:creationId xmlns:a16="http://schemas.microsoft.com/office/drawing/2014/main" id="{D0CA20BE-96A4-4224-A0BD-3F9DE5151189}"/>
              </a:ext>
            </a:extLst>
          </p:cNvPr>
          <p:cNvSpPr/>
          <p:nvPr/>
        </p:nvSpPr>
        <p:spPr>
          <a:xfrm>
            <a:off x="299232" y="3020914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C445DD5B-0D4B-498A-9446-EE9DE0DBAD2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02623" y="2486025"/>
            <a:ext cx="956583" cy="1069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8">
            <a:extLst>
              <a:ext uri="{FF2B5EF4-FFF2-40B4-BE49-F238E27FC236}">
                <a16:creationId xmlns:a16="http://schemas.microsoft.com/office/drawing/2014/main" id="{925A8B75-300C-4E21-BF3E-364578EE64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30106" y="4021591"/>
            <a:ext cx="1160691" cy="1155247"/>
          </a:xfrm>
          <a:prstGeom prst="rect">
            <a:avLst/>
          </a:prstGeom>
          <a:ln>
            <a:noFill/>
          </a:ln>
          <a:effectLst>
            <a:outerShdw blurRad="292100" dist="139700" dir="2700000" sx="97000" sy="97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F84C1C0-2899-4C94-81A1-D733046E058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72664" y="1715860"/>
            <a:ext cx="1416504" cy="389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3CFDA04A-961E-4FA4-BCE8-12418307516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49357" y="5631687"/>
            <a:ext cx="1601561" cy="436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2028F8-8644-467C-BB98-4DEC40704C30}"/>
              </a:ext>
            </a:extLst>
          </p:cNvPr>
          <p:cNvSpPr txBox="1"/>
          <p:nvPr/>
        </p:nvSpPr>
        <p:spPr>
          <a:xfrm>
            <a:off x="-2111828" y="5725884"/>
            <a:ext cx="6411684" cy="414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endParaRPr lang="ko-KR" altLang="en-US">
              <a:solidFill>
                <a:schemeClr val="tx2"/>
              </a:solidFill>
              <a:ea typeface="맑은 고딕"/>
              <a:cs typeface="Arial"/>
            </a:endParaRPr>
          </a:p>
        </p:txBody>
      </p:sp>
      <p:pic>
        <p:nvPicPr>
          <p:cNvPr id="11" name="그림 13">
            <a:extLst>
              <a:ext uri="{FF2B5EF4-FFF2-40B4-BE49-F238E27FC236}">
                <a16:creationId xmlns:a16="http://schemas.microsoft.com/office/drawing/2014/main" id="{89817AD5-3687-4600-994B-2CD5980D2A14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90910" y="4170218"/>
            <a:ext cx="2105891" cy="8589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8432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B4ED4FC3-8221-4ED3-AABC-938A74DA7D3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6588" y="1899181"/>
            <a:ext cx="2041240" cy="2041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6A95F5-0F1C-4483-95DE-8DA351FB17E5}"/>
              </a:ext>
            </a:extLst>
          </p:cNvPr>
          <p:cNvSpPr txBox="1"/>
          <p:nvPr/>
        </p:nvSpPr>
        <p:spPr>
          <a:xfrm>
            <a:off x="3959" y="4269180"/>
            <a:ext cx="121840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>
                <a:solidFill>
                  <a:srgbClr val="073763"/>
                </a:solidFill>
                <a:ea typeface="맑은 고딕"/>
              </a:rPr>
              <a:t>감사합니다.</a:t>
            </a:r>
            <a:endParaRPr lang="ko-KR" altLang="en-US" sz="3600" b="1">
              <a:solidFill>
                <a:srgbClr val="073763"/>
              </a:solidFill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136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>
            <a:spLocks noGrp="1"/>
          </p:cNvSpPr>
          <p:nvPr>
            <p:ph type="title"/>
          </p:nvPr>
        </p:nvSpPr>
        <p:spPr>
          <a:xfrm>
            <a:off x="5418354" y="3429000"/>
            <a:ext cx="5701201" cy="133373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ko-KR" altLang="en-US" sz="6400">
                <a:latin typeface="+mj-ea"/>
                <a:ea typeface="+mj-ea"/>
              </a:rPr>
              <a:t>프로젝트 소개</a:t>
            </a:r>
            <a:endParaRPr sz="6400">
              <a:latin typeface="+mj-ea"/>
              <a:ea typeface="+mj-ea"/>
            </a:endParaRPr>
          </a:p>
        </p:txBody>
      </p:sp>
      <p:sp>
        <p:nvSpPr>
          <p:cNvPr id="407" name="Google Shape;407;p32"/>
          <p:cNvSpPr txBox="1">
            <a:spLocks noGrp="1"/>
          </p:cNvSpPr>
          <p:nvPr>
            <p:ph type="subTitle" idx="1"/>
          </p:nvPr>
        </p:nvSpPr>
        <p:spPr>
          <a:xfrm>
            <a:off x="5508664" y="4716763"/>
            <a:ext cx="3803600" cy="615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ko-KR" altLang="en-US">
                <a:solidFill>
                  <a:srgbClr val="FF4F01"/>
                </a:solidFill>
                <a:latin typeface="+mj-ea"/>
                <a:ea typeface="+mj-ea"/>
              </a:rPr>
              <a:t>주제 및 기획 의도</a:t>
            </a:r>
            <a:endParaRPr>
              <a:solidFill>
                <a:srgbClr val="FF4F01"/>
              </a:solidFill>
              <a:latin typeface="+mj-ea"/>
              <a:ea typeface="+mj-ea"/>
            </a:endParaRPr>
          </a:p>
        </p:txBody>
      </p:sp>
      <p:sp>
        <p:nvSpPr>
          <p:cNvPr id="408" name="Google Shape;408;p32"/>
          <p:cNvSpPr txBox="1">
            <a:spLocks noGrp="1"/>
          </p:cNvSpPr>
          <p:nvPr>
            <p:ph type="title" idx="2"/>
          </p:nvPr>
        </p:nvSpPr>
        <p:spPr>
          <a:xfrm>
            <a:off x="1948564" y="3404321"/>
            <a:ext cx="3270000" cy="16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409" name="Google Shape;409;p32"/>
          <p:cNvSpPr/>
          <p:nvPr/>
        </p:nvSpPr>
        <p:spPr>
          <a:xfrm>
            <a:off x="2175497" y="5332900"/>
            <a:ext cx="29796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686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63;p24">
            <a:extLst>
              <a:ext uri="{FF2B5EF4-FFF2-40B4-BE49-F238E27FC236}">
                <a16:creationId xmlns:a16="http://schemas.microsoft.com/office/drawing/2014/main" id="{603CE4A7-3201-294A-9D29-8D9732BF9582}"/>
              </a:ext>
            </a:extLst>
          </p:cNvPr>
          <p:cNvSpPr txBox="1">
            <a:spLocks/>
          </p:cNvSpPr>
          <p:nvPr/>
        </p:nvSpPr>
        <p:spPr>
          <a:xfrm>
            <a:off x="708715" y="414354"/>
            <a:ext cx="2220043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3200" b="1" kern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주제</a:t>
            </a:r>
          </a:p>
        </p:txBody>
      </p:sp>
      <p:sp>
        <p:nvSpPr>
          <p:cNvPr id="11" name="Google Shape;167;p24">
            <a:extLst>
              <a:ext uri="{FF2B5EF4-FFF2-40B4-BE49-F238E27FC236}">
                <a16:creationId xmlns:a16="http://schemas.microsoft.com/office/drawing/2014/main" id="{CC10AF4C-754D-254B-B22C-70BBA017237F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EBC0FE17-D4A7-4498-8A19-2D62AFB3753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1844" y="3191064"/>
            <a:ext cx="2743200" cy="1297057"/>
          </a:xfrm>
          <a:prstGeom prst="rect">
            <a:avLst/>
          </a:prstGeom>
        </p:spPr>
      </p:pic>
      <p:pic>
        <p:nvPicPr>
          <p:cNvPr id="3" name="그림 3">
            <a:extLst>
              <a:ext uri="{FF2B5EF4-FFF2-40B4-BE49-F238E27FC236}">
                <a16:creationId xmlns:a16="http://schemas.microsoft.com/office/drawing/2014/main" id="{8F7142B1-AA3A-4E3C-A8B6-6D9AF45A723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41275" y="4748751"/>
            <a:ext cx="1721622" cy="1155609"/>
          </a:xfrm>
          <a:prstGeom prst="rect">
            <a:avLst/>
          </a:prstGeom>
        </p:spPr>
      </p:pic>
      <p:sp>
        <p:nvSpPr>
          <p:cNvPr id="14" name="Google Shape;133;p22">
            <a:extLst>
              <a:ext uri="{FF2B5EF4-FFF2-40B4-BE49-F238E27FC236}">
                <a16:creationId xmlns:a16="http://schemas.microsoft.com/office/drawing/2014/main" id="{52336AFE-B77F-4B2D-A1D1-F6BA2620B3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55720" y="1163853"/>
            <a:ext cx="8283368" cy="104974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2600" b="1">
                <a:solidFill>
                  <a:srgbClr val="FF0000"/>
                </a:solidFill>
                <a:latin typeface="맑은 고딕"/>
                <a:ea typeface="맑은 고딕"/>
              </a:rPr>
              <a:t>하나의 시스템</a:t>
            </a:r>
            <a:r>
              <a:rPr lang="ko-KR" altLang="en-US" sz="2600" b="1">
                <a:solidFill>
                  <a:schemeClr val="tx2"/>
                </a:solidFill>
                <a:latin typeface="맑은 고딕"/>
                <a:ea typeface="맑은 고딕"/>
              </a:rPr>
              <a:t> 내부에서 </a:t>
            </a:r>
            <a:endParaRPr lang="en-US" altLang="ko-KR" sz="2600" b="1">
              <a:solidFill>
                <a:schemeClr val="tx2"/>
              </a:solidFill>
              <a:latin typeface="맑은 고딕"/>
              <a:ea typeface="맑은 고딕"/>
            </a:endParaRPr>
          </a:p>
          <a:p>
            <a:pPr algn="ctr"/>
            <a:r>
              <a:rPr lang="ko-KR" altLang="en-US" sz="2600" b="1">
                <a:solidFill>
                  <a:srgbClr val="FF0000"/>
                </a:solidFill>
                <a:latin typeface="맑은 고딕"/>
                <a:ea typeface="맑은 고딕"/>
              </a:rPr>
              <a:t>여러 회사가 사용</a:t>
            </a:r>
            <a:r>
              <a:rPr lang="ko-KR" altLang="en-US" sz="2600" b="1">
                <a:solidFill>
                  <a:schemeClr val="tx2"/>
                </a:solidFill>
                <a:latin typeface="맑은 고딕"/>
                <a:ea typeface="맑은 고딕"/>
              </a:rPr>
              <a:t>할 수 있는 사내 메신저</a:t>
            </a:r>
            <a:endParaRPr lang="en-US" altLang="ko-KR" sz="2600">
              <a:solidFill>
                <a:srgbClr val="FF4F01"/>
              </a:solidFill>
              <a:ea typeface="+mj-ea"/>
            </a:endParaRPr>
          </a:p>
        </p:txBody>
      </p:sp>
      <p:pic>
        <p:nvPicPr>
          <p:cNvPr id="15" name="그림 5">
            <a:extLst>
              <a:ext uri="{FF2B5EF4-FFF2-40B4-BE49-F238E27FC236}">
                <a16:creationId xmlns:a16="http://schemas.microsoft.com/office/drawing/2014/main" id="{862924AA-C43E-429A-888F-CDD88F3A8AE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4626" y="3883570"/>
            <a:ext cx="940681" cy="1138499"/>
          </a:xfrm>
          <a:prstGeom prst="rect">
            <a:avLst/>
          </a:prstGeom>
        </p:spPr>
      </p:pic>
      <p:sp>
        <p:nvSpPr>
          <p:cNvPr id="16" name="아래쪽 화살표 15"/>
          <p:cNvSpPr/>
          <p:nvPr/>
        </p:nvSpPr>
        <p:spPr>
          <a:xfrm>
            <a:off x="7340515" y="2600706"/>
            <a:ext cx="339515" cy="5593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06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06;p32">
            <a:extLst>
              <a:ext uri="{FF2B5EF4-FFF2-40B4-BE49-F238E27FC236}">
                <a16:creationId xmlns:a16="http://schemas.microsoft.com/office/drawing/2014/main" id="{88192503-3023-7D40-8488-32E33EA3AF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18354" y="3429000"/>
            <a:ext cx="5701201" cy="133373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ko-KR" altLang="en-US" sz="6400">
                <a:latin typeface="+mj-ea"/>
                <a:ea typeface="+mj-ea"/>
              </a:rPr>
              <a:t>팀 목표</a:t>
            </a:r>
            <a:endParaRPr sz="6400">
              <a:latin typeface="+mj-ea"/>
              <a:ea typeface="+mj-ea"/>
            </a:endParaRPr>
          </a:p>
        </p:txBody>
      </p:sp>
      <p:sp>
        <p:nvSpPr>
          <p:cNvPr id="15" name="Google Shape;407;p32">
            <a:extLst>
              <a:ext uri="{FF2B5EF4-FFF2-40B4-BE49-F238E27FC236}">
                <a16:creationId xmlns:a16="http://schemas.microsoft.com/office/drawing/2014/main" id="{57F3DBBA-64A3-9B4B-90A5-815235EA03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08664" y="4716763"/>
            <a:ext cx="3803600" cy="615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altLang="ko-KR">
                <a:solidFill>
                  <a:srgbClr val="FF4F01"/>
                </a:solidFill>
                <a:latin typeface="+mj-ea"/>
                <a:ea typeface="+mj-ea"/>
              </a:rPr>
              <a:t>JobJava</a:t>
            </a:r>
            <a:r>
              <a:rPr lang="ko-KR" altLang="en-US">
                <a:solidFill>
                  <a:srgbClr val="FF4F01"/>
                </a:solidFill>
                <a:latin typeface="+mj-ea"/>
                <a:ea typeface="+mj-ea"/>
              </a:rPr>
              <a:t>팀의 </a:t>
            </a:r>
            <a:r>
              <a:rPr lang="en-US" altLang="ko-KR">
                <a:solidFill>
                  <a:srgbClr val="FF4F01"/>
                </a:solidFill>
                <a:latin typeface="+mj-ea"/>
                <a:ea typeface="+mj-ea"/>
              </a:rPr>
              <a:t>WorkSmile</a:t>
            </a:r>
            <a:r>
              <a:rPr lang="ko-KR" altLang="en-US">
                <a:solidFill>
                  <a:srgbClr val="FF4F01"/>
                </a:solidFill>
                <a:latin typeface="+mj-ea"/>
                <a:ea typeface="+mj-ea"/>
              </a:rPr>
              <a:t> 목표</a:t>
            </a:r>
            <a:endParaRPr>
              <a:solidFill>
                <a:srgbClr val="FF4F01"/>
              </a:solidFill>
              <a:latin typeface="+mj-ea"/>
              <a:ea typeface="+mj-ea"/>
            </a:endParaRPr>
          </a:p>
        </p:txBody>
      </p:sp>
      <p:sp>
        <p:nvSpPr>
          <p:cNvPr id="16" name="Google Shape;408;p32">
            <a:extLst>
              <a:ext uri="{FF2B5EF4-FFF2-40B4-BE49-F238E27FC236}">
                <a16:creationId xmlns:a16="http://schemas.microsoft.com/office/drawing/2014/main" id="{782DEC8D-56E7-ED4E-858A-C60CE145836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48564" y="3404321"/>
            <a:ext cx="3270000" cy="16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700"/>
              <a:t>02</a:t>
            </a:r>
            <a:endParaRPr lang="en-US" sz="13700"/>
          </a:p>
        </p:txBody>
      </p:sp>
      <p:sp>
        <p:nvSpPr>
          <p:cNvPr id="17" name="Google Shape;409;p32">
            <a:extLst>
              <a:ext uri="{FF2B5EF4-FFF2-40B4-BE49-F238E27FC236}">
                <a16:creationId xmlns:a16="http://schemas.microsoft.com/office/drawing/2014/main" id="{0808277D-8478-BC4C-B2D0-22D1CD6B4BA1}"/>
              </a:ext>
            </a:extLst>
          </p:cNvPr>
          <p:cNvSpPr/>
          <p:nvPr/>
        </p:nvSpPr>
        <p:spPr>
          <a:xfrm>
            <a:off x="2175497" y="5332900"/>
            <a:ext cx="29796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961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54C6E2-DEE0-46D6-9070-991246C727F0}"/>
              </a:ext>
            </a:extLst>
          </p:cNvPr>
          <p:cNvSpPr/>
          <p:nvPr/>
        </p:nvSpPr>
        <p:spPr>
          <a:xfrm>
            <a:off x="3415793" y="577705"/>
            <a:ext cx="8279895" cy="575360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latinLnBrk="0">
              <a:buClr>
                <a:srgbClr val="000000"/>
              </a:buClr>
            </a:pPr>
            <a:endParaRPr lang="ko-KR" altLang="en-US" sz="1867" kern="0">
              <a:solidFill>
                <a:srgbClr val="FFFFFF"/>
              </a:solidFill>
              <a:latin typeface="Arial"/>
              <a:ea typeface="맑은 고딕" panose="020B0503020000020004" pitchFamily="34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C30017-6877-4A36-8086-3307D49A9B7C}"/>
              </a:ext>
            </a:extLst>
          </p:cNvPr>
          <p:cNvSpPr/>
          <p:nvPr/>
        </p:nvSpPr>
        <p:spPr>
          <a:xfrm>
            <a:off x="2923232" y="984517"/>
            <a:ext cx="9255853" cy="6250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defTabSz="1219170" latinLnBrk="0">
              <a:lnSpc>
                <a:spcPct val="120000"/>
              </a:lnSpc>
              <a:buClr>
                <a:srgbClr val="000000"/>
              </a:buClr>
            </a:pPr>
            <a:r>
              <a:rPr lang="ko-KR" altLang="en-US" sz="3200" b="1" kern="0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서비스 확장</a:t>
            </a:r>
            <a:r>
              <a:rPr lang="ko-KR" altLang="en-US" sz="3200" b="1" kern="0">
                <a:solidFill>
                  <a:srgbClr val="073763"/>
                </a:solidFill>
                <a:latin typeface="맑은 고딕"/>
                <a:ea typeface="맑은 고딕"/>
                <a:cs typeface="Arial"/>
                <a:sym typeface="Arial"/>
              </a:rPr>
              <a:t>을 고려한 구조 설계와 구현</a:t>
            </a:r>
          </a:p>
        </p:txBody>
      </p:sp>
      <p:sp>
        <p:nvSpPr>
          <p:cNvPr id="6" name="Google Shape;163;p24">
            <a:extLst>
              <a:ext uri="{FF2B5EF4-FFF2-40B4-BE49-F238E27FC236}">
                <a16:creationId xmlns:a16="http://schemas.microsoft.com/office/drawing/2014/main" id="{CD0E2162-5D8A-CE44-8E31-CBE6ABB41FC3}"/>
              </a:ext>
            </a:extLst>
          </p:cNvPr>
          <p:cNvSpPr txBox="1">
            <a:spLocks/>
          </p:cNvSpPr>
          <p:nvPr/>
        </p:nvSpPr>
        <p:spPr>
          <a:xfrm>
            <a:off x="708715" y="414354"/>
            <a:ext cx="2220043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 algn="r" defTabSz="1219170" latinLnBrk="0">
              <a:buClr>
                <a:srgbClr val="FF6B03"/>
              </a:buClr>
            </a:pPr>
            <a:r>
              <a:rPr lang="ko-KR" altLang="en-US" sz="3200" b="1" kern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팀 목표</a:t>
            </a:r>
          </a:p>
        </p:txBody>
      </p:sp>
      <p:sp>
        <p:nvSpPr>
          <p:cNvPr id="7" name="Google Shape;167;p24">
            <a:extLst>
              <a:ext uri="{FF2B5EF4-FFF2-40B4-BE49-F238E27FC236}">
                <a16:creationId xmlns:a16="http://schemas.microsoft.com/office/drawing/2014/main" id="{9663A1F9-5D6C-C749-8905-CA294E353987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98981" y="2308078"/>
            <a:ext cx="4298971" cy="9787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 defTabSz="1219170" latinLnBrk="0">
              <a:lnSpc>
                <a:spcPct val="120000"/>
              </a:lnSpc>
              <a:buClr>
                <a:srgbClr val="000000"/>
              </a:buClr>
            </a:pPr>
            <a:r>
              <a:rPr lang="ko-KR" altLang="en-US" sz="2400" b="1" kern="0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회사</a:t>
            </a:r>
            <a:r>
              <a:rPr lang="en-US" altLang="ko-KR" sz="2400" b="1" kern="0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/</a:t>
            </a:r>
            <a:r>
              <a:rPr lang="ko-KR" altLang="en-US" sz="2400" b="1" kern="0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사용자의 증가</a:t>
            </a:r>
            <a:r>
              <a:rPr lang="ko-KR" altLang="en-US" sz="2400" b="1" kern="0">
                <a:solidFill>
                  <a:schemeClr val="tx2"/>
                </a:solidFill>
                <a:latin typeface="맑은 고딕"/>
                <a:ea typeface="맑은 고딕"/>
                <a:cs typeface="Arial"/>
                <a:sym typeface="Arial"/>
              </a:rPr>
              <a:t>를 고려한</a:t>
            </a:r>
            <a:endParaRPr lang="en-US" altLang="ko-KR" sz="2400" b="1" kern="0">
              <a:solidFill>
                <a:schemeClr val="tx2"/>
              </a:solidFill>
              <a:latin typeface="맑은 고딕"/>
              <a:ea typeface="맑은 고딕"/>
              <a:cs typeface="Arial"/>
              <a:sym typeface="Arial"/>
            </a:endParaRPr>
          </a:p>
          <a:p>
            <a:pPr algn="r" defTabSz="1219170" latinLnBrk="0">
              <a:lnSpc>
                <a:spcPct val="120000"/>
              </a:lnSpc>
              <a:buClr>
                <a:srgbClr val="000000"/>
              </a:buClr>
            </a:pPr>
            <a:r>
              <a:rPr lang="ko-KR" altLang="en-US" sz="2400" b="1" kern="0">
                <a:solidFill>
                  <a:srgbClr val="FF0000"/>
                </a:solidFill>
                <a:latin typeface="맑은 고딕"/>
                <a:ea typeface="맑은 고딕"/>
                <a:cs typeface="Arial"/>
                <a:sym typeface="Arial"/>
              </a:rPr>
              <a:t>기능 확장</a:t>
            </a:r>
            <a:r>
              <a:rPr lang="ko-KR" altLang="en-US" sz="2400" b="1" kern="0">
                <a:solidFill>
                  <a:schemeClr val="tx2"/>
                </a:solidFill>
                <a:latin typeface="맑은 고딕"/>
                <a:ea typeface="맑은 고딕"/>
                <a:cs typeface="Arial"/>
                <a:sym typeface="Arial"/>
              </a:rPr>
              <a:t>이 용이한</a:t>
            </a:r>
            <a:endParaRPr lang="en-US" altLang="ko-KR" sz="2400" b="1" kern="0">
              <a:solidFill>
                <a:schemeClr val="tx2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50080" y="392183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defTabSz="1219170" latinLnBrk="0">
              <a:lnSpc>
                <a:spcPct val="120000"/>
              </a:lnSpc>
              <a:buClr>
                <a:srgbClr val="000000"/>
              </a:buClr>
              <a:buAutoNum type="arabicPeriod"/>
            </a:pPr>
            <a:r>
              <a:rPr lang="en-US" altLang="ko-KR" sz="2000" b="1" kern="0">
                <a:solidFill>
                  <a:srgbClr val="000000"/>
                </a:solidFill>
                <a:latin typeface="맑은 고딕"/>
                <a:cs typeface="Arial"/>
                <a:sym typeface="Arial"/>
              </a:rPr>
              <a:t>MSA </a:t>
            </a:r>
            <a:r>
              <a:rPr lang="ko-KR" altLang="en-US" sz="2000" b="1" kern="0">
                <a:solidFill>
                  <a:srgbClr val="000000"/>
                </a:solidFill>
                <a:latin typeface="맑은 고딕"/>
                <a:cs typeface="Arial"/>
                <a:sym typeface="Arial"/>
              </a:rPr>
              <a:t>구조 기반</a:t>
            </a:r>
            <a:endParaRPr lang="en-US" altLang="ko-KR" sz="2000" b="1" kern="0">
              <a:solidFill>
                <a:srgbClr val="000000"/>
              </a:solidFill>
              <a:latin typeface="맑은 고딕"/>
              <a:cs typeface="Arial"/>
              <a:sym typeface="Arial"/>
            </a:endParaRPr>
          </a:p>
          <a:p>
            <a:pPr marL="342900" indent="-342900" defTabSz="1219170" latinLnBrk="0">
              <a:lnSpc>
                <a:spcPct val="120000"/>
              </a:lnSpc>
              <a:buClr>
                <a:srgbClr val="000000"/>
              </a:buClr>
              <a:buAutoNum type="arabicPeriod"/>
            </a:pPr>
            <a:r>
              <a:rPr lang="en-US" altLang="ko-KR" sz="2000" b="1" kern="0">
                <a:solidFill>
                  <a:srgbClr val="000000"/>
                </a:solidFill>
                <a:latin typeface="맑은 고딕"/>
                <a:cs typeface="Arial"/>
                <a:sym typeface="Arial"/>
              </a:rPr>
              <a:t>Load Balancer + 다수의 API Gateway </a:t>
            </a:r>
            <a:r>
              <a:rPr lang="ko-KR" altLang="en-US" sz="2000" b="1" kern="0">
                <a:solidFill>
                  <a:srgbClr val="000000"/>
                </a:solidFill>
                <a:latin typeface="맑은 고딕"/>
                <a:cs typeface="Arial"/>
                <a:sym typeface="Arial"/>
              </a:rPr>
              <a:t>구조</a:t>
            </a:r>
            <a:endParaRPr lang="en-US" altLang="ko-KR" sz="2000" b="1" kern="0">
              <a:solidFill>
                <a:srgbClr val="000000"/>
              </a:solidFill>
              <a:latin typeface="맑은 고딕"/>
              <a:cs typeface="Arial"/>
              <a:sym typeface="Arial"/>
            </a:endParaRPr>
          </a:p>
          <a:p>
            <a:pPr marL="342900" indent="-342900" defTabSz="1219170" latinLnBrk="0">
              <a:lnSpc>
                <a:spcPct val="120000"/>
              </a:lnSpc>
              <a:buClr>
                <a:srgbClr val="000000"/>
              </a:buClr>
              <a:buAutoNum type="arabicPeriod"/>
            </a:pPr>
            <a:r>
              <a:rPr lang="en-US" altLang="ko-KR" sz="2000" b="1" kern="0">
                <a:solidFill>
                  <a:srgbClr val="000000"/>
                </a:solidFill>
                <a:latin typeface="맑은 고딕"/>
                <a:cs typeface="Arial"/>
                <a:sym typeface="Arial"/>
              </a:rPr>
              <a:t>DB </a:t>
            </a:r>
            <a:r>
              <a:rPr lang="ko-KR" altLang="en-US" sz="2000" b="1" kern="0">
                <a:solidFill>
                  <a:srgbClr val="000000"/>
                </a:solidFill>
                <a:latin typeface="맑은 고딕"/>
                <a:cs typeface="Arial"/>
                <a:sym typeface="Arial"/>
              </a:rPr>
              <a:t>설계</a:t>
            </a:r>
            <a:endParaRPr lang="en-US" altLang="ko-KR" sz="2000" b="1" kern="0">
              <a:solidFill>
                <a:srgbClr val="000000"/>
              </a:solidFill>
              <a:latin typeface="맑은 고딕"/>
              <a:cs typeface="Arial"/>
              <a:sym typeface="Arial"/>
            </a:endParaRPr>
          </a:p>
          <a:p>
            <a:pPr marL="342900" indent="-342900" defTabSz="1219170" latinLnBrk="0">
              <a:lnSpc>
                <a:spcPct val="120000"/>
              </a:lnSpc>
              <a:buClr>
                <a:srgbClr val="000000"/>
              </a:buClr>
              <a:buAutoNum type="arabicPeriod"/>
            </a:pPr>
            <a:r>
              <a:rPr lang="ko-KR" altLang="en-US" sz="2000" b="1" kern="0">
                <a:solidFill>
                  <a:srgbClr val="000000"/>
                </a:solidFill>
                <a:latin typeface="맑은 고딕"/>
                <a:cs typeface="Arial"/>
                <a:sym typeface="Arial"/>
              </a:rPr>
              <a:t>분산된 권한 체계</a:t>
            </a:r>
            <a:endParaRPr lang="en-US" altLang="ko-KR" sz="2000" b="1" kern="0">
              <a:solidFill>
                <a:srgbClr val="000000"/>
              </a:solidFill>
              <a:latin typeface="맑은 고딕"/>
              <a:cs typeface="Arial"/>
              <a:sym typeface="Arial"/>
            </a:endParaRPr>
          </a:p>
          <a:p>
            <a:pPr marL="342900" indent="-342900" defTabSz="1219170" latinLnBrk="0">
              <a:lnSpc>
                <a:spcPct val="120000"/>
              </a:lnSpc>
              <a:buClr>
                <a:srgbClr val="000000"/>
              </a:buClr>
              <a:buAutoNum type="arabicPeriod"/>
            </a:pPr>
            <a:r>
              <a:rPr lang="ko-KR" altLang="en-US" sz="2000" b="1" kern="0">
                <a:solidFill>
                  <a:srgbClr val="000000"/>
                </a:solidFill>
                <a:latin typeface="맑은 고딕"/>
                <a:cs typeface="Arial"/>
                <a:sym typeface="Arial"/>
              </a:rPr>
              <a:t>각 기능의 모듈화</a:t>
            </a:r>
            <a:endParaRPr lang="en-US" altLang="ko-KR" sz="2000" b="1" kern="0">
              <a:solidFill>
                <a:srgbClr val="000000"/>
              </a:solidFill>
              <a:latin typeface="맑은 고딕"/>
              <a:cs typeface="Arial"/>
              <a:sym typeface="Arial"/>
            </a:endParaRPr>
          </a:p>
          <a:p>
            <a:pPr marL="342900" indent="-342900" defTabSz="1219170" latinLnBrk="0">
              <a:lnSpc>
                <a:spcPct val="120000"/>
              </a:lnSpc>
              <a:buClr>
                <a:srgbClr val="000000"/>
              </a:buClr>
              <a:buAutoNum type="arabicPeriod"/>
            </a:pPr>
            <a:r>
              <a:rPr lang="ko-KR" altLang="en-US" sz="2000" b="1" kern="0">
                <a:solidFill>
                  <a:srgbClr val="000000"/>
                </a:solidFill>
                <a:latin typeface="맑은 고딕"/>
                <a:cs typeface="Arial"/>
                <a:sym typeface="Arial"/>
              </a:rPr>
              <a:t>세분화된 </a:t>
            </a:r>
            <a:r>
              <a:rPr lang="en-US" altLang="ko-KR" sz="2000" b="1" kern="0">
                <a:solidFill>
                  <a:srgbClr val="000000"/>
                </a:solidFill>
                <a:latin typeface="맑은 고딕"/>
                <a:cs typeface="Arial"/>
                <a:sym typeface="Arial"/>
              </a:rPr>
              <a:t>API URL </a:t>
            </a:r>
            <a:r>
              <a:rPr lang="ko-KR" altLang="en-US" sz="2000" b="1" kern="0">
                <a:solidFill>
                  <a:srgbClr val="000000"/>
                </a:solidFill>
                <a:latin typeface="맑은 고딕"/>
                <a:cs typeface="Arial"/>
                <a:sym typeface="Arial"/>
              </a:rPr>
              <a:t>설계</a:t>
            </a:r>
            <a:endParaRPr lang="en-US" altLang="ko-KR" sz="2000" b="1" kern="0">
              <a:solidFill>
                <a:srgbClr val="000000"/>
              </a:solidFill>
              <a:latin typeface="맑은 고딕"/>
              <a:cs typeface="Arial"/>
              <a:sym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73445" y="2423160"/>
            <a:ext cx="3189499" cy="69160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1219170" latinLnBrk="0">
              <a:lnSpc>
                <a:spcPct val="120000"/>
              </a:lnSpc>
              <a:buClr>
                <a:srgbClr val="000000"/>
              </a:buClr>
            </a:pPr>
            <a:r>
              <a:rPr lang="ko-KR" altLang="en-US" sz="3600" b="1" kern="0">
                <a:solidFill>
                  <a:schemeClr val="tx2"/>
                </a:solidFill>
                <a:latin typeface="맑은 고딕"/>
                <a:ea typeface="맑은 고딕"/>
                <a:cs typeface="Arial"/>
                <a:sym typeface="Arial"/>
              </a:rPr>
              <a:t>서비스의 구현</a:t>
            </a:r>
            <a:endParaRPr lang="en-US" altLang="ko-KR" sz="3600" b="1" kern="0">
              <a:solidFill>
                <a:schemeClr val="tx2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7365829" y="1694688"/>
            <a:ext cx="254172" cy="5229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7365829" y="3304032"/>
            <a:ext cx="254172" cy="5229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4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06;p32">
            <a:extLst>
              <a:ext uri="{FF2B5EF4-FFF2-40B4-BE49-F238E27FC236}">
                <a16:creationId xmlns:a16="http://schemas.microsoft.com/office/drawing/2014/main" id="{7A59494A-1C8B-CD48-BE47-59D1F1BA50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18354" y="3429000"/>
            <a:ext cx="6773646" cy="133373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ko-KR" altLang="en-US" sz="6400">
                <a:latin typeface="+mj-ea"/>
                <a:ea typeface="+mj-ea"/>
              </a:rPr>
              <a:t>마일스톤 및 기능</a:t>
            </a:r>
            <a:endParaRPr sz="6400">
              <a:latin typeface="+mj-ea"/>
              <a:ea typeface="+mj-ea"/>
            </a:endParaRPr>
          </a:p>
        </p:txBody>
      </p:sp>
      <p:sp>
        <p:nvSpPr>
          <p:cNvPr id="13" name="Google Shape;407;p32">
            <a:extLst>
              <a:ext uri="{FF2B5EF4-FFF2-40B4-BE49-F238E27FC236}">
                <a16:creationId xmlns:a16="http://schemas.microsoft.com/office/drawing/2014/main" id="{B3203DCC-5CA4-9948-93F9-5E484A48DE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08664" y="4716763"/>
            <a:ext cx="3803600" cy="615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ko-KR" altLang="en-US">
                <a:solidFill>
                  <a:srgbClr val="FF4F01"/>
                </a:solidFill>
                <a:latin typeface="+mj-ea"/>
                <a:ea typeface="+mj-ea"/>
              </a:rPr>
              <a:t>마일 스톤에 따른 핵심 기능</a:t>
            </a:r>
            <a:endParaRPr>
              <a:solidFill>
                <a:srgbClr val="FF4F01"/>
              </a:solidFill>
              <a:latin typeface="+mj-ea"/>
              <a:ea typeface="+mj-ea"/>
            </a:endParaRPr>
          </a:p>
        </p:txBody>
      </p:sp>
      <p:sp>
        <p:nvSpPr>
          <p:cNvPr id="14" name="Google Shape;408;p32">
            <a:extLst>
              <a:ext uri="{FF2B5EF4-FFF2-40B4-BE49-F238E27FC236}">
                <a16:creationId xmlns:a16="http://schemas.microsoft.com/office/drawing/2014/main" id="{41D4337B-16AA-3D42-AD2B-CC2593FA8FD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48564" y="3404321"/>
            <a:ext cx="3270000" cy="16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700"/>
              <a:t>03</a:t>
            </a:r>
            <a:endParaRPr lang="en-US" sz="13700"/>
          </a:p>
        </p:txBody>
      </p:sp>
      <p:sp>
        <p:nvSpPr>
          <p:cNvPr id="15" name="Google Shape;409;p32">
            <a:extLst>
              <a:ext uri="{FF2B5EF4-FFF2-40B4-BE49-F238E27FC236}">
                <a16:creationId xmlns:a16="http://schemas.microsoft.com/office/drawing/2014/main" id="{8C2A9588-866A-CD45-AF24-998DB8ABF6D6}"/>
              </a:ext>
            </a:extLst>
          </p:cNvPr>
          <p:cNvSpPr/>
          <p:nvPr/>
        </p:nvSpPr>
        <p:spPr>
          <a:xfrm>
            <a:off x="2175497" y="5332900"/>
            <a:ext cx="2979600" cy="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580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63;p24">
            <a:extLst>
              <a:ext uri="{FF2B5EF4-FFF2-40B4-BE49-F238E27FC236}">
                <a16:creationId xmlns:a16="http://schemas.microsoft.com/office/drawing/2014/main" id="{572EA88A-9951-AA4D-9C64-BF3BA6348EC7}"/>
              </a:ext>
            </a:extLst>
          </p:cNvPr>
          <p:cNvSpPr txBox="1">
            <a:spLocks/>
          </p:cNvSpPr>
          <p:nvPr/>
        </p:nvSpPr>
        <p:spPr>
          <a:xfrm>
            <a:off x="1" y="414354"/>
            <a:ext cx="2928758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algn="r" defTabSz="1219170" latinLnBrk="0">
              <a:lnSpc>
                <a:spcPct val="120000"/>
              </a:lnSpc>
              <a:buClr>
                <a:srgbClr val="000000"/>
              </a:buClr>
            </a:pPr>
            <a:r>
              <a:rPr lang="ko-KR" altLang="en-US" sz="3200" b="1" kern="0">
                <a:solidFill>
                  <a:schemeClr val="bg1"/>
                </a:solidFill>
                <a:latin typeface="맑은 고딕"/>
                <a:ea typeface="맑은 고딕"/>
                <a:cs typeface="Arial"/>
                <a:sym typeface="Arial"/>
              </a:rPr>
              <a:t>마일스톤 </a:t>
            </a:r>
            <a:r>
              <a:rPr lang="en-US" altLang="ko-KR" sz="3200" b="1" kern="0">
                <a:solidFill>
                  <a:schemeClr val="bg1"/>
                </a:solidFill>
                <a:latin typeface="맑은 고딕"/>
                <a:ea typeface="맑은 고딕"/>
                <a:cs typeface="Arial"/>
                <a:sym typeface="Arial"/>
              </a:rPr>
              <a:t>1</a:t>
            </a:r>
            <a:endParaRPr lang="ko-KR" altLang="en-US" sz="3200" b="1" kern="0">
              <a:solidFill>
                <a:schemeClr val="bg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  <p:sp>
        <p:nvSpPr>
          <p:cNvPr id="15" name="Google Shape;167;p24">
            <a:extLst>
              <a:ext uri="{FF2B5EF4-FFF2-40B4-BE49-F238E27FC236}">
                <a16:creationId xmlns:a16="http://schemas.microsoft.com/office/drawing/2014/main" id="{9B4F8A4F-FFF1-E44A-BCF9-3A6B00616188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67;p24">
            <a:extLst>
              <a:ext uri="{FF2B5EF4-FFF2-40B4-BE49-F238E27FC236}">
                <a16:creationId xmlns:a16="http://schemas.microsoft.com/office/drawing/2014/main" id="{8F3208CC-E971-6141-BF94-EC5288C11B82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B3B86598-7119-9943-BD52-CD3BB0DA0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62032"/>
              </p:ext>
            </p:extLst>
          </p:nvPr>
        </p:nvGraphicFramePr>
        <p:xfrm>
          <a:off x="3332478" y="1111674"/>
          <a:ext cx="8298690" cy="481363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922872">
                  <a:extLst>
                    <a:ext uri="{9D8B030D-6E8A-4147-A177-3AD203B41FA5}">
                      <a16:colId xmlns:a16="http://schemas.microsoft.com/office/drawing/2014/main" val="205317519"/>
                    </a:ext>
                  </a:extLst>
                </a:gridCol>
                <a:gridCol w="6375818">
                  <a:extLst>
                    <a:ext uri="{9D8B030D-6E8A-4147-A177-3AD203B41FA5}">
                      <a16:colId xmlns:a16="http://schemas.microsoft.com/office/drawing/2014/main" val="1902081099"/>
                    </a:ext>
                  </a:extLst>
                </a:gridCol>
              </a:tblGrid>
              <a:tr h="539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분류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항목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591914"/>
                  </a:ext>
                </a:extLst>
              </a:tr>
              <a:tr h="53425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User</a:t>
                      </a:r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사용자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2959324"/>
                  </a:ext>
                </a:extLst>
              </a:tr>
              <a:tr h="534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조직도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4939687"/>
                  </a:ext>
                </a:extLst>
              </a:tr>
              <a:tr h="5342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채팅방 개인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040980"/>
                  </a:ext>
                </a:extLst>
              </a:tr>
              <a:tr h="534256">
                <a:tc vMerge="1">
                  <a:txBody>
                    <a:bodyPr/>
                    <a:lstStyle/>
                    <a:p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권한</a:t>
                      </a:r>
                      <a:r>
                        <a:rPr lang="ko-KR" altLang="en-US" sz="2000" baseline="0"/>
                        <a:t> 체계에 따른 </a:t>
                      </a:r>
                      <a:r>
                        <a:rPr lang="en-US" altLang="ko-KR" sz="2000" baseline="0"/>
                        <a:t>Admin </a:t>
                      </a:r>
                      <a:r>
                        <a:rPr lang="ko-KR" altLang="en-US" sz="2000" baseline="0"/>
                        <a:t>페이지</a:t>
                      </a:r>
                      <a:endParaRPr lang="ko-KR" altLang="en-US" sz="20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8313825"/>
                  </a:ext>
                </a:extLst>
              </a:tr>
              <a:tr h="53425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Chat</a:t>
                      </a:r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채팅방 </a:t>
                      </a:r>
                      <a:r>
                        <a:rPr lang="en-US" altLang="ko-KR" sz="2000"/>
                        <a:t>C.R.U.D</a:t>
                      </a:r>
                      <a:endParaRPr lang="ko-KR" altLang="en-US" sz="20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2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채팅방 및 사용자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42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채팅방 내 기타 정보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4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Message</a:t>
                      </a:r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텍스트</a:t>
                      </a:r>
                      <a:r>
                        <a:rPr lang="en-US" altLang="ko-KR" sz="2000"/>
                        <a:t>/</a:t>
                      </a:r>
                      <a:r>
                        <a:rPr lang="ko-KR" altLang="en-US" sz="2000"/>
                        <a:t>사진</a:t>
                      </a:r>
                      <a:r>
                        <a:rPr lang="en-US" altLang="ko-KR" sz="2000"/>
                        <a:t>/</a:t>
                      </a:r>
                      <a:r>
                        <a:rPr lang="ko-KR" altLang="en-US" sz="2000"/>
                        <a:t>파일</a:t>
                      </a:r>
                      <a:r>
                        <a:rPr lang="en-US" altLang="ko-KR" sz="2000"/>
                        <a:t>/</a:t>
                      </a:r>
                      <a:r>
                        <a:rPr lang="ko-KR" altLang="en-US" sz="2000"/>
                        <a:t>링크  전송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0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67;p24">
            <a:extLst>
              <a:ext uri="{FF2B5EF4-FFF2-40B4-BE49-F238E27FC236}">
                <a16:creationId xmlns:a16="http://schemas.microsoft.com/office/drawing/2014/main" id="{9B4F8A4F-FFF1-E44A-BCF9-3A6B00616188}"/>
              </a:ext>
            </a:extLst>
          </p:cNvPr>
          <p:cNvSpPr/>
          <p:nvPr/>
        </p:nvSpPr>
        <p:spPr>
          <a:xfrm>
            <a:off x="294290" y="985286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67;p24">
            <a:extLst>
              <a:ext uri="{FF2B5EF4-FFF2-40B4-BE49-F238E27FC236}">
                <a16:creationId xmlns:a16="http://schemas.microsoft.com/office/drawing/2014/main" id="{8F3208CC-E971-6141-BF94-EC5288C11B82}"/>
              </a:ext>
            </a:extLst>
          </p:cNvPr>
          <p:cNvSpPr/>
          <p:nvPr/>
        </p:nvSpPr>
        <p:spPr>
          <a:xfrm>
            <a:off x="288346" y="985285"/>
            <a:ext cx="2640412" cy="6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B3B86598-7119-9943-BD52-CD3BB0DA0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62032"/>
              </p:ext>
            </p:extLst>
          </p:nvPr>
        </p:nvGraphicFramePr>
        <p:xfrm>
          <a:off x="3332478" y="1111674"/>
          <a:ext cx="8298690" cy="534789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922872">
                  <a:extLst>
                    <a:ext uri="{9D8B030D-6E8A-4147-A177-3AD203B41FA5}">
                      <a16:colId xmlns:a16="http://schemas.microsoft.com/office/drawing/2014/main" val="205317519"/>
                    </a:ext>
                  </a:extLst>
                </a:gridCol>
                <a:gridCol w="6375818">
                  <a:extLst>
                    <a:ext uri="{9D8B030D-6E8A-4147-A177-3AD203B41FA5}">
                      <a16:colId xmlns:a16="http://schemas.microsoft.com/office/drawing/2014/main" val="1902081099"/>
                    </a:ext>
                  </a:extLst>
                </a:gridCol>
              </a:tblGrid>
              <a:tr h="539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분류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/>
                        <a:t>항목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591914"/>
                  </a:ext>
                </a:extLst>
              </a:tr>
              <a:tr h="53425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User</a:t>
                      </a:r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사용자 간 캘린더 공유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2959324"/>
                  </a:ext>
                </a:extLst>
              </a:tr>
              <a:tr h="5342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필터링 대상 비속어 지정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2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조직도 강화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2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Chat</a:t>
                      </a:r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채팅방</a:t>
                      </a:r>
                      <a:r>
                        <a:rPr lang="ko-KR" altLang="en-US" sz="2000" baseline="0"/>
                        <a:t> 내 멤버</a:t>
                      </a:r>
                      <a:r>
                        <a:rPr lang="ko-KR" altLang="en-US" sz="2000"/>
                        <a:t> 강제 퇴장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2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비속어 필터링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25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Message</a:t>
                      </a:r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/>
                        <a:t>다양한 타입의 메시지 </a:t>
                      </a:r>
                      <a:r>
                        <a:rPr lang="en-US" altLang="ko-KR" sz="2000"/>
                        <a:t>(</a:t>
                      </a:r>
                      <a:r>
                        <a:rPr lang="ko-KR" altLang="en-US" sz="2000"/>
                        <a:t>공지</a:t>
                      </a:r>
                      <a:r>
                        <a:rPr lang="en-US" altLang="ko-KR" sz="2000"/>
                        <a:t>, </a:t>
                      </a:r>
                      <a:r>
                        <a:rPr lang="ko-KR" altLang="en-US" sz="2000"/>
                        <a:t>멘션</a:t>
                      </a:r>
                      <a:r>
                        <a:rPr lang="en-US" altLang="ko-KR" sz="2000"/>
                        <a:t>, </a:t>
                      </a:r>
                      <a:r>
                        <a:rPr lang="ko-KR" altLang="en-US" sz="2000"/>
                        <a:t>답장</a:t>
                      </a:r>
                      <a:r>
                        <a:rPr lang="en-US" altLang="ko-KR" sz="2000"/>
                        <a:t>)</a:t>
                      </a:r>
                      <a:endParaRPr lang="ko-KR" altLang="en-US" sz="20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42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/>
                        <a:t>메시지 삭제 및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42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/>
                        <a:t>공지</a:t>
                      </a:r>
                      <a:r>
                        <a:rPr lang="en-US" altLang="ko-KR" sz="2000"/>
                        <a:t>/</a:t>
                      </a:r>
                      <a:r>
                        <a:rPr lang="ko-KR" altLang="en-US" sz="2000"/>
                        <a:t>링크</a:t>
                      </a:r>
                      <a:r>
                        <a:rPr lang="en-US" altLang="ko-KR" sz="2000"/>
                        <a:t>/</a:t>
                      </a:r>
                      <a:r>
                        <a:rPr lang="ko-KR" altLang="en-US" sz="2000"/>
                        <a:t>사진</a:t>
                      </a:r>
                      <a:r>
                        <a:rPr lang="en-US" altLang="ko-KR" sz="2000"/>
                        <a:t>/</a:t>
                      </a:r>
                      <a:r>
                        <a:rPr lang="ko-KR" altLang="en-US" sz="2000"/>
                        <a:t>파일 모아보기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42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/>
                        <a:t>전송된 메시지의 효율적인 저장 방법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Google Shape;163;p24">
            <a:extLst>
              <a:ext uri="{FF2B5EF4-FFF2-40B4-BE49-F238E27FC236}">
                <a16:creationId xmlns:a16="http://schemas.microsoft.com/office/drawing/2014/main" id="{572EA88A-9951-AA4D-9C64-BF3BA6348EC7}"/>
              </a:ext>
            </a:extLst>
          </p:cNvPr>
          <p:cNvSpPr txBox="1">
            <a:spLocks/>
          </p:cNvSpPr>
          <p:nvPr/>
        </p:nvSpPr>
        <p:spPr>
          <a:xfrm>
            <a:off x="1" y="414354"/>
            <a:ext cx="2928758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algn="r" defTabSz="1219170" latinLnBrk="0">
              <a:lnSpc>
                <a:spcPct val="120000"/>
              </a:lnSpc>
              <a:buClr>
                <a:srgbClr val="000000"/>
              </a:buClr>
            </a:pPr>
            <a:r>
              <a:rPr lang="ko-KR" altLang="en-US" sz="3200" b="1" kern="0">
                <a:solidFill>
                  <a:schemeClr val="bg1"/>
                </a:solidFill>
                <a:latin typeface="맑은 고딕"/>
                <a:ea typeface="맑은 고딕"/>
                <a:cs typeface="Arial"/>
                <a:sym typeface="Arial"/>
              </a:rPr>
              <a:t>마일스톤 </a:t>
            </a:r>
            <a:r>
              <a:rPr lang="en-US" altLang="ko-KR" sz="3200" b="1" kern="0">
                <a:solidFill>
                  <a:schemeClr val="bg1"/>
                </a:solidFill>
                <a:latin typeface="맑은 고딕"/>
                <a:ea typeface="맑은 고딕"/>
                <a:cs typeface="Arial"/>
                <a:sym typeface="Arial"/>
              </a:rPr>
              <a:t>2</a:t>
            </a:r>
            <a:endParaRPr lang="ko-KR" altLang="en-US" sz="3200" b="1" kern="0">
              <a:solidFill>
                <a:schemeClr val="bg1"/>
              </a:solidFill>
              <a:latin typeface="맑은 고딕"/>
              <a:ea typeface="맑은 고딕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3044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usiness Meeting by Slidesgo">
  <a:themeElements>
    <a:clrScheme name="Simple Light">
      <a:dk1>
        <a:srgbClr val="000000"/>
      </a:dk1>
      <a:lt1>
        <a:srgbClr val="FFFFFF"/>
      </a:lt1>
      <a:dk2>
        <a:srgbClr val="FF6B03"/>
      </a:dk2>
      <a:lt2>
        <a:srgbClr val="073763"/>
      </a:lt2>
      <a:accent1>
        <a:srgbClr val="9FC5E8"/>
      </a:accent1>
      <a:accent2>
        <a:srgbClr val="F9CB9C"/>
      </a:accent2>
      <a:accent3>
        <a:srgbClr val="CFE2F3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1389</Words>
  <Application>Microsoft Office PowerPoint</Application>
  <PresentationFormat>와이드스크린</PresentationFormat>
  <Paragraphs>318</Paragraphs>
  <Slides>23</Slides>
  <Notes>20</Notes>
  <HiddenSlides>0</HiddenSlides>
  <MMClips>2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Simple Business Meeting by Slidesgo</vt:lpstr>
      <vt:lpstr>Office 테마</vt:lpstr>
      <vt:lpstr>PowerPoint 프레젠테이션</vt:lpstr>
      <vt:lpstr>목차</vt:lpstr>
      <vt:lpstr>프로젝트 소개</vt:lpstr>
      <vt:lpstr>PowerPoint 프레젠테이션</vt:lpstr>
      <vt:lpstr>팀 목표</vt:lpstr>
      <vt:lpstr>PowerPoint 프레젠테이션</vt:lpstr>
      <vt:lpstr>마일스톤 및 기능</vt:lpstr>
      <vt:lpstr>PowerPoint 프레젠테이션</vt:lpstr>
      <vt:lpstr>PowerPoint 프레젠테이션</vt:lpstr>
      <vt:lpstr>PowerPoint 프레젠테이션</vt:lpstr>
      <vt:lpstr>아키텍쳐 설계</vt:lpstr>
      <vt:lpstr>PowerPoint 프레젠테이션</vt:lpstr>
      <vt:lpstr>역할 및 개인 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협업 관리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박 소현</cp:lastModifiedBy>
  <cp:revision>6</cp:revision>
  <dcterms:created xsi:type="dcterms:W3CDTF">2020-12-25T16:39:05Z</dcterms:created>
  <dcterms:modified xsi:type="dcterms:W3CDTF">2021-02-04T11:05:52Z</dcterms:modified>
</cp:coreProperties>
</file>