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258" r:id="rId3"/>
    <p:sldId id="300" r:id="rId4"/>
    <p:sldId id="346" r:id="rId5"/>
    <p:sldId id="303" r:id="rId6"/>
    <p:sldId id="304" r:id="rId7"/>
    <p:sldId id="259" r:id="rId8"/>
    <p:sldId id="347" r:id="rId9"/>
    <p:sldId id="348" r:id="rId10"/>
    <p:sldId id="349" r:id="rId11"/>
    <p:sldId id="305" r:id="rId12"/>
    <p:sldId id="306" r:id="rId13"/>
    <p:sldId id="351" r:id="rId14"/>
    <p:sldId id="355" r:id="rId15"/>
    <p:sldId id="339" r:id="rId16"/>
    <p:sldId id="340" r:id="rId17"/>
    <p:sldId id="310" r:id="rId18"/>
    <p:sldId id="320" r:id="rId19"/>
    <p:sldId id="341" r:id="rId20"/>
    <p:sldId id="343" r:id="rId21"/>
    <p:sldId id="350" r:id="rId22"/>
    <p:sldId id="342" r:id="rId23"/>
    <p:sldId id="344" r:id="rId24"/>
    <p:sldId id="307" r:id="rId25"/>
    <p:sldId id="336" r:id="rId26"/>
    <p:sldId id="335" r:id="rId27"/>
    <p:sldId id="337" r:id="rId28"/>
    <p:sldId id="338" r:id="rId29"/>
    <p:sldId id="333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2" r:id="rId40"/>
    <p:sldId id="331" r:id="rId41"/>
    <p:sldId id="345" r:id="rId42"/>
    <p:sldId id="308" r:id="rId43"/>
    <p:sldId id="321" r:id="rId44"/>
    <p:sldId id="352" r:id="rId45"/>
    <p:sldId id="353" r:id="rId46"/>
    <p:sldId id="354" r:id="rId47"/>
    <p:sldId id="309" r:id="rId48"/>
    <p:sldId id="313" r:id="rId49"/>
    <p:sldId id="31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영환/SGS DevCamp" initials="신D" lastIdx="3" clrIdx="0">
    <p:extLst>
      <p:ext uri="{19B8F6BF-5375-455C-9EA6-DF929625EA0E}">
        <p15:presenceInfo xmlns:p15="http://schemas.microsoft.com/office/powerpoint/2012/main" userId="S::younghshin@smilegate.com::dfc41117-1df7-4003-b5bb-5a017d1815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BD3F1-97B6-DCB0-7252-7E6E89D97A42}" v="142" dt="2021-01-12T11:41:41.339"/>
    <p1510:client id="{1AE99BE3-ACAE-F21C-DDAB-B954516BA11D}" v="1129" dt="2021-01-12T13:43:01.066"/>
    <p1510:client id="{1F9CC177-162D-9804-748C-8BACA7F744D3}" v="63" dt="2021-01-13T03:30:16.237"/>
    <p1510:client id="{24C1F861-3AFF-B543-CDD3-162D273A64B3}" v="27" dt="2021-01-12T14:23:15.152"/>
    <p1510:client id="{26C68CF7-0827-F89A-4A08-A83C9481ACA4}" v="562" dt="2021-01-12T11:20:27.435"/>
    <p1510:client id="{28268650-7A30-6D0B-47FB-F7628A08E38A}" v="207" dt="2021-01-12T14:22:45.220"/>
    <p1510:client id="{2F885201-09A7-D3C1-BECD-237064DE2CC3}" v="37" dt="2021-01-14T04:52:06.714"/>
    <p1510:client id="{2FE09492-34DF-8F53-C77D-0A831C17E416}" v="753" dt="2021-01-12T12:28:04.077"/>
    <p1510:client id="{36B7761D-3A97-54C2-F69B-49B147FA3F07}" v="38" dt="2021-01-12T17:23:29.722"/>
    <p1510:client id="{52EA4065-4ED4-EC52-6788-CF9483ECD16B}" v="4237" dt="2021-01-12T12:57:25.171"/>
    <p1510:client id="{5EF3A994-546D-D80E-A84D-C66F12187595}" v="66" dt="2021-01-12T15:25:30.020"/>
    <p1510:client id="{691DD8CD-DC83-B4F3-34E5-E9AD19278816}" v="987" dt="2021-01-12T14:14:16.773"/>
    <p1510:client id="{91F7DF7B-EDBD-81D6-A862-B7098554D9EC}" v="67" dt="2021-01-12T07:43:55.627"/>
    <p1510:client id="{A710EFCF-278C-AC65-D4A2-12B5BB5B4CE8}" v="18" dt="2021-01-13T02:14:38.734"/>
    <p1510:client id="{BEBBD959-C323-4AF6-78F5-07F23FD27172}" v="2" dt="2021-01-12T11:34:30.238"/>
    <p1510:client id="{DA43A8B2-0BB4-683B-0482-7D235DC682E2}" v="16" dt="2021-01-14T01:08:00.876"/>
    <p1510:client id="{F2551293-A814-7C8B-8F12-C976B924F677}" v="1423" dt="2021-01-12T13:49:45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영환/SGS DevCamp" userId="S::younghshin@smilegate.com::dfc41117-1df7-4003-b5bb-5a017d18150b" providerId="AD" clId="Web-{E8ACFE6E-CBCB-1051-E8F3-6FC83489352F}"/>
    <pc:docChg chg="">
      <pc:chgData name="신영환/SGS DevCamp" userId="S::younghshin@smilegate.com::dfc41117-1df7-4003-b5bb-5a017d18150b" providerId="AD" clId="Web-{E8ACFE6E-CBCB-1051-E8F3-6FC83489352F}" dt="2020-12-28T07:37:09.821" v="2"/>
      <pc:docMkLst>
        <pc:docMk/>
      </pc:docMkLst>
      <pc:sldChg chg="delCm">
        <pc:chgData name="신영환/SGS DevCamp" userId="S::younghshin@smilegate.com::dfc41117-1df7-4003-b5bb-5a017d18150b" providerId="AD" clId="Web-{E8ACFE6E-CBCB-1051-E8F3-6FC83489352F}" dt="2020-12-28T07:36:58.602" v="0"/>
        <pc:sldMkLst>
          <pc:docMk/>
          <pc:sldMk cId="4005447557" sldId="315"/>
        </pc:sldMkLst>
      </pc:sldChg>
      <pc:sldChg chg="delCm">
        <pc:chgData name="신영환/SGS DevCamp" userId="S::younghshin@smilegate.com::dfc41117-1df7-4003-b5bb-5a017d18150b" providerId="AD" clId="Web-{E8ACFE6E-CBCB-1051-E8F3-6FC83489352F}" dt="2020-12-28T07:37:09.821" v="2"/>
        <pc:sldMkLst>
          <pc:docMk/>
          <pc:sldMk cId="2207968073" sldId="316"/>
        </pc:sldMkLst>
      </pc:sldChg>
    </pc:docChg>
  </pc:docChgLst>
  <pc:docChgLst>
    <pc:chgData name="임영수C/SGS DevCamp" userId="S::yslimc@smilegate.com::1c75c7d7-5cc9-493e-8431-da483c63ddaa" providerId="AD" clId="Web-{91F7DF7B-EDBD-81D6-A862-B7098554D9EC}"/>
    <pc:docChg chg="modSld">
      <pc:chgData name="임영수C/SGS DevCamp" userId="S::yslimc@smilegate.com::1c75c7d7-5cc9-493e-8431-da483c63ddaa" providerId="AD" clId="Web-{91F7DF7B-EDBD-81D6-A862-B7098554D9EC}" dt="2021-01-12T07:43:55.627" v="65" actId="1076"/>
      <pc:docMkLst>
        <pc:docMk/>
      </pc:docMkLst>
      <pc:sldChg chg="addSp delSp modSp">
        <pc:chgData name="임영수C/SGS DevCamp" userId="S::yslimc@smilegate.com::1c75c7d7-5cc9-493e-8431-da483c63ddaa" providerId="AD" clId="Web-{91F7DF7B-EDBD-81D6-A862-B7098554D9EC}" dt="2021-01-12T07:43:55.627" v="65" actId="1076"/>
        <pc:sldMkLst>
          <pc:docMk/>
          <pc:sldMk cId="2852061777" sldId="301"/>
        </pc:sldMkLst>
        <pc:spChg chg="mod">
          <ac:chgData name="임영수C/SGS DevCamp" userId="S::yslimc@smilegate.com::1c75c7d7-5cc9-493e-8431-da483c63ddaa" providerId="AD" clId="Web-{91F7DF7B-EDBD-81D6-A862-B7098554D9EC}" dt="2021-01-12T06:10:06.786" v="56" actId="14100"/>
          <ac:spMkLst>
            <pc:docMk/>
            <pc:sldMk cId="2852061777" sldId="301"/>
            <ac:spMk id="5" creationId="{52336AFE-B77F-4B2D-A1D1-F6BA2620B363}"/>
          </ac:spMkLst>
        </pc:spChg>
        <pc:picChg chg="add mod">
          <ac:chgData name="임영수C/SGS DevCamp" userId="S::yslimc@smilegate.com::1c75c7d7-5cc9-493e-8431-da483c63ddaa" providerId="AD" clId="Web-{91F7DF7B-EDBD-81D6-A862-B7098554D9EC}" dt="2021-01-12T06:10:30.756" v="58" actId="1076"/>
          <ac:picMkLst>
            <pc:docMk/>
            <pc:sldMk cId="2852061777" sldId="301"/>
            <ac:picMk id="2" creationId="{EBC0FE17-D4A7-4498-8A19-2D62AFB3753A}"/>
          </ac:picMkLst>
        </pc:picChg>
        <pc:picChg chg="add mod">
          <ac:chgData name="임영수C/SGS DevCamp" userId="S::yslimc@smilegate.com::1c75c7d7-5cc9-493e-8431-da483c63ddaa" providerId="AD" clId="Web-{91F7DF7B-EDBD-81D6-A862-B7098554D9EC}" dt="2021-01-12T06:12:34.992" v="60" actId="1076"/>
          <ac:picMkLst>
            <pc:docMk/>
            <pc:sldMk cId="2852061777" sldId="301"/>
            <ac:picMk id="3" creationId="{8F7142B1-AA3A-4E3C-A8B6-6D9AF45A7239}"/>
          </ac:picMkLst>
        </pc:picChg>
        <pc:picChg chg="add mod">
          <ac:chgData name="임영수C/SGS DevCamp" userId="S::yslimc@smilegate.com::1c75c7d7-5cc9-493e-8431-da483c63ddaa" providerId="AD" clId="Web-{91F7DF7B-EDBD-81D6-A862-B7098554D9EC}" dt="2021-01-12T07:43:55.627" v="65" actId="1076"/>
          <ac:picMkLst>
            <pc:docMk/>
            <pc:sldMk cId="2852061777" sldId="301"/>
            <ac:picMk id="4" creationId="{862924AA-C43E-429A-888F-CDD88F3A8AEA}"/>
          </ac:picMkLst>
        </pc:picChg>
        <pc:picChg chg="del">
          <ac:chgData name="임영수C/SGS DevCamp" userId="S::yslimc@smilegate.com::1c75c7d7-5cc9-493e-8431-da483c63ddaa" providerId="AD" clId="Web-{91F7DF7B-EDBD-81D6-A862-B7098554D9EC}" dt="2021-01-12T06:09:35.083" v="0"/>
          <ac:picMkLst>
            <pc:docMk/>
            <pc:sldMk cId="2852061777" sldId="301"/>
            <ac:picMk id="7" creationId="{ABDCB672-792A-4D18-B78B-34683A30DF0C}"/>
          </ac:picMkLst>
        </pc:picChg>
      </pc:sldChg>
    </pc:docChg>
  </pc:docChgLst>
  <pc:docChgLst>
    <pc:chgData name="신영환/SGS DevCamp" userId="S::younghshin@smilegate.com::dfc41117-1df7-4003-b5bb-5a017d18150b" providerId="AD" clId="Web-{6268153A-E0EE-22CE-F627-F922A3D2CE57}"/>
    <pc:docChg chg="modSld">
      <pc:chgData name="신영환/SGS DevCamp" userId="S::younghshin@smilegate.com::dfc41117-1df7-4003-b5bb-5a017d18150b" providerId="AD" clId="Web-{6268153A-E0EE-22CE-F627-F922A3D2CE57}" dt="2021-01-04T07:25:46.533" v="21" actId="1076"/>
      <pc:docMkLst>
        <pc:docMk/>
      </pc:docMkLst>
      <pc:sldChg chg="addSp delSp modSp">
        <pc:chgData name="신영환/SGS DevCamp" userId="S::younghshin@smilegate.com::dfc41117-1df7-4003-b5bb-5a017d18150b" providerId="AD" clId="Web-{6268153A-E0EE-22CE-F627-F922A3D2CE57}" dt="2021-01-04T07:25:46.533" v="21" actId="1076"/>
        <pc:sldMkLst>
          <pc:docMk/>
          <pc:sldMk cId="1237016600" sldId="333"/>
        </pc:sldMkLst>
        <pc:picChg chg="add del mod">
          <ac:chgData name="신영환/SGS DevCamp" userId="S::younghshin@smilegate.com::dfc41117-1df7-4003-b5bb-5a017d18150b" providerId="AD" clId="Web-{6268153A-E0EE-22CE-F627-F922A3D2CE57}" dt="2021-01-04T07:25:08.860" v="11"/>
          <ac:picMkLst>
            <pc:docMk/>
            <pc:sldMk cId="1237016600" sldId="333"/>
            <ac:picMk id="5" creationId="{6F7302D9-EC5F-4CF8-94E1-5F5415361D34}"/>
          </ac:picMkLst>
        </pc:picChg>
        <pc:picChg chg="del">
          <ac:chgData name="신영환/SGS DevCamp" userId="S::younghshin@smilegate.com::dfc41117-1df7-4003-b5bb-5a017d18150b" providerId="AD" clId="Web-{6268153A-E0EE-22CE-F627-F922A3D2CE57}" dt="2021-01-04T07:23:28.545" v="2"/>
          <ac:picMkLst>
            <pc:docMk/>
            <pc:sldMk cId="1237016600" sldId="333"/>
            <ac:picMk id="6" creationId="{86CD83AA-0EDD-441D-82AD-EF2F8D9665CB}"/>
          </ac:picMkLst>
        </pc:picChg>
        <pc:picChg chg="add mod">
          <ac:chgData name="신영환/SGS DevCamp" userId="S::younghshin@smilegate.com::dfc41117-1df7-4003-b5bb-5a017d18150b" providerId="AD" clId="Web-{6268153A-E0EE-22CE-F627-F922A3D2CE57}" dt="2021-01-04T07:25:46.533" v="21" actId="1076"/>
          <ac:picMkLst>
            <pc:docMk/>
            <pc:sldMk cId="1237016600" sldId="333"/>
            <ac:picMk id="8" creationId="{5AA0FE4A-7B87-4000-9E73-AD75E5298A4E}"/>
          </ac:picMkLst>
        </pc:picChg>
      </pc:sldChg>
    </pc:docChg>
  </pc:docChgLst>
  <pc:docChgLst>
    <pc:chgData name="박소현C/SGS DevCamp" userId="S::shparkc@smilegate.com::b6ded9f9-1722-4edd-8dba-128b08e80a16" providerId="AD" clId="Web-{9DC01A69-2D34-891B-4A9D-6879C2E161B5}"/>
    <pc:docChg chg="modSld">
      <pc:chgData name="박소현C/SGS DevCamp" userId="S::shparkc@smilegate.com::b6ded9f9-1722-4edd-8dba-128b08e80a16" providerId="AD" clId="Web-{9DC01A69-2D34-891B-4A9D-6879C2E161B5}" dt="2020-12-28T06:02:17.796" v="7" actId="1076"/>
      <pc:docMkLst>
        <pc:docMk/>
      </pc:docMkLst>
      <pc:sldChg chg="addSp delSp modSp">
        <pc:chgData name="박소현C/SGS DevCamp" userId="S::shparkc@smilegate.com::b6ded9f9-1722-4edd-8dba-128b08e80a16" providerId="AD" clId="Web-{9DC01A69-2D34-891B-4A9D-6879C2E161B5}" dt="2020-12-28T06:02:17.796" v="7" actId="1076"/>
        <pc:sldMkLst>
          <pc:docMk/>
          <pc:sldMk cId="3941364795" sldId="257"/>
        </pc:sldMkLst>
        <pc:spChg chg="del">
          <ac:chgData name="박소현C/SGS DevCamp" userId="S::shparkc@smilegate.com::b6ded9f9-1722-4edd-8dba-128b08e80a16" providerId="AD" clId="Web-{9DC01A69-2D34-891B-4A9D-6879C2E161B5}" dt="2020-12-28T06:01:50.389" v="0"/>
          <ac:spMkLst>
            <pc:docMk/>
            <pc:sldMk cId="3941364795" sldId="257"/>
            <ac:spMk id="15" creationId="{EDD599B4-E840-0149-A3AE-9F619D4E0EA2}"/>
          </ac:spMkLst>
        </pc:spChg>
        <pc:picChg chg="add mod">
          <ac:chgData name="박소현C/SGS DevCamp" userId="S::shparkc@smilegate.com::b6ded9f9-1722-4edd-8dba-128b08e80a16" providerId="AD" clId="Web-{9DC01A69-2D34-891B-4A9D-6879C2E161B5}" dt="2020-12-28T06:02:17.796" v="7" actId="1076"/>
          <ac:picMkLst>
            <pc:docMk/>
            <pc:sldMk cId="3941364795" sldId="257"/>
            <ac:picMk id="2" creationId="{B4ED4FC3-8221-4ED3-AABC-938A74DA7D3D}"/>
          </ac:picMkLst>
        </pc:picChg>
        <pc:picChg chg="del">
          <ac:chgData name="박소현C/SGS DevCamp" userId="S::shparkc@smilegate.com::b6ded9f9-1722-4edd-8dba-128b08e80a16" providerId="AD" clId="Web-{9DC01A69-2D34-891B-4A9D-6879C2E161B5}" dt="2020-12-28T06:01:52.561" v="1"/>
          <ac:picMkLst>
            <pc:docMk/>
            <pc:sldMk cId="3941364795" sldId="257"/>
            <ac:picMk id="9" creationId="{82721B59-C636-864F-B716-5622D992C42F}"/>
          </ac:picMkLst>
        </pc:picChg>
      </pc:sldChg>
    </pc:docChg>
  </pc:docChgLst>
  <pc:docChgLst>
    <pc:chgData name="백지연B/SGS DevCamp" userId="S::jyeonbaek@smilegate.com::d357b275-f334-464f-9020-26c53f8e09d1" providerId="AD" clId="Web-{27C48129-1703-23A6-8ABB-4AA283527534}"/>
    <pc:docChg chg="modSld">
      <pc:chgData name="백지연B/SGS DevCamp" userId="S::jyeonbaek@smilegate.com::d357b275-f334-464f-9020-26c53f8e09d1" providerId="AD" clId="Web-{27C48129-1703-23A6-8ABB-4AA283527534}" dt="2020-12-26T04:04:07.779" v="47" actId="1076"/>
      <pc:docMkLst>
        <pc:docMk/>
      </pc:docMkLst>
      <pc:sldChg chg="addSp delSp modSp">
        <pc:chgData name="백지연B/SGS DevCamp" userId="S::jyeonbaek@smilegate.com::d357b275-f334-464f-9020-26c53f8e09d1" providerId="AD" clId="Web-{27C48129-1703-23A6-8ABB-4AA283527534}" dt="2020-12-26T04:04:07.779" v="47" actId="1076"/>
        <pc:sldMkLst>
          <pc:docMk/>
          <pc:sldMk cId="3046201450" sldId="258"/>
        </pc:sldMkLst>
        <pc:spChg chg="mod">
          <ac:chgData name="백지연B/SGS DevCamp" userId="S::jyeonbaek@smilegate.com::d357b275-f334-464f-9020-26c53f8e09d1" providerId="AD" clId="Web-{27C48129-1703-23A6-8ABB-4AA283527534}" dt="2020-12-26T04:03:19.122" v="25" actId="20577"/>
          <ac:spMkLst>
            <pc:docMk/>
            <pc:sldMk cId="3046201450" sldId="258"/>
            <ac:spMk id="25" creationId="{EA745EC2-4303-4412-9A9C-70D7BC93DDAC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2:59.106" v="21" actId="1076"/>
          <ac:spMkLst>
            <pc:docMk/>
            <pc:sldMk cId="3046201450" sldId="258"/>
            <ac:spMk id="28" creationId="{C63045BC-4E5A-4135-9CF9-7CB3C9B498D2}"/>
          </ac:spMkLst>
        </pc:spChg>
        <pc:spChg chg="add del">
          <ac:chgData name="백지연B/SGS DevCamp" userId="S::jyeonbaek@smilegate.com::d357b275-f334-464f-9020-26c53f8e09d1" providerId="AD" clId="Web-{27C48129-1703-23A6-8ABB-4AA283527534}" dt="2020-12-26T04:02:09.886" v="14"/>
          <ac:spMkLst>
            <pc:docMk/>
            <pc:sldMk cId="3046201450" sldId="258"/>
            <ac:spMk id="29" creationId="{9FEBB17F-4BE7-4EBE-963A-5EC3CDD0F116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3:03.231" v="22" actId="1076"/>
          <ac:spMkLst>
            <pc:docMk/>
            <pc:sldMk cId="3046201450" sldId="258"/>
            <ac:spMk id="30" creationId="{8D5D4BA3-D8FA-47D4-A257-6B9F8A6BC339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3:14.184" v="23" actId="1076"/>
          <ac:spMkLst>
            <pc:docMk/>
            <pc:sldMk cId="3046201450" sldId="258"/>
            <ac:spMk id="31" creationId="{E0BD7E2C-A6E7-4914-B14D-D7F311E14BA1}"/>
          </ac:spMkLst>
        </pc:spChg>
        <pc:spChg chg="add del">
          <ac:chgData name="백지연B/SGS DevCamp" userId="S::jyeonbaek@smilegate.com::d357b275-f334-464f-9020-26c53f8e09d1" providerId="AD" clId="Web-{27C48129-1703-23A6-8ABB-4AA283527534}" dt="2020-12-26T04:03:25.341" v="27"/>
          <ac:spMkLst>
            <pc:docMk/>
            <pc:sldMk cId="3046201450" sldId="258"/>
            <ac:spMk id="32" creationId="{C4290929-8DBF-4592-A16F-E2036607B002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4:07.779" v="47" actId="1076"/>
          <ac:spMkLst>
            <pc:docMk/>
            <pc:sldMk cId="3046201450" sldId="258"/>
            <ac:spMk id="33" creationId="{2E8D6208-051A-445B-A363-10FCC4723288}"/>
          </ac:spMkLst>
        </pc:spChg>
        <pc:spChg chg="mod">
          <ac:chgData name="백지연B/SGS DevCamp" userId="S::jyeonbaek@smilegate.com::d357b275-f334-464f-9020-26c53f8e09d1" providerId="AD" clId="Web-{27C48129-1703-23A6-8ABB-4AA283527534}" dt="2020-12-26T04:03:47.966" v="32" actId="1076"/>
          <ac:spMkLst>
            <pc:docMk/>
            <pc:sldMk cId="3046201450" sldId="258"/>
            <ac:spMk id="144" creationId="{00000000-0000-0000-0000-000000000000}"/>
          </ac:spMkLst>
        </pc:spChg>
        <pc:spChg chg="mod">
          <ac:chgData name="백지연B/SGS DevCamp" userId="S::jyeonbaek@smilegate.com::d357b275-f334-464f-9020-26c53f8e09d1" providerId="AD" clId="Web-{27C48129-1703-23A6-8ABB-4AA283527534}" dt="2020-12-26T04:01:16.994" v="4" actId="1076"/>
          <ac:spMkLst>
            <pc:docMk/>
            <pc:sldMk cId="3046201450" sldId="258"/>
            <ac:spMk id="151" creationId="{00000000-0000-0000-0000-000000000000}"/>
          </ac:spMkLst>
        </pc:spChg>
        <pc:spChg chg="del mod">
          <ac:chgData name="백지연B/SGS DevCamp" userId="S::jyeonbaek@smilegate.com::d357b275-f334-464f-9020-26c53f8e09d1" providerId="AD" clId="Web-{27C48129-1703-23A6-8ABB-4AA283527534}" dt="2020-12-26T04:02:34.918" v="17"/>
          <ac:spMkLst>
            <pc:docMk/>
            <pc:sldMk cId="3046201450" sldId="258"/>
            <ac:spMk id="152" creationId="{00000000-0000-0000-0000-000000000000}"/>
          </ac:spMkLst>
        </pc:spChg>
      </pc:sldChg>
    </pc:docChg>
  </pc:docChgLst>
  <pc:docChgLst>
    <pc:chgData name="박소현C/SGS DevCamp" userId="S::shparkc@smilegate.com::b6ded9f9-1722-4edd-8dba-128b08e80a16" providerId="AD" clId="Web-{28268650-7A30-6D0B-47FB-F7628A08E38A}"/>
    <pc:docChg chg="modSld">
      <pc:chgData name="박소현C/SGS DevCamp" userId="S::shparkc@smilegate.com::b6ded9f9-1722-4edd-8dba-128b08e80a16" providerId="AD" clId="Web-{28268650-7A30-6D0B-47FB-F7628A08E38A}" dt="2021-01-12T14:22:44.345" v="153" actId="14100"/>
      <pc:docMkLst>
        <pc:docMk/>
      </pc:docMkLst>
      <pc:sldChg chg="delSp">
        <pc:chgData name="박소현C/SGS DevCamp" userId="S::shparkc@smilegate.com::b6ded9f9-1722-4edd-8dba-128b08e80a16" providerId="AD" clId="Web-{28268650-7A30-6D0B-47FB-F7628A08E38A}" dt="2021-01-12T14:18:30.385" v="101"/>
        <pc:sldMkLst>
          <pc:docMk/>
          <pc:sldMk cId="202934922" sldId="342"/>
        </pc:sldMkLst>
        <pc:spChg chg="del">
          <ac:chgData name="박소현C/SGS DevCamp" userId="S::shparkc@smilegate.com::b6ded9f9-1722-4edd-8dba-128b08e80a16" providerId="AD" clId="Web-{28268650-7A30-6D0B-47FB-F7628A08E38A}" dt="2021-01-12T14:18:30.385" v="101"/>
          <ac:spMkLst>
            <pc:docMk/>
            <pc:sldMk cId="202934922" sldId="342"/>
            <ac:spMk id="5" creationId="{6EA14EFE-2281-5942-9218-4A75E8EC7940}"/>
          </ac:spMkLst>
        </pc:spChg>
      </pc:sldChg>
      <pc:sldChg chg="addSp modSp">
        <pc:chgData name="박소현C/SGS DevCamp" userId="S::shparkc@smilegate.com::b6ded9f9-1722-4edd-8dba-128b08e80a16" providerId="AD" clId="Web-{28268650-7A30-6D0B-47FB-F7628A08E38A}" dt="2021-01-12T14:22:44.345" v="153" actId="14100"/>
        <pc:sldMkLst>
          <pc:docMk/>
          <pc:sldMk cId="337999327" sldId="344"/>
        </pc:sldMkLst>
        <pc:spChg chg="add mod">
          <ac:chgData name="박소현C/SGS DevCamp" userId="S::shparkc@smilegate.com::b6ded9f9-1722-4edd-8dba-128b08e80a16" providerId="AD" clId="Web-{28268650-7A30-6D0B-47FB-F7628A08E38A}" dt="2021-01-12T14:22:44.345" v="153" actId="14100"/>
          <ac:spMkLst>
            <pc:docMk/>
            <pc:sldMk cId="337999327" sldId="344"/>
            <ac:spMk id="2" creationId="{C5761FA8-A4A5-4647-9176-EF2A9FD73CD0}"/>
          </ac:spMkLst>
        </pc:spChg>
        <pc:spChg chg="add mod">
          <ac:chgData name="박소현C/SGS DevCamp" userId="S::shparkc@smilegate.com::b6ded9f9-1722-4edd-8dba-128b08e80a16" providerId="AD" clId="Web-{28268650-7A30-6D0B-47FB-F7628A08E38A}" dt="2021-01-12T14:22:35.204" v="135" actId="20577"/>
          <ac:spMkLst>
            <pc:docMk/>
            <pc:sldMk cId="337999327" sldId="344"/>
            <ac:spMk id="3" creationId="{F4CEEDC7-6881-4947-AAF9-C0BEE5B55270}"/>
          </ac:spMkLst>
        </pc:spChg>
      </pc:sldChg>
      <pc:sldChg chg="modSp">
        <pc:chgData name="박소현C/SGS DevCamp" userId="S::shparkc@smilegate.com::b6ded9f9-1722-4edd-8dba-128b08e80a16" providerId="AD" clId="Web-{28268650-7A30-6D0B-47FB-F7628A08E38A}" dt="2021-01-12T14:17:03.742" v="96" actId="20577"/>
        <pc:sldMkLst>
          <pc:docMk/>
          <pc:sldMk cId="2265555812" sldId="352"/>
        </pc:sldMkLst>
        <pc:spChg chg="mod">
          <ac:chgData name="박소현C/SGS DevCamp" userId="S::shparkc@smilegate.com::b6ded9f9-1722-4edd-8dba-128b08e80a16" providerId="AD" clId="Web-{28268650-7A30-6D0B-47FB-F7628A08E38A}" dt="2021-01-12T14:17:03.742" v="96" actId="20577"/>
          <ac:spMkLst>
            <pc:docMk/>
            <pc:sldMk cId="2265555812" sldId="352"/>
            <ac:spMk id="3" creationId="{B558EBB4-1EBC-4F8F-99F3-B4ACF0918AD4}"/>
          </ac:spMkLst>
        </pc:spChg>
      </pc:sldChg>
      <pc:sldChg chg="modSp">
        <pc:chgData name="박소현C/SGS DevCamp" userId="S::shparkc@smilegate.com::b6ded9f9-1722-4edd-8dba-128b08e80a16" providerId="AD" clId="Web-{28268650-7A30-6D0B-47FB-F7628A08E38A}" dt="2021-01-12T14:17:11.430" v="100" actId="20577"/>
        <pc:sldMkLst>
          <pc:docMk/>
          <pc:sldMk cId="151747977" sldId="353"/>
        </pc:sldMkLst>
        <pc:spChg chg="mod">
          <ac:chgData name="박소현C/SGS DevCamp" userId="S::shparkc@smilegate.com::b6ded9f9-1722-4edd-8dba-128b08e80a16" providerId="AD" clId="Web-{28268650-7A30-6D0B-47FB-F7628A08E38A}" dt="2021-01-12T14:17:11.430" v="100" actId="20577"/>
          <ac:spMkLst>
            <pc:docMk/>
            <pc:sldMk cId="151747977" sldId="353"/>
            <ac:spMk id="3" creationId="{18CBAC3B-EA66-44D0-90FA-D1498A56D40B}"/>
          </ac:spMkLst>
        </pc:spChg>
      </pc:sldChg>
    </pc:docChg>
  </pc:docChgLst>
  <pc:docChgLst>
    <pc:chgData name="임영수C/SGS DevCamp" userId="S::yslimc@smilegate.com::1c75c7d7-5cc9-493e-8431-da483c63ddaa" providerId="AD" clId="Web-{DEA55664-3375-FDBE-6C48-59708E5A728D}"/>
    <pc:docChg chg="addSld modSld">
      <pc:chgData name="임영수C/SGS DevCamp" userId="S::yslimc@smilegate.com::1c75c7d7-5cc9-493e-8431-da483c63ddaa" providerId="AD" clId="Web-{DEA55664-3375-FDBE-6C48-59708E5A728D}" dt="2020-12-26T13:04:32.706" v="75"/>
      <pc:docMkLst>
        <pc:docMk/>
      </pc:docMkLst>
      <pc:sldChg chg="addSp modSp">
        <pc:chgData name="임영수C/SGS DevCamp" userId="S::yslimc@smilegate.com::1c75c7d7-5cc9-493e-8431-da483c63ddaa" providerId="AD" clId="Web-{DEA55664-3375-FDBE-6C48-59708E5A728D}" dt="2020-12-26T12:59:59.684" v="8" actId="1076"/>
        <pc:sldMkLst>
          <pc:docMk/>
          <pc:sldMk cId="4107919197" sldId="327"/>
        </pc:sldMkLst>
        <pc:picChg chg="add mod">
          <ac:chgData name="임영수C/SGS DevCamp" userId="S::yslimc@smilegate.com::1c75c7d7-5cc9-493e-8431-da483c63ddaa" providerId="AD" clId="Web-{DEA55664-3375-FDBE-6C48-59708E5A728D}" dt="2020-12-26T12:59:59.684" v="8" actId="1076"/>
          <ac:picMkLst>
            <pc:docMk/>
            <pc:sldMk cId="4107919197" sldId="327"/>
            <ac:picMk id="4" creationId="{B7A28D60-09D9-4871-AFA9-4F41EEF89BA7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1:21.577" v="27" actId="14100"/>
        <pc:sldMkLst>
          <pc:docMk/>
          <pc:sldMk cId="1558370389" sldId="328"/>
        </pc:sldMkLst>
        <pc:spChg chg="mod">
          <ac:chgData name="임영수C/SGS DevCamp" userId="S::yslimc@smilegate.com::1c75c7d7-5cc9-493e-8431-da483c63ddaa" providerId="AD" clId="Web-{DEA55664-3375-FDBE-6C48-59708E5A728D}" dt="2020-12-26T13:00:19.060" v="14" actId="20577"/>
          <ac:spMkLst>
            <pc:docMk/>
            <pc:sldMk cId="1558370389" sldId="328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DEA55664-3375-FDBE-6C48-59708E5A728D}" dt="2020-12-26T13:00:49.404" v="20"/>
          <ac:picMkLst>
            <pc:docMk/>
            <pc:sldMk cId="1558370389" sldId="328"/>
            <ac:picMk id="2" creationId="{5745B127-C753-42F2-B4D3-A19095134562}"/>
          </ac:picMkLst>
        </pc:picChg>
        <pc:picChg chg="add mod">
          <ac:chgData name="임영수C/SGS DevCamp" userId="S::yslimc@smilegate.com::1c75c7d7-5cc9-493e-8431-da483c63ddaa" providerId="AD" clId="Web-{DEA55664-3375-FDBE-6C48-59708E5A728D}" dt="2020-12-26T13:01:01.092" v="22" actId="1076"/>
          <ac:picMkLst>
            <pc:docMk/>
            <pc:sldMk cId="1558370389" sldId="328"/>
            <ac:picMk id="5" creationId="{4EDD24AA-1B20-4432-9CDC-C44966982352}"/>
          </ac:picMkLst>
        </pc:picChg>
        <pc:picChg chg="add mod">
          <ac:chgData name="임영수C/SGS DevCamp" userId="S::yslimc@smilegate.com::1c75c7d7-5cc9-493e-8431-da483c63ddaa" providerId="AD" clId="Web-{DEA55664-3375-FDBE-6C48-59708E5A728D}" dt="2020-12-26T13:01:21.577" v="27" actId="14100"/>
          <ac:picMkLst>
            <pc:docMk/>
            <pc:sldMk cId="1558370389" sldId="328"/>
            <ac:picMk id="6" creationId="{D11B2BFA-2D0F-44BA-B551-5E243C7A9715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2:01.343" v="39" actId="1076"/>
        <pc:sldMkLst>
          <pc:docMk/>
          <pc:sldMk cId="2099079728" sldId="329"/>
        </pc:sldMkLst>
        <pc:spChg chg="mod">
          <ac:chgData name="임영수C/SGS DevCamp" userId="S::yslimc@smilegate.com::1c75c7d7-5cc9-493e-8431-da483c63ddaa" providerId="AD" clId="Web-{DEA55664-3375-FDBE-6C48-59708E5A728D}" dt="2020-12-26T13:01:37.468" v="31" actId="20577"/>
          <ac:spMkLst>
            <pc:docMk/>
            <pc:sldMk cId="2099079728" sldId="329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DEA55664-3375-FDBE-6C48-59708E5A728D}" dt="2020-12-26T13:02:01.343" v="39" actId="1076"/>
          <ac:picMkLst>
            <pc:docMk/>
            <pc:sldMk cId="2099079728" sldId="329"/>
            <ac:picMk id="2" creationId="{1C55A892-8771-4DE0-88B2-80786F04E8C8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1:57.812" v="38"/>
          <ac:picMkLst>
            <pc:docMk/>
            <pc:sldMk cId="2099079728" sldId="329"/>
            <ac:picMk id="5" creationId="{4EDD24AA-1B20-4432-9CDC-C44966982352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1:47.749" v="35"/>
          <ac:picMkLst>
            <pc:docMk/>
            <pc:sldMk cId="2099079728" sldId="329"/>
            <ac:picMk id="6" creationId="{D11B2BFA-2D0F-44BA-B551-5E243C7A9715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3:41.705" v="61" actId="1076"/>
        <pc:sldMkLst>
          <pc:docMk/>
          <pc:sldMk cId="4060136294" sldId="330"/>
        </pc:sldMkLst>
        <pc:spChg chg="mod">
          <ac:chgData name="임영수C/SGS DevCamp" userId="S::yslimc@smilegate.com::1c75c7d7-5cc9-493e-8431-da483c63ddaa" providerId="AD" clId="Web-{DEA55664-3375-FDBE-6C48-59708E5A728D}" dt="2020-12-26T13:02:27.438" v="45" actId="20577"/>
          <ac:spMkLst>
            <pc:docMk/>
            <pc:sldMk cId="4060136294" sldId="330"/>
            <ac:spMk id="3" creationId="{16358280-275A-644E-8473-20D0E7725A5A}"/>
          </ac:spMkLst>
        </pc:spChg>
        <pc:picChg chg="add del">
          <ac:chgData name="임영수C/SGS DevCamp" userId="S::yslimc@smilegate.com::1c75c7d7-5cc9-493e-8431-da483c63ddaa" providerId="AD" clId="Web-{DEA55664-3375-FDBE-6C48-59708E5A728D}" dt="2020-12-26T13:03:27.204" v="57"/>
          <ac:picMkLst>
            <pc:docMk/>
            <pc:sldMk cId="4060136294" sldId="330"/>
            <ac:picMk id="2" creationId="{1C55A892-8771-4DE0-88B2-80786F04E8C8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3:30.689" v="59"/>
          <ac:picMkLst>
            <pc:docMk/>
            <pc:sldMk cId="4060136294" sldId="330"/>
            <ac:picMk id="4" creationId="{B7A28D60-09D9-4871-AFA9-4F41EEF89BA7}"/>
          </ac:picMkLst>
        </pc:picChg>
        <pc:picChg chg="add mod">
          <ac:chgData name="임영수C/SGS DevCamp" userId="S::yslimc@smilegate.com::1c75c7d7-5cc9-493e-8431-da483c63ddaa" providerId="AD" clId="Web-{DEA55664-3375-FDBE-6C48-59708E5A728D}" dt="2020-12-26T13:03:41.705" v="61" actId="1076"/>
          <ac:picMkLst>
            <pc:docMk/>
            <pc:sldMk cId="4060136294" sldId="330"/>
            <ac:picMk id="5" creationId="{EDA1CF79-C580-44AE-89C8-5C3B97FAB65B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4:32.706" v="75"/>
        <pc:sldMkLst>
          <pc:docMk/>
          <pc:sldMk cId="1802828399" sldId="331"/>
        </pc:sldMkLst>
        <pc:spChg chg="mod">
          <ac:chgData name="임영수C/SGS DevCamp" userId="S::yslimc@smilegate.com::1c75c7d7-5cc9-493e-8431-da483c63ddaa" providerId="AD" clId="Web-{DEA55664-3375-FDBE-6C48-59708E5A728D}" dt="2020-12-26T13:03:53.986" v="68" actId="20577"/>
          <ac:spMkLst>
            <pc:docMk/>
            <pc:sldMk cId="1802828399" sldId="331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DEA55664-3375-FDBE-6C48-59708E5A728D}" dt="2020-12-26T13:04:27.190" v="74" actId="1076"/>
          <ac:picMkLst>
            <pc:docMk/>
            <pc:sldMk cId="1802828399" sldId="331"/>
            <ac:picMk id="2" creationId="{BBB23DF6-A888-46D4-8A3F-DEA45353AF11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4:32.706" v="75"/>
          <ac:picMkLst>
            <pc:docMk/>
            <pc:sldMk cId="1802828399" sldId="331"/>
            <ac:picMk id="5" creationId="{EDA1CF79-C580-44AE-89C8-5C3B97FAB65B}"/>
          </ac:picMkLst>
        </pc:picChg>
      </pc:sldChg>
    </pc:docChg>
  </pc:docChgLst>
  <pc:docChgLst>
    <pc:chgData name="백지연B/SGS DevCamp" userId="S::jyeonbaek@smilegate.com::d357b275-f334-464f-9020-26c53f8e09d1" providerId="AD" clId="Web-{F53A8294-67BC-CE5A-EAE9-3595465661C2}"/>
    <pc:docChg chg="addSld delSld modSld">
      <pc:chgData name="백지연B/SGS DevCamp" userId="S::jyeonbaek@smilegate.com::d357b275-f334-464f-9020-26c53f8e09d1" providerId="AD" clId="Web-{F53A8294-67BC-CE5A-EAE9-3595465661C2}" dt="2020-12-26T05:03:23.282" v="355" actId="20577"/>
      <pc:docMkLst>
        <pc:docMk/>
      </pc:docMkLst>
      <pc:sldChg chg="modSp">
        <pc:chgData name="백지연B/SGS DevCamp" userId="S::jyeonbaek@smilegate.com::d357b275-f334-464f-9020-26c53f8e09d1" providerId="AD" clId="Web-{F53A8294-67BC-CE5A-EAE9-3595465661C2}" dt="2020-12-26T04:06:53.468" v="12" actId="1076"/>
        <pc:sldMkLst>
          <pc:docMk/>
          <pc:sldMk cId="3046201450" sldId="258"/>
        </pc:sldMkLst>
        <pc:spChg chg="mod">
          <ac:chgData name="백지연B/SGS DevCamp" userId="S::jyeonbaek@smilegate.com::d357b275-f334-464f-9020-26c53f8e09d1" providerId="AD" clId="Web-{F53A8294-67BC-CE5A-EAE9-3595465661C2}" dt="2020-12-26T04:06:53.468" v="12" actId="1076"/>
          <ac:spMkLst>
            <pc:docMk/>
            <pc:sldMk cId="3046201450" sldId="258"/>
            <ac:spMk id="23" creationId="{EC4ED308-8B85-4A29-837F-52FA7111B5E4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6:37.499" v="9" actId="1076"/>
          <ac:spMkLst>
            <pc:docMk/>
            <pc:sldMk cId="3046201450" sldId="258"/>
            <ac:spMk id="25" creationId="{EA745EC2-4303-4412-9A9C-70D7BC93DDAC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6:45.093" v="11" actId="1076"/>
          <ac:spMkLst>
            <pc:docMk/>
            <pc:sldMk cId="3046201450" sldId="258"/>
            <ac:spMk id="26" creationId="{21892354-4023-4A07-9900-F8D093DAE60A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5:45.342" v="6" actId="1076"/>
          <ac:spMkLst>
            <pc:docMk/>
            <pc:sldMk cId="3046201450" sldId="258"/>
            <ac:spMk id="31" creationId="{E0BD7E2C-A6E7-4914-B14D-D7F311E14BA1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5:31.935" v="5" actId="1076"/>
          <ac:spMkLst>
            <pc:docMk/>
            <pc:sldMk cId="3046201450" sldId="258"/>
            <ac:spMk id="144" creationId="{00000000-0000-0000-0000-000000000000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5:27.154" v="4" actId="1076"/>
          <ac:spMkLst>
            <pc:docMk/>
            <pc:sldMk cId="3046201450" sldId="258"/>
            <ac:spMk id="151" creationId="{00000000-0000-0000-0000-000000000000}"/>
          </ac:spMkLst>
        </pc:spChg>
      </pc:sldChg>
      <pc:sldChg chg="modSp">
        <pc:chgData name="백지연B/SGS DevCamp" userId="S::jyeonbaek@smilegate.com::d357b275-f334-464f-9020-26c53f8e09d1" providerId="AD" clId="Web-{F53A8294-67BC-CE5A-EAE9-3595465661C2}" dt="2020-12-26T04:19:12.329" v="56" actId="1076"/>
        <pc:sldMkLst>
          <pc:docMk/>
          <pc:sldMk cId="1448306238" sldId="291"/>
        </pc:sldMkLst>
        <pc:spChg chg="mod">
          <ac:chgData name="백지연B/SGS DevCamp" userId="S::jyeonbaek@smilegate.com::d357b275-f334-464f-9020-26c53f8e09d1" providerId="AD" clId="Web-{F53A8294-67BC-CE5A-EAE9-3595465661C2}" dt="2020-12-26T04:17:36.015" v="51" actId="1076"/>
          <ac:spMkLst>
            <pc:docMk/>
            <pc:sldMk cId="1448306238" sldId="291"/>
            <ac:spMk id="11068" creationId="{00000000-0000-0000-0000-000000000000}"/>
          </ac:spMkLst>
        </pc:spChg>
        <pc:grpChg chg="mod">
          <ac:chgData name="백지연B/SGS DevCamp" userId="S::jyeonbaek@smilegate.com::d357b275-f334-464f-9020-26c53f8e09d1" providerId="AD" clId="Web-{F53A8294-67BC-CE5A-EAE9-3595465661C2}" dt="2020-12-26T04:17:23.811" v="49" actId="1076"/>
          <ac:grpSpMkLst>
            <pc:docMk/>
            <pc:sldMk cId="1448306238" sldId="291"/>
            <ac:grpSpMk id="10711" creationId="{00000000-0000-0000-0000-000000000000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19:12.329" v="56" actId="1076"/>
          <ac:grpSpMkLst>
            <pc:docMk/>
            <pc:sldMk cId="1448306238" sldId="291"/>
            <ac:grpSpMk id="11062" creationId="{00000000-0000-0000-0000-000000000000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17:23.936" v="50" actId="1076"/>
          <ac:grpSpMkLst>
            <pc:docMk/>
            <pc:sldMk cId="1448306238" sldId="291"/>
            <ac:grpSpMk id="11181" creationId="{00000000-0000-0000-0000-000000000000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17:23.671" v="48" actId="1076"/>
          <ac:grpSpMkLst>
            <pc:docMk/>
            <pc:sldMk cId="1448306238" sldId="291"/>
            <ac:grpSpMk id="11225" creationId="{00000000-0000-0000-0000-000000000000}"/>
          </ac:grpSpMkLst>
        </pc:grpChg>
      </pc:sldChg>
      <pc:sldChg chg="modSp">
        <pc:chgData name="백지연B/SGS DevCamp" userId="S::jyeonbaek@smilegate.com::d357b275-f334-464f-9020-26c53f8e09d1" providerId="AD" clId="Web-{F53A8294-67BC-CE5A-EAE9-3595465661C2}" dt="2020-12-26T04:08:53.143" v="28" actId="20577"/>
        <pc:sldMkLst>
          <pc:docMk/>
          <pc:sldMk cId="916965780" sldId="308"/>
        </pc:sldMkLst>
        <pc:spChg chg="mod">
          <ac:chgData name="백지연B/SGS DevCamp" userId="S::jyeonbaek@smilegate.com::d357b275-f334-464f-9020-26c53f8e09d1" providerId="AD" clId="Web-{F53A8294-67BC-CE5A-EAE9-3595465661C2}" dt="2020-12-26T04:08:53.143" v="28" actId="20577"/>
          <ac:spMkLst>
            <pc:docMk/>
            <pc:sldMk cId="916965780" sldId="308"/>
            <ac:spMk id="14" creationId="{1D7F17C4-F822-044B-8B40-6A37ACCDFF60}"/>
          </ac:spMkLst>
        </pc:spChg>
      </pc:sldChg>
      <pc:sldChg chg="modSp">
        <pc:chgData name="백지연B/SGS DevCamp" userId="S::jyeonbaek@smilegate.com::d357b275-f334-464f-9020-26c53f8e09d1" providerId="AD" clId="Web-{F53A8294-67BC-CE5A-EAE9-3595465661C2}" dt="2020-12-26T04:09:01.706" v="29" actId="20577"/>
        <pc:sldMkLst>
          <pc:docMk/>
          <pc:sldMk cId="2265710066" sldId="309"/>
        </pc:sldMkLst>
        <pc:spChg chg="mod">
          <ac:chgData name="백지연B/SGS DevCamp" userId="S::jyeonbaek@smilegate.com::d357b275-f334-464f-9020-26c53f8e09d1" providerId="AD" clId="Web-{F53A8294-67BC-CE5A-EAE9-3595465661C2}" dt="2020-12-26T04:09:01.706" v="29" actId="20577"/>
          <ac:spMkLst>
            <pc:docMk/>
            <pc:sldMk cId="2265710066" sldId="309"/>
            <ac:spMk id="14" creationId="{CA576E85-2C03-794C-96CD-FA5C94C20B85}"/>
          </ac:spMkLst>
        </pc:spChg>
      </pc:sldChg>
      <pc:sldChg chg="addSp delSp modSp new">
        <pc:chgData name="백지연B/SGS DevCamp" userId="S::jyeonbaek@smilegate.com::d357b275-f334-464f-9020-26c53f8e09d1" providerId="AD" clId="Web-{F53A8294-67BC-CE5A-EAE9-3595465661C2}" dt="2020-12-26T04:40:11.531" v="313" actId="20577"/>
        <pc:sldMkLst>
          <pc:docMk/>
          <pc:sldMk cId="2771258567" sldId="310"/>
        </pc:sldMkLst>
        <pc:spChg chg="del">
          <ac:chgData name="백지연B/SGS DevCamp" userId="S::jyeonbaek@smilegate.com::d357b275-f334-464f-9020-26c53f8e09d1" providerId="AD" clId="Web-{F53A8294-67BC-CE5A-EAE9-3595465661C2}" dt="2020-12-26T04:08:15.548" v="16"/>
          <ac:spMkLst>
            <pc:docMk/>
            <pc:sldMk cId="2771258567" sldId="310"/>
            <ac:spMk id="2" creationId="{8D8D9FD8-BF20-4C37-A650-6F16DB8105D0}"/>
          </ac:spMkLst>
        </pc:spChg>
        <pc:spChg chg="del">
          <ac:chgData name="백지연B/SGS DevCamp" userId="S::jyeonbaek@smilegate.com::d357b275-f334-464f-9020-26c53f8e09d1" providerId="AD" clId="Web-{F53A8294-67BC-CE5A-EAE9-3595465661C2}" dt="2020-12-26T04:08:15.548" v="15"/>
          <ac:spMkLst>
            <pc:docMk/>
            <pc:sldMk cId="2771258567" sldId="310"/>
            <ac:spMk id="3" creationId="{953DDF40-BED8-4252-AB35-B73B462FC78E}"/>
          </ac:spMkLst>
        </pc:spChg>
        <pc:spChg chg="del">
          <ac:chgData name="백지연B/SGS DevCamp" userId="S::jyeonbaek@smilegate.com::d357b275-f334-464f-9020-26c53f8e09d1" providerId="AD" clId="Web-{F53A8294-67BC-CE5A-EAE9-3595465661C2}" dt="2020-12-26T04:08:15.548" v="14"/>
          <ac:spMkLst>
            <pc:docMk/>
            <pc:sldMk cId="2771258567" sldId="310"/>
            <ac:spMk id="4" creationId="{F1AF4188-2E60-496D-93E4-0A0D4FFF786D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08:27.971" v="26" actId="20577"/>
          <ac:spMkLst>
            <pc:docMk/>
            <pc:sldMk cId="2771258567" sldId="310"/>
            <ac:spMk id="6" creationId="{D9660BC6-747F-4141-BACB-FFB91AE73F64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40:11.531" v="313" actId="20577"/>
          <ac:spMkLst>
            <pc:docMk/>
            <pc:sldMk cId="2771258567" sldId="310"/>
            <ac:spMk id="8" creationId="{FA528B8D-CC3D-4015-8B2A-1074B7E5A0B3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08:48.737" v="27" actId="20577"/>
          <ac:spMkLst>
            <pc:docMk/>
            <pc:sldMk cId="2771258567" sldId="310"/>
            <ac:spMk id="10" creationId="{F8213143-044B-4BC7-80C7-81711C1D85A9}"/>
          </ac:spMkLst>
        </pc:spChg>
        <pc:spChg chg="add">
          <ac:chgData name="백지연B/SGS DevCamp" userId="S::jyeonbaek@smilegate.com::d357b275-f334-464f-9020-26c53f8e09d1" providerId="AD" clId="Web-{F53A8294-67BC-CE5A-EAE9-3595465661C2}" dt="2020-12-26T04:08:16.689" v="20"/>
          <ac:spMkLst>
            <pc:docMk/>
            <pc:sldMk cId="2771258567" sldId="310"/>
            <ac:spMk id="12" creationId="{D16351A3-1462-4BF1-84A6-F225CD597BD2}"/>
          </ac:spMkLst>
        </pc:spChg>
      </pc:sldChg>
      <pc:sldChg chg="addSp delSp modSp new del">
        <pc:chgData name="백지연B/SGS DevCamp" userId="S::jyeonbaek@smilegate.com::d357b275-f334-464f-9020-26c53f8e09d1" providerId="AD" clId="Web-{F53A8294-67BC-CE5A-EAE9-3595465661C2}" dt="2020-12-26T04:39:55.296" v="303"/>
        <pc:sldMkLst>
          <pc:docMk/>
          <pc:sldMk cId="3800972948" sldId="311"/>
        </pc:sldMkLst>
        <pc:spChg chg="del">
          <ac:chgData name="백지연B/SGS DevCamp" userId="S::jyeonbaek@smilegate.com::d357b275-f334-464f-9020-26c53f8e09d1" providerId="AD" clId="Web-{F53A8294-67BC-CE5A-EAE9-3595465661C2}" dt="2020-12-26T04:11:44.085" v="31"/>
          <ac:spMkLst>
            <pc:docMk/>
            <pc:sldMk cId="3800972948" sldId="311"/>
            <ac:spMk id="2" creationId="{C5D763F5-EA03-4F7B-BE65-5BB8F978FF39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20:50.050" v="65" actId="1076"/>
          <ac:spMkLst>
            <pc:docMk/>
            <pc:sldMk cId="3800972948" sldId="311"/>
            <ac:spMk id="3" creationId="{8553D864-2FE5-4B66-AF6C-B70EF5B11B23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11:54.632" v="37" actId="20577"/>
          <ac:spMkLst>
            <pc:docMk/>
            <pc:sldMk cId="3800972948" sldId="311"/>
            <ac:spMk id="5" creationId="{33A70525-620A-4A13-9DB4-8B93BE298DDF}"/>
          </ac:spMkLst>
        </pc:spChg>
        <pc:spChg chg="add">
          <ac:chgData name="백지연B/SGS DevCamp" userId="S::jyeonbaek@smilegate.com::d357b275-f334-464f-9020-26c53f8e09d1" providerId="AD" clId="Web-{F53A8294-67BC-CE5A-EAE9-3595465661C2}" dt="2020-12-26T04:11:45.897" v="33"/>
          <ac:spMkLst>
            <pc:docMk/>
            <pc:sldMk cId="3800972948" sldId="311"/>
            <ac:spMk id="7" creationId="{08D296C9-E793-41C2-8924-561C96C2DDF3}"/>
          </ac:spMkLst>
        </pc:spChg>
        <pc:grpChg chg="add mod">
          <ac:chgData name="백지연B/SGS DevCamp" userId="S::jyeonbaek@smilegate.com::d357b275-f334-464f-9020-26c53f8e09d1" providerId="AD" clId="Web-{F53A8294-67BC-CE5A-EAE9-3595465661C2}" dt="2020-12-26T04:21:19.989" v="66" actId="1076"/>
          <ac:grpSpMkLst>
            <pc:docMk/>
            <pc:sldMk cId="3800972948" sldId="311"/>
            <ac:grpSpMk id="14" creationId="{6C85A907-03BC-4D57-9455-5349F48EFBBC}"/>
          </ac:grpSpMkLst>
        </pc:grpChg>
        <pc:grpChg chg="add del mod">
          <ac:chgData name="백지연B/SGS DevCamp" userId="S::jyeonbaek@smilegate.com::d357b275-f334-464f-9020-26c53f8e09d1" providerId="AD" clId="Web-{F53A8294-67BC-CE5A-EAE9-3595465661C2}" dt="2020-12-26T04:19:50.908" v="59"/>
          <ac:grpSpMkLst>
            <pc:docMk/>
            <pc:sldMk cId="3800972948" sldId="311"/>
            <ac:grpSpMk id="22" creationId="{CCD22B99-B351-44D9-8917-9F75D7586668}"/>
          </ac:grpSpMkLst>
        </pc:grpChg>
        <pc:grpChg chg="add">
          <ac:chgData name="백지연B/SGS DevCamp" userId="S::jyeonbaek@smilegate.com::d357b275-f334-464f-9020-26c53f8e09d1" providerId="AD" clId="Web-{F53A8294-67BC-CE5A-EAE9-3595465661C2}" dt="2020-12-26T04:18:00.562" v="54"/>
          <ac:grpSpMkLst>
            <pc:docMk/>
            <pc:sldMk cId="3800972948" sldId="311"/>
            <ac:grpSpMk id="30" creationId="{A2E03C29-174A-417F-90DD-8A969CF14AF8}"/>
          </ac:grpSpMkLst>
        </pc:grpChg>
        <pc:grpChg chg="add">
          <ac:chgData name="백지연B/SGS DevCamp" userId="S::jyeonbaek@smilegate.com::d357b275-f334-464f-9020-26c53f8e09d1" providerId="AD" clId="Web-{F53A8294-67BC-CE5A-EAE9-3595465661C2}" dt="2020-12-26T04:18:00.578" v="55"/>
          <ac:grpSpMkLst>
            <pc:docMk/>
            <pc:sldMk cId="3800972948" sldId="311"/>
            <ac:grpSpMk id="38" creationId="{969C11B6-1BB9-4A3F-8127-A4982A7CA7DF}"/>
          </ac:grpSpMkLst>
        </pc:grpChg>
        <pc:grpChg chg="add mod">
          <ac:chgData name="백지연B/SGS DevCamp" userId="S::jyeonbaek@smilegate.com::d357b275-f334-464f-9020-26c53f8e09d1" providerId="AD" clId="Web-{F53A8294-67BC-CE5A-EAE9-3595465661C2}" dt="2020-12-26T04:20:47.410" v="64" actId="1076"/>
          <ac:grpSpMkLst>
            <pc:docMk/>
            <pc:sldMk cId="3800972948" sldId="311"/>
            <ac:grpSpMk id="46" creationId="{3306865D-D925-4144-A9E9-F687FD85991E}"/>
          </ac:grpSpMkLst>
        </pc:grpChg>
      </pc:sldChg>
      <pc:sldChg chg="addSp delSp modSp add replId">
        <pc:chgData name="백지연B/SGS DevCamp" userId="S::jyeonbaek@smilegate.com::d357b275-f334-464f-9020-26c53f8e09d1" providerId="AD" clId="Web-{F53A8294-67BC-CE5A-EAE9-3595465661C2}" dt="2020-12-26T04:40:37.594" v="335" actId="20577"/>
        <pc:sldMkLst>
          <pc:docMk/>
          <pc:sldMk cId="1231219247" sldId="312"/>
        </pc:sldMkLst>
        <pc:spChg chg="add mod">
          <ac:chgData name="백지연B/SGS DevCamp" userId="S::jyeonbaek@smilegate.com::d357b275-f334-464f-9020-26c53f8e09d1" providerId="AD" clId="Web-{F53A8294-67BC-CE5A-EAE9-3595465661C2}" dt="2020-12-26T04:35:27.743" v="254" actId="20577"/>
          <ac:spMkLst>
            <pc:docMk/>
            <pc:sldMk cId="1231219247" sldId="312"/>
            <ac:spMk id="2" creationId="{C36D4F49-2942-4DDB-B1D9-1C7E355A8881}"/>
          </ac:spMkLst>
        </pc:spChg>
        <pc:spChg chg="del mod">
          <ac:chgData name="백지연B/SGS DevCamp" userId="S::jyeonbaek@smilegate.com::d357b275-f334-464f-9020-26c53f8e09d1" providerId="AD" clId="Web-{F53A8294-67BC-CE5A-EAE9-3595465661C2}" dt="2020-12-26T04:37:42.027" v="275"/>
          <ac:spMkLst>
            <pc:docMk/>
            <pc:sldMk cId="1231219247" sldId="312"/>
            <ac:spMk id="3" creationId="{8553D864-2FE5-4B66-AF6C-B70EF5B11B23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40:21.031" v="315" actId="20577"/>
          <ac:spMkLst>
            <pc:docMk/>
            <pc:sldMk cId="1231219247" sldId="312"/>
            <ac:spMk id="5" creationId="{33A70525-620A-4A13-9DB4-8B93BE298DDF}"/>
          </ac:spMkLst>
        </pc:spChg>
        <pc:spChg chg="add del mod">
          <ac:chgData name="백지연B/SGS DevCamp" userId="S::jyeonbaek@smilegate.com::d357b275-f334-464f-9020-26c53f8e09d1" providerId="AD" clId="Web-{F53A8294-67BC-CE5A-EAE9-3595465661C2}" dt="2020-12-26T04:38:05.527" v="283"/>
          <ac:spMkLst>
            <pc:docMk/>
            <pc:sldMk cId="1231219247" sldId="312"/>
            <ac:spMk id="6" creationId="{F0072EFA-C844-40EB-8D8C-2D2EFE95E05B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22:03.286" v="73" actId="1076"/>
          <ac:spMkLst>
            <pc:docMk/>
            <pc:sldMk cId="1231219247" sldId="312"/>
            <ac:spMk id="27" creationId="{C6DB0304-0E42-45C4-B8ED-E4A3DFC79A3D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39:23.498" v="301" actId="1076"/>
          <ac:spMkLst>
            <pc:docMk/>
            <pc:sldMk cId="1231219247" sldId="312"/>
            <ac:spMk id="34" creationId="{5F61692F-983E-448B-AE17-333ABFE4AEE0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30:52.142" v="161" actId="1076"/>
          <ac:spMkLst>
            <pc:docMk/>
            <pc:sldMk cId="1231219247" sldId="312"/>
            <ac:spMk id="39" creationId="{4059B652-C47D-4BA1-9C1A-EC8BCF201D6D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40:37.594" v="335" actId="20577"/>
          <ac:spMkLst>
            <pc:docMk/>
            <pc:sldMk cId="1231219247" sldId="312"/>
            <ac:spMk id="47" creationId="{D26A43C7-38BB-4C0D-8017-B6593D65995F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39:11.951" v="299" actId="1076"/>
          <ac:spMkLst>
            <pc:docMk/>
            <pc:sldMk cId="1231219247" sldId="312"/>
            <ac:spMk id="48" creationId="{DF5933C8-FE0A-4CF2-8FFE-0C74C91231FD}"/>
          </ac:spMkLst>
        </pc:spChg>
        <pc:grpChg chg="mod">
          <ac:chgData name="백지연B/SGS DevCamp" userId="S::jyeonbaek@smilegate.com::d357b275-f334-464f-9020-26c53f8e09d1" providerId="AD" clId="Web-{F53A8294-67BC-CE5A-EAE9-3595465661C2}" dt="2020-12-26T04:26:32.074" v="105" actId="1076"/>
          <ac:grpSpMkLst>
            <pc:docMk/>
            <pc:sldMk cId="1231219247" sldId="312"/>
            <ac:grpSpMk id="14" creationId="{6C85A907-03BC-4D57-9455-5349F48EFBBC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26:32.058" v="104" actId="1076"/>
          <ac:grpSpMkLst>
            <pc:docMk/>
            <pc:sldMk cId="1231219247" sldId="312"/>
            <ac:grpSpMk id="30" creationId="{A2E03C29-174A-417F-90DD-8A969CF14AF8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39:16.342" v="300" actId="1076"/>
          <ac:grpSpMkLst>
            <pc:docMk/>
            <pc:sldMk cId="1231219247" sldId="312"/>
            <ac:grpSpMk id="38" creationId="{969C11B6-1BB9-4A3F-8127-A4982A7CA7DF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26:32.043" v="103" actId="1076"/>
          <ac:grpSpMkLst>
            <pc:docMk/>
            <pc:sldMk cId="1231219247" sldId="312"/>
            <ac:grpSpMk id="46" creationId="{3306865D-D925-4144-A9E9-F687FD85991E}"/>
          </ac:grpSpMkLst>
        </pc:grpChg>
      </pc:sldChg>
      <pc:sldChg chg="addSp delSp modSp new">
        <pc:chgData name="백지연B/SGS DevCamp" userId="S::jyeonbaek@smilegate.com::d357b275-f334-464f-9020-26c53f8e09d1" providerId="AD" clId="Web-{F53A8294-67BC-CE5A-EAE9-3595465661C2}" dt="2020-12-26T05:03:23.282" v="355" actId="20577"/>
        <pc:sldMkLst>
          <pc:docMk/>
          <pc:sldMk cId="2258732353" sldId="313"/>
        </pc:sldMkLst>
        <pc:spChg chg="del">
          <ac:chgData name="백지연B/SGS DevCamp" userId="S::jyeonbaek@smilegate.com::d357b275-f334-464f-9020-26c53f8e09d1" providerId="AD" clId="Web-{F53A8294-67BC-CE5A-EAE9-3595465661C2}" dt="2020-12-26T05:02:21.499" v="338"/>
          <ac:spMkLst>
            <pc:docMk/>
            <pc:sldMk cId="2258732353" sldId="313"/>
            <ac:spMk id="2" creationId="{2B2FDF96-9FDC-4963-B543-5D4228C53024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5:03:23.282" v="355" actId="20577"/>
          <ac:spMkLst>
            <pc:docMk/>
            <pc:sldMk cId="2258732353" sldId="313"/>
            <ac:spMk id="5" creationId="{0F4C1446-0953-4503-A407-EB0ABA81F7C2}"/>
          </ac:spMkLst>
        </pc:spChg>
        <pc:spChg chg="add">
          <ac:chgData name="백지연B/SGS DevCamp" userId="S::jyeonbaek@smilegate.com::d357b275-f334-464f-9020-26c53f8e09d1" providerId="AD" clId="Web-{F53A8294-67BC-CE5A-EAE9-3595465661C2}" dt="2020-12-26T05:02:23.312" v="340"/>
          <ac:spMkLst>
            <pc:docMk/>
            <pc:sldMk cId="2258732353" sldId="313"/>
            <ac:spMk id="7" creationId="{FF85D738-34ED-410D-8D64-7209CE341E17}"/>
          </ac:spMkLst>
        </pc:spChg>
      </pc:sldChg>
    </pc:docChg>
  </pc:docChgLst>
  <pc:docChgLst>
    <pc:chgData name="박소현C/SGS DevCamp" userId="S::shparkc@smilegate.com::b6ded9f9-1722-4edd-8dba-128b08e80a16" providerId="AD" clId="Web-{649146EF-3BEE-05F0-232E-8C4A74E69E24}"/>
    <pc:docChg chg="modSld">
      <pc:chgData name="박소현C/SGS DevCamp" userId="S::shparkc@smilegate.com::b6ded9f9-1722-4edd-8dba-128b08e80a16" providerId="AD" clId="Web-{649146EF-3BEE-05F0-232E-8C4A74E69E24}" dt="2020-12-28T05:48:27.157" v="45" actId="20577"/>
      <pc:docMkLst>
        <pc:docMk/>
      </pc:docMkLst>
      <pc:sldChg chg="modSp">
        <pc:chgData name="박소현C/SGS DevCamp" userId="S::shparkc@smilegate.com::b6ded9f9-1722-4edd-8dba-128b08e80a16" providerId="AD" clId="Web-{649146EF-3BEE-05F0-232E-8C4A74E69E24}" dt="2020-12-28T05:48:26.407" v="44" actId="20577"/>
        <pc:sldMkLst>
          <pc:docMk/>
          <pc:sldMk cId="3637494135" sldId="314"/>
        </pc:sldMkLst>
        <pc:spChg chg="mod">
          <ac:chgData name="박소현C/SGS DevCamp" userId="S::shparkc@smilegate.com::b6ded9f9-1722-4edd-8dba-128b08e80a16" providerId="AD" clId="Web-{649146EF-3BEE-05F0-232E-8C4A74E69E24}" dt="2020-12-28T05:48:26.407" v="44" actId="20577"/>
          <ac:spMkLst>
            <pc:docMk/>
            <pc:sldMk cId="3637494135" sldId="314"/>
            <ac:spMk id="6" creationId="{32C621B5-3F95-2246-90BF-92CE53F86F86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8:07.563" v="35" actId="20577"/>
        <pc:sldMkLst>
          <pc:docMk/>
          <pc:sldMk cId="4005447557" sldId="315"/>
        </pc:sldMkLst>
        <pc:spChg chg="mod">
          <ac:chgData name="박소현C/SGS DevCamp" userId="S::shparkc@smilegate.com::b6ded9f9-1722-4edd-8dba-128b08e80a16" providerId="AD" clId="Web-{649146EF-3BEE-05F0-232E-8C4A74E69E24}" dt="2020-12-28T05:48:07.563" v="35" actId="20577"/>
          <ac:spMkLst>
            <pc:docMk/>
            <pc:sldMk cId="4005447557" sldId="315"/>
            <ac:spMk id="40" creationId="{C5EBC99F-3C05-364B-99E4-3FAB47C3E550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8:01.266" v="31" actId="20577"/>
        <pc:sldMkLst>
          <pc:docMk/>
          <pc:sldMk cId="2207968073" sldId="316"/>
        </pc:sldMkLst>
        <pc:spChg chg="mod">
          <ac:chgData name="박소현C/SGS DevCamp" userId="S::shparkc@smilegate.com::b6ded9f9-1722-4edd-8dba-128b08e80a16" providerId="AD" clId="Web-{649146EF-3BEE-05F0-232E-8C4A74E69E24}" dt="2020-12-28T05:48:01.266" v="31" actId="20577"/>
          <ac:spMkLst>
            <pc:docMk/>
            <pc:sldMk cId="2207968073" sldId="316"/>
            <ac:spMk id="39" creationId="{074CE6E6-4044-3D44-81EA-7841EDE317EC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8:12.156" v="38" actId="20577"/>
        <pc:sldMkLst>
          <pc:docMk/>
          <pc:sldMk cId="1252459933" sldId="318"/>
        </pc:sldMkLst>
        <pc:spChg chg="mod">
          <ac:chgData name="박소현C/SGS DevCamp" userId="S::shparkc@smilegate.com::b6ded9f9-1722-4edd-8dba-128b08e80a16" providerId="AD" clId="Web-{649146EF-3BEE-05F0-232E-8C4A74E69E24}" dt="2020-12-28T05:48:12.156" v="38" actId="20577"/>
          <ac:spMkLst>
            <pc:docMk/>
            <pc:sldMk cId="1252459933" sldId="318"/>
            <ac:spMk id="25" creationId="{A92AEE3D-317D-C043-968C-38FA84919DCA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50.156" v="28" actId="20577"/>
        <pc:sldMkLst>
          <pc:docMk/>
          <pc:sldMk cId="234558459" sldId="322"/>
        </pc:sldMkLst>
        <pc:spChg chg="mod">
          <ac:chgData name="박소현C/SGS DevCamp" userId="S::shparkc@smilegate.com::b6ded9f9-1722-4edd-8dba-128b08e80a16" providerId="AD" clId="Web-{649146EF-3BEE-05F0-232E-8C4A74E69E24}" dt="2020-12-28T05:47:50.156" v="28" actId="20577"/>
          <ac:spMkLst>
            <pc:docMk/>
            <pc:sldMk cId="234558459" sldId="322"/>
            <ac:spMk id="2" creationId="{90588D00-AA85-5D42-A472-469DDEAC73C8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45.812" v="26" actId="20577"/>
        <pc:sldMkLst>
          <pc:docMk/>
          <pc:sldMk cId="3794357180" sldId="323"/>
        </pc:sldMkLst>
        <pc:spChg chg="mod">
          <ac:chgData name="박소현C/SGS DevCamp" userId="S::shparkc@smilegate.com::b6ded9f9-1722-4edd-8dba-128b08e80a16" providerId="AD" clId="Web-{649146EF-3BEE-05F0-232E-8C4A74E69E24}" dt="2020-12-28T05:47:45.812" v="26" actId="20577"/>
          <ac:spMkLst>
            <pc:docMk/>
            <pc:sldMk cId="3794357180" sldId="323"/>
            <ac:spMk id="21" creationId="{D333E143-D1C5-E14C-91A5-38CC5B0730E6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35.812" v="23" actId="20577"/>
        <pc:sldMkLst>
          <pc:docMk/>
          <pc:sldMk cId="3109766900" sldId="324"/>
        </pc:sldMkLst>
        <pc:spChg chg="mod">
          <ac:chgData name="박소현C/SGS DevCamp" userId="S::shparkc@smilegate.com::b6ded9f9-1722-4edd-8dba-128b08e80a16" providerId="AD" clId="Web-{649146EF-3BEE-05F0-232E-8C4A74E69E24}" dt="2020-12-28T05:47:35.812" v="23" actId="20577"/>
          <ac:spMkLst>
            <pc:docMk/>
            <pc:sldMk cId="3109766900" sldId="324"/>
            <ac:spMk id="21" creationId="{CAF11A55-C85F-3242-8A1F-1AAADB6FF8AA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30.046" v="20" actId="20577"/>
        <pc:sldMkLst>
          <pc:docMk/>
          <pc:sldMk cId="1378819478" sldId="325"/>
        </pc:sldMkLst>
        <pc:spChg chg="mod">
          <ac:chgData name="박소현C/SGS DevCamp" userId="S::shparkc@smilegate.com::b6ded9f9-1722-4edd-8dba-128b08e80a16" providerId="AD" clId="Web-{649146EF-3BEE-05F0-232E-8C4A74E69E24}" dt="2020-12-28T05:47:30.046" v="20" actId="20577"/>
          <ac:spMkLst>
            <pc:docMk/>
            <pc:sldMk cId="1378819478" sldId="325"/>
            <ac:spMk id="21" creationId="{9BABED64-4ADA-F542-9967-24BD0179818E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25.499" v="17" actId="20577"/>
        <pc:sldMkLst>
          <pc:docMk/>
          <pc:sldMk cId="1923059870" sldId="326"/>
        </pc:sldMkLst>
        <pc:spChg chg="mod">
          <ac:chgData name="박소현C/SGS DevCamp" userId="S::shparkc@smilegate.com::b6ded9f9-1722-4edd-8dba-128b08e80a16" providerId="AD" clId="Web-{649146EF-3BEE-05F0-232E-8C4A74E69E24}" dt="2020-12-28T05:47:25.499" v="17" actId="20577"/>
          <ac:spMkLst>
            <pc:docMk/>
            <pc:sldMk cId="1923059870" sldId="326"/>
            <ac:spMk id="21" creationId="{978BA16F-DBB1-E641-8AE1-E9F7FC672BC1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17.140" v="14" actId="20577"/>
        <pc:sldMkLst>
          <pc:docMk/>
          <pc:sldMk cId="4107919197" sldId="327"/>
        </pc:sldMkLst>
        <pc:spChg chg="mod">
          <ac:chgData name="박소현C/SGS DevCamp" userId="S::shparkc@smilegate.com::b6ded9f9-1722-4edd-8dba-128b08e80a16" providerId="AD" clId="Web-{649146EF-3BEE-05F0-232E-8C4A74E69E24}" dt="2020-12-28T05:47:17.140" v="14" actId="20577"/>
          <ac:spMkLst>
            <pc:docMk/>
            <pc:sldMk cId="4107919197" sldId="327"/>
            <ac:spMk id="22" creationId="{87DA3AEC-7673-C740-8587-8E32B3EBDB0A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09.671" v="11" actId="20577"/>
        <pc:sldMkLst>
          <pc:docMk/>
          <pc:sldMk cId="1558370389" sldId="328"/>
        </pc:sldMkLst>
        <pc:spChg chg="mod">
          <ac:chgData name="박소현C/SGS DevCamp" userId="S::shparkc@smilegate.com::b6ded9f9-1722-4edd-8dba-128b08e80a16" providerId="AD" clId="Web-{649146EF-3BEE-05F0-232E-8C4A74E69E24}" dt="2020-12-28T05:47:09.671" v="11" actId="20577"/>
          <ac:spMkLst>
            <pc:docMk/>
            <pc:sldMk cId="1558370389" sldId="328"/>
            <ac:spMk id="39" creationId="{70715772-9C38-5B47-83F3-C5BDABFFEB93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03.296" v="8" actId="20577"/>
        <pc:sldMkLst>
          <pc:docMk/>
          <pc:sldMk cId="2099079728" sldId="329"/>
        </pc:sldMkLst>
        <pc:spChg chg="mod">
          <ac:chgData name="박소현C/SGS DevCamp" userId="S::shparkc@smilegate.com::b6ded9f9-1722-4edd-8dba-128b08e80a16" providerId="AD" clId="Web-{649146EF-3BEE-05F0-232E-8C4A74E69E24}" dt="2020-12-28T05:47:03.296" v="8" actId="20577"/>
          <ac:spMkLst>
            <pc:docMk/>
            <pc:sldMk cId="2099079728" sldId="329"/>
            <ac:spMk id="22" creationId="{65FD0192-A9BE-6C4B-A223-4023AB4A7B6F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6:58.889" v="5" actId="20577"/>
        <pc:sldMkLst>
          <pc:docMk/>
          <pc:sldMk cId="4060136294" sldId="330"/>
        </pc:sldMkLst>
        <pc:spChg chg="mod">
          <ac:chgData name="박소현C/SGS DevCamp" userId="S::shparkc@smilegate.com::b6ded9f9-1722-4edd-8dba-128b08e80a16" providerId="AD" clId="Web-{649146EF-3BEE-05F0-232E-8C4A74E69E24}" dt="2020-12-28T05:46:58.889" v="5" actId="20577"/>
          <ac:spMkLst>
            <pc:docMk/>
            <pc:sldMk cId="4060136294" sldId="330"/>
            <ac:spMk id="21" creationId="{F96E0376-CC42-064D-8F10-93C925626437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6:43.311" v="1" actId="20577"/>
        <pc:sldMkLst>
          <pc:docMk/>
          <pc:sldMk cId="1802828399" sldId="331"/>
        </pc:sldMkLst>
        <pc:spChg chg="mod">
          <ac:chgData name="박소현C/SGS DevCamp" userId="S::shparkc@smilegate.com::b6ded9f9-1722-4edd-8dba-128b08e80a16" providerId="AD" clId="Web-{649146EF-3BEE-05F0-232E-8C4A74E69E24}" dt="2020-12-28T05:46:43.311" v="1" actId="20577"/>
          <ac:spMkLst>
            <pc:docMk/>
            <pc:sldMk cId="1802828399" sldId="331"/>
            <ac:spMk id="21" creationId="{A4A136DC-DA4F-B74D-92EA-C0FA515D0A0E}"/>
          </ac:spMkLst>
        </pc:spChg>
      </pc:sldChg>
    </pc:docChg>
  </pc:docChgLst>
  <pc:docChgLst>
    <pc:chgData name="임영수C/SGS DevCamp" userId="S::yslimc@smilegate.com::1c75c7d7-5cc9-493e-8431-da483c63ddaa" providerId="AD" clId="Web-{F2551293-A814-7C8B-8F12-C976B924F677}"/>
    <pc:docChg chg="modSld">
      <pc:chgData name="임영수C/SGS DevCamp" userId="S::yslimc@smilegate.com::1c75c7d7-5cc9-493e-8431-da483c63ddaa" providerId="AD" clId="Web-{F2551293-A814-7C8B-8F12-C976B924F677}" dt="2021-01-12T13:49:45.674" v="1339" actId="14100"/>
      <pc:docMkLst>
        <pc:docMk/>
      </pc:docMkLst>
      <pc:sldChg chg="modSp">
        <pc:chgData name="임영수C/SGS DevCamp" userId="S::yslimc@smilegate.com::1c75c7d7-5cc9-493e-8431-da483c63ddaa" providerId="AD" clId="Web-{F2551293-A814-7C8B-8F12-C976B924F677}" dt="2021-01-12T13:49:33.408" v="1336" actId="14100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F2551293-A814-7C8B-8F12-C976B924F677}" dt="2021-01-12T13:49:33.408" v="1336" actId="14100"/>
          <ac:spMkLst>
            <pc:docMk/>
            <pc:sldMk cId="3438314448" sldId="259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25:10.765" v="403"/>
        <pc:sldMkLst>
          <pc:docMk/>
          <pc:sldMk cId="270304466" sldId="306"/>
        </pc:sldMkLst>
        <pc:graphicFrameChg chg="modGraphic">
          <ac:chgData name="임영수C/SGS DevCamp" userId="S::yslimc@smilegate.com::1c75c7d7-5cc9-493e-8431-da483c63ddaa" providerId="AD" clId="Web-{F2551293-A814-7C8B-8F12-C976B924F677}" dt="2021-01-12T13:25:10.765" v="403"/>
          <ac:graphicFrameMkLst>
            <pc:docMk/>
            <pc:sldMk cId="270304466" sldId="306"/>
            <ac:graphicFrameMk id="8" creationId="{B3B86598-7119-9943-BD52-CD3BB0DA0BD3}"/>
          </ac:graphicFrameMkLst>
        </pc:graphicFrameChg>
      </pc:sldChg>
      <pc:sldChg chg="modSp">
        <pc:chgData name="임영수C/SGS DevCamp" userId="S::yslimc@smilegate.com::1c75c7d7-5cc9-493e-8431-da483c63ddaa" providerId="AD" clId="Web-{F2551293-A814-7C8B-8F12-C976B924F677}" dt="2021-01-12T13:17:15.607" v="102" actId="20577"/>
        <pc:sldMkLst>
          <pc:docMk/>
          <pc:sldMk cId="164947090" sldId="321"/>
        </pc:sldMkLst>
        <pc:spChg chg="mod">
          <ac:chgData name="임영수C/SGS DevCamp" userId="S::yslimc@smilegate.com::1c75c7d7-5cc9-493e-8431-da483c63ddaa" providerId="AD" clId="Web-{F2551293-A814-7C8B-8F12-C976B924F677}" dt="2021-01-12T13:17:15.607" v="102" actId="20577"/>
          <ac:spMkLst>
            <pc:docMk/>
            <pc:sldMk cId="164947090" sldId="321"/>
            <ac:spMk id="3" creationId="{1E6E941A-3335-47A5-B5EE-8720E000F4DC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49:45.674" v="1339" actId="14100"/>
        <pc:sldMkLst>
          <pc:docMk/>
          <pc:sldMk cId="3438314448" sldId="347"/>
        </pc:sldMkLst>
        <pc:spChg chg="mod">
          <ac:chgData name="임영수C/SGS DevCamp" userId="S::yslimc@smilegate.com::1c75c7d7-5cc9-493e-8431-da483c63ddaa" providerId="AD" clId="Web-{F2551293-A814-7C8B-8F12-C976B924F677}" dt="2021-01-12T13:49:45.674" v="1339" actId="14100"/>
          <ac:spMkLst>
            <pc:docMk/>
            <pc:sldMk cId="3438314448" sldId="347"/>
            <ac:spMk id="2" creationId="{921373A0-C691-47F4-91DA-9D10ACEF12DE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48:59.439" v="1330" actId="14100"/>
        <pc:sldMkLst>
          <pc:docMk/>
          <pc:sldMk cId="3438314448" sldId="348"/>
        </pc:sldMkLst>
        <pc:spChg chg="mod">
          <ac:chgData name="임영수C/SGS DevCamp" userId="S::yslimc@smilegate.com::1c75c7d7-5cc9-493e-8431-da483c63ddaa" providerId="AD" clId="Web-{F2551293-A814-7C8B-8F12-C976B924F677}" dt="2021-01-12T13:48:59.439" v="1330" actId="14100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49:17.033" v="1333" actId="14100"/>
        <pc:sldMkLst>
          <pc:docMk/>
          <pc:sldMk cId="3438314448" sldId="349"/>
        </pc:sldMkLst>
        <pc:spChg chg="mod">
          <ac:chgData name="임영수C/SGS DevCamp" userId="S::yslimc@smilegate.com::1c75c7d7-5cc9-493e-8431-da483c63ddaa" providerId="AD" clId="Web-{F2551293-A814-7C8B-8F12-C976B924F677}" dt="2021-01-12T13:49:17.033" v="1333" actId="14100"/>
          <ac:spMkLst>
            <pc:docMk/>
            <pc:sldMk cId="3438314448" sldId="349"/>
            <ac:spMk id="13" creationId="{2954C6E2-DEE0-46D6-9070-991246C727F0}"/>
          </ac:spMkLst>
        </pc:spChg>
      </pc:sldChg>
      <pc:sldChg chg="addSp delSp modSp">
        <pc:chgData name="임영수C/SGS DevCamp" userId="S::yslimc@smilegate.com::1c75c7d7-5cc9-493e-8431-da483c63ddaa" providerId="AD" clId="Web-{F2551293-A814-7C8B-8F12-C976B924F677}" dt="2021-01-12T13:44:39.027" v="1229" actId="20577"/>
        <pc:sldMkLst>
          <pc:docMk/>
          <pc:sldMk cId="2265555812" sldId="352"/>
        </pc:sldMkLst>
        <pc:spChg chg="add mod">
          <ac:chgData name="임영수C/SGS DevCamp" userId="S::yslimc@smilegate.com::1c75c7d7-5cc9-493e-8431-da483c63ddaa" providerId="AD" clId="Web-{F2551293-A814-7C8B-8F12-C976B924F677}" dt="2021-01-12T13:09:28.157" v="25" actId="20577"/>
          <ac:spMkLst>
            <pc:docMk/>
            <pc:sldMk cId="2265555812" sldId="352"/>
            <ac:spMk id="2" creationId="{821CDFD9-16C0-4812-BE5A-80737F207E98}"/>
          </ac:spMkLst>
        </pc:spChg>
        <pc:spChg chg="add mod">
          <ac:chgData name="임영수C/SGS DevCamp" userId="S::yslimc@smilegate.com::1c75c7d7-5cc9-493e-8431-da483c63ddaa" providerId="AD" clId="Web-{F2551293-A814-7C8B-8F12-C976B924F677}" dt="2021-01-12T13:44:39.027" v="1229" actId="20577"/>
          <ac:spMkLst>
            <pc:docMk/>
            <pc:sldMk cId="2265555812" sldId="352"/>
            <ac:spMk id="3" creationId="{B558EBB4-1EBC-4F8F-99F3-B4ACF0918AD4}"/>
          </ac:spMkLst>
        </pc:spChg>
        <pc:spChg chg="del">
          <ac:chgData name="임영수C/SGS DevCamp" userId="S::yslimc@smilegate.com::1c75c7d7-5cc9-493e-8431-da483c63ddaa" providerId="AD" clId="Web-{F2551293-A814-7C8B-8F12-C976B924F677}" dt="2021-01-12T13:09:24.063" v="15"/>
          <ac:spMkLst>
            <pc:docMk/>
            <pc:sldMk cId="2265555812" sldId="352"/>
            <ac:spMk id="8" creationId="{61790AA5-E4E5-41BB-A7F1-D97419EE82A3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09:50.673" v="32"/>
          <ac:spMkLst>
            <pc:docMk/>
            <pc:sldMk cId="2265555812" sldId="352"/>
            <ac:spMk id="14" creationId="{29E6E7FD-79A6-4F40-994B-2BB997894DE6}"/>
          </ac:spMkLst>
        </pc:spChg>
        <pc:picChg chg="add del mod">
          <ac:chgData name="임영수C/SGS DevCamp" userId="S::yslimc@smilegate.com::1c75c7d7-5cc9-493e-8431-da483c63ddaa" providerId="AD" clId="Web-{F2551293-A814-7C8B-8F12-C976B924F677}" dt="2021-01-12T13:23:08.012" v="269"/>
          <ac:picMkLst>
            <pc:docMk/>
            <pc:sldMk cId="2265555812" sldId="352"/>
            <ac:picMk id="4" creationId="{E04D86F3-6FC5-43CC-823D-90CCD4F3BEB5}"/>
          </ac:picMkLst>
        </pc:picChg>
      </pc:sldChg>
      <pc:sldChg chg="addSp delSp modSp">
        <pc:chgData name="임영수C/SGS DevCamp" userId="S::yslimc@smilegate.com::1c75c7d7-5cc9-493e-8431-da483c63ddaa" providerId="AD" clId="Web-{F2551293-A814-7C8B-8F12-C976B924F677}" dt="2021-01-12T13:45:23.762" v="1272" actId="20577"/>
        <pc:sldMkLst>
          <pc:docMk/>
          <pc:sldMk cId="151747977" sldId="353"/>
        </pc:sldMkLst>
        <pc:spChg chg="add mod">
          <ac:chgData name="임영수C/SGS DevCamp" userId="S::yslimc@smilegate.com::1c75c7d7-5cc9-493e-8431-da483c63ddaa" providerId="AD" clId="Web-{F2551293-A814-7C8B-8F12-C976B924F677}" dt="2021-01-12T13:23:48.748" v="338" actId="20577"/>
          <ac:spMkLst>
            <pc:docMk/>
            <pc:sldMk cId="151747977" sldId="353"/>
            <ac:spMk id="2" creationId="{32BDC521-AD2E-4C36-A5B1-11813ADDCF9E}"/>
          </ac:spMkLst>
        </pc:spChg>
        <pc:spChg chg="add mod">
          <ac:chgData name="임영수C/SGS DevCamp" userId="S::yslimc@smilegate.com::1c75c7d7-5cc9-493e-8431-da483c63ddaa" providerId="AD" clId="Web-{F2551293-A814-7C8B-8F12-C976B924F677}" dt="2021-01-12T13:45:23.762" v="1272" actId="20577"/>
          <ac:spMkLst>
            <pc:docMk/>
            <pc:sldMk cId="151747977" sldId="353"/>
            <ac:spMk id="3" creationId="{18CBAC3B-EA66-44D0-90FA-D1498A56D40B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23:46.185" v="332"/>
          <ac:spMkLst>
            <pc:docMk/>
            <pc:sldMk cId="151747977" sldId="353"/>
            <ac:spMk id="10" creationId="{B6A65F90-7FAC-4520-AA88-9D3B910757EB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24:14.936" v="348"/>
          <ac:spMkLst>
            <pc:docMk/>
            <pc:sldMk cId="151747977" sldId="353"/>
            <ac:spMk id="13" creationId="{17D2E752-6549-403B-B14C-09B2E4038625}"/>
          </ac:spMkLst>
        </pc:spChg>
        <pc:picChg chg="add del mod">
          <ac:chgData name="임영수C/SGS DevCamp" userId="S::yslimc@smilegate.com::1c75c7d7-5cc9-493e-8431-da483c63ddaa" providerId="AD" clId="Web-{F2551293-A814-7C8B-8F12-C976B924F677}" dt="2021-01-12T13:29:16.802" v="583"/>
          <ac:picMkLst>
            <pc:docMk/>
            <pc:sldMk cId="151747977" sldId="353"/>
            <ac:picMk id="4" creationId="{927AC221-82AF-43AE-9559-304F79122F95}"/>
          </ac:picMkLst>
        </pc:picChg>
      </pc:sldChg>
      <pc:sldChg chg="addSp delSp modSp">
        <pc:chgData name="임영수C/SGS DevCamp" userId="S::yslimc@smilegate.com::1c75c7d7-5cc9-493e-8431-da483c63ddaa" providerId="AD" clId="Web-{F2551293-A814-7C8B-8F12-C976B924F677}" dt="2021-01-12T13:45:04.168" v="1271" actId="20577"/>
        <pc:sldMkLst>
          <pc:docMk/>
          <pc:sldMk cId="3179910856" sldId="354"/>
        </pc:sldMkLst>
        <pc:spChg chg="add mod">
          <ac:chgData name="임영수C/SGS DevCamp" userId="S::yslimc@smilegate.com::1c75c7d7-5cc9-493e-8431-da483c63ddaa" providerId="AD" clId="Web-{F2551293-A814-7C8B-8F12-C976B924F677}" dt="2021-01-12T13:32:40.948" v="741" actId="20577"/>
          <ac:spMkLst>
            <pc:docMk/>
            <pc:sldMk cId="3179910856" sldId="354"/>
            <ac:spMk id="2" creationId="{2E2E08BE-EDF5-480E-BF1A-911A9E446460}"/>
          </ac:spMkLst>
        </pc:spChg>
        <pc:spChg chg="add mod">
          <ac:chgData name="임영수C/SGS DevCamp" userId="S::yslimc@smilegate.com::1c75c7d7-5cc9-493e-8431-da483c63ddaa" providerId="AD" clId="Web-{F2551293-A814-7C8B-8F12-C976B924F677}" dt="2021-01-12T13:45:04.168" v="1271" actId="20577"/>
          <ac:spMkLst>
            <pc:docMk/>
            <pc:sldMk cId="3179910856" sldId="354"/>
            <ac:spMk id="3" creationId="{65098B53-D3CD-4DEC-9C44-7E9D2A20D353}"/>
          </ac:spMkLst>
        </pc:spChg>
        <pc:spChg chg="del">
          <ac:chgData name="임영수C/SGS DevCamp" userId="S::yslimc@smilegate.com::1c75c7d7-5cc9-493e-8431-da483c63ddaa" providerId="AD" clId="Web-{F2551293-A814-7C8B-8F12-C976B924F677}" dt="2021-01-12T13:32:24.447" v="719"/>
          <ac:spMkLst>
            <pc:docMk/>
            <pc:sldMk cId="3179910856" sldId="354"/>
            <ac:spMk id="11" creationId="{687F7CA7-6045-4334-88F0-5043C8BD99A9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32:53.323" v="748"/>
          <ac:spMkLst>
            <pc:docMk/>
            <pc:sldMk cId="3179910856" sldId="354"/>
            <ac:spMk id="12" creationId="{7FD9847C-D9B5-4745-8541-23AD2FF9FBA9}"/>
          </ac:spMkLst>
        </pc:spChg>
      </pc:sldChg>
    </pc:docChg>
  </pc:docChgLst>
  <pc:docChgLst>
    <pc:chgData name="백지연B/SGS DevCamp" userId="S::jyeonbaek@smilegate.com::d357b275-f334-464f-9020-26c53f8e09d1" providerId="AD" clId="Web-{3FA2B5C4-C6B6-AFCD-A489-3A59480F5E64}"/>
    <pc:docChg chg="modSld">
      <pc:chgData name="백지연B/SGS DevCamp" userId="S::jyeonbaek@smilegate.com::d357b275-f334-464f-9020-26c53f8e09d1" providerId="AD" clId="Web-{3FA2B5C4-C6B6-AFCD-A489-3A59480F5E64}" dt="2020-12-26T07:50:26.577" v="54" actId="20577"/>
      <pc:docMkLst>
        <pc:docMk/>
      </pc:docMkLst>
      <pc:sldChg chg="modSp">
        <pc:chgData name="백지연B/SGS DevCamp" userId="S::jyeonbaek@smilegate.com::d357b275-f334-464f-9020-26c53f8e09d1" providerId="AD" clId="Web-{3FA2B5C4-C6B6-AFCD-A489-3A59480F5E64}" dt="2020-12-26T07:49:44.248" v="45" actId="20577"/>
        <pc:sldMkLst>
          <pc:docMk/>
          <pc:sldMk cId="916965780" sldId="308"/>
        </pc:sldMkLst>
        <pc:spChg chg="mod">
          <ac:chgData name="백지연B/SGS DevCamp" userId="S::jyeonbaek@smilegate.com::d357b275-f334-464f-9020-26c53f8e09d1" providerId="AD" clId="Web-{3FA2B5C4-C6B6-AFCD-A489-3A59480F5E64}" dt="2020-12-26T07:49:44.248" v="45" actId="20577"/>
          <ac:spMkLst>
            <pc:docMk/>
            <pc:sldMk cId="916965780" sldId="308"/>
            <ac:spMk id="13" creationId="{5B32B45D-DBC3-B54E-A1E7-4F1779ECD211}"/>
          </ac:spMkLst>
        </pc:spChg>
      </pc:sldChg>
      <pc:sldChg chg="modSp">
        <pc:chgData name="백지연B/SGS DevCamp" userId="S::jyeonbaek@smilegate.com::d357b275-f334-464f-9020-26c53f8e09d1" providerId="AD" clId="Web-{3FA2B5C4-C6B6-AFCD-A489-3A59480F5E64}" dt="2020-12-26T07:49:01.044" v="29" actId="14100"/>
        <pc:sldMkLst>
          <pc:docMk/>
          <pc:sldMk cId="2265710066" sldId="309"/>
        </pc:sldMkLst>
        <pc:spChg chg="mod">
          <ac:chgData name="백지연B/SGS DevCamp" userId="S::jyeonbaek@smilegate.com::d357b275-f334-464f-9020-26c53f8e09d1" providerId="AD" clId="Web-{3FA2B5C4-C6B6-AFCD-A489-3A59480F5E64}" dt="2020-12-26T07:49:01.044" v="29" actId="14100"/>
          <ac:spMkLst>
            <pc:docMk/>
            <pc:sldMk cId="2265710066" sldId="309"/>
            <ac:spMk id="13" creationId="{5D399D4A-C766-9F42-BE8A-8D37A781D0FF}"/>
          </ac:spMkLst>
        </pc:spChg>
      </pc:sldChg>
      <pc:sldChg chg="modSp">
        <pc:chgData name="백지연B/SGS DevCamp" userId="S::jyeonbaek@smilegate.com::d357b275-f334-464f-9020-26c53f8e09d1" providerId="AD" clId="Web-{3FA2B5C4-C6B6-AFCD-A489-3A59480F5E64}" dt="2020-12-26T07:50:26.577" v="54" actId="20577"/>
        <pc:sldMkLst>
          <pc:docMk/>
          <pc:sldMk cId="2012690515" sldId="320"/>
        </pc:sldMkLst>
        <pc:spChg chg="mod">
          <ac:chgData name="백지연B/SGS DevCamp" userId="S::jyeonbaek@smilegate.com::d357b275-f334-464f-9020-26c53f8e09d1" providerId="AD" clId="Web-{3FA2B5C4-C6B6-AFCD-A489-3A59480F5E64}" dt="2020-12-26T07:50:26.577" v="54" actId="20577"/>
          <ac:spMkLst>
            <pc:docMk/>
            <pc:sldMk cId="2012690515" sldId="320"/>
            <ac:spMk id="5" creationId="{33A70525-620A-4A13-9DB4-8B93BE298DDF}"/>
          </ac:spMkLst>
        </pc:spChg>
      </pc:sldChg>
    </pc:docChg>
  </pc:docChgLst>
  <pc:docChgLst>
    <pc:chgData name="백지연B/SGS DevCamp" userId="S::jyeonbaek@smilegate.com::d357b275-f334-464f-9020-26c53f8e09d1" providerId="AD" clId="Web-{038BD3F1-97B6-DCB0-7252-7E6E89D97A42}"/>
    <pc:docChg chg="modSld">
      <pc:chgData name="백지연B/SGS DevCamp" userId="S::jyeonbaek@smilegate.com::d357b275-f334-464f-9020-26c53f8e09d1" providerId="AD" clId="Web-{038BD3F1-97B6-DCB0-7252-7E6E89D97A42}" dt="2021-01-12T11:41:41.339" v="139" actId="14100"/>
      <pc:docMkLst>
        <pc:docMk/>
      </pc:docMkLst>
      <pc:sldChg chg="modSp">
        <pc:chgData name="백지연B/SGS DevCamp" userId="S::jyeonbaek@smilegate.com::d357b275-f334-464f-9020-26c53f8e09d1" providerId="AD" clId="Web-{038BD3F1-97B6-DCB0-7252-7E6E89D97A42}" dt="2021-01-12T11:41:41.339" v="139" actId="14100"/>
        <pc:sldMkLst>
          <pc:docMk/>
          <pc:sldMk cId="164947090" sldId="321"/>
        </pc:sldMkLst>
        <pc:spChg chg="mod">
          <ac:chgData name="백지연B/SGS DevCamp" userId="S::jyeonbaek@smilegate.com::d357b275-f334-464f-9020-26c53f8e09d1" providerId="AD" clId="Web-{038BD3F1-97B6-DCB0-7252-7E6E89D97A42}" dt="2021-01-12T11:41:41.339" v="139" actId="14100"/>
          <ac:spMkLst>
            <pc:docMk/>
            <pc:sldMk cId="164947090" sldId="321"/>
            <ac:spMk id="3" creationId="{1E6E941A-3335-47A5-B5EE-8720E000F4DC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1:00.921" v="10" actId="14100"/>
          <ac:spMkLst>
            <pc:docMk/>
            <pc:sldMk cId="164947090" sldId="321"/>
            <ac:spMk id="9" creationId="{01888D20-BEC1-4762-8C2D-DE10E9347710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3:53.080" v="105" actId="14100"/>
          <ac:spMkLst>
            <pc:docMk/>
            <pc:sldMk cId="164947090" sldId="321"/>
            <ac:spMk id="10" creationId="{5BEA80F0-9916-4166-A557-16F10C8CC86B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3:58.096" v="106" actId="1076"/>
          <ac:spMkLst>
            <pc:docMk/>
            <pc:sldMk cId="164947090" sldId="321"/>
            <ac:spMk id="11" creationId="{3EAB3A1D-BA7E-4980-985B-63CE785F9091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4:01.080" v="107" actId="1076"/>
          <ac:spMkLst>
            <pc:docMk/>
            <pc:sldMk cId="164947090" sldId="321"/>
            <ac:spMk id="15" creationId="{45771864-E28C-4964-BE0E-89483FE857C0}"/>
          </ac:spMkLst>
        </pc:spChg>
      </pc:sldChg>
      <pc:sldChg chg="modSp">
        <pc:chgData name="백지연B/SGS DevCamp" userId="S::jyeonbaek@smilegate.com::d357b275-f334-464f-9020-26c53f8e09d1" providerId="AD" clId="Web-{038BD3F1-97B6-DCB0-7252-7E6E89D97A42}" dt="2021-01-12T11:27:33.260" v="9" actId="20577"/>
        <pc:sldMkLst>
          <pc:docMk/>
          <pc:sldMk cId="3438314448" sldId="348"/>
        </pc:sldMkLst>
        <pc:spChg chg="mod">
          <ac:chgData name="백지연B/SGS DevCamp" userId="S::jyeonbaek@smilegate.com::d357b275-f334-464f-9020-26c53f8e09d1" providerId="AD" clId="Web-{038BD3F1-97B6-DCB0-7252-7E6E89D97A42}" dt="2021-01-12T11:27:33.260" v="9" actId="20577"/>
          <ac:spMkLst>
            <pc:docMk/>
            <pc:sldMk cId="3438314448" sldId="348"/>
            <ac:spMk id="13" creationId="{2954C6E2-DEE0-46D6-9070-991246C727F0}"/>
          </ac:spMkLst>
        </pc:spChg>
      </pc:sldChg>
    </pc:docChg>
  </pc:docChgLst>
  <pc:docChgLst>
    <pc:chgData name="박소현C/SGS DevCamp" userId="S::shparkc@smilegate.com::b6ded9f9-1722-4edd-8dba-128b08e80a16" providerId="AD" clId="Web-{2FE09492-34DF-8F53-C77D-0A831C17E416}"/>
    <pc:docChg chg="addSld modSld sldOrd">
      <pc:chgData name="박소현C/SGS DevCamp" userId="S::shparkc@smilegate.com::b6ded9f9-1722-4edd-8dba-128b08e80a16" providerId="AD" clId="Web-{2FE09492-34DF-8F53-C77D-0A831C17E416}" dt="2021-01-12T12:28:04.077" v="426"/>
      <pc:docMkLst>
        <pc:docMk/>
      </pc:docMkLst>
      <pc:sldChg chg="modSp">
        <pc:chgData name="박소현C/SGS DevCamp" userId="S::shparkc@smilegate.com::b6ded9f9-1722-4edd-8dba-128b08e80a16" providerId="AD" clId="Web-{2FE09492-34DF-8F53-C77D-0A831C17E416}" dt="2021-01-12T12:12:59.175" v="362" actId="20577"/>
        <pc:sldMkLst>
          <pc:docMk/>
          <pc:sldMk cId="3438314448" sldId="259"/>
        </pc:sldMkLst>
        <pc:spChg chg="mod">
          <ac:chgData name="박소현C/SGS DevCamp" userId="S::shparkc@smilegate.com::b6ded9f9-1722-4edd-8dba-128b08e80a16" providerId="AD" clId="Web-{2FE09492-34DF-8F53-C77D-0A831C17E416}" dt="2021-01-12T12:12:59.175" v="362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modSp ord">
        <pc:chgData name="박소현C/SGS DevCamp" userId="S::shparkc@smilegate.com::b6ded9f9-1722-4edd-8dba-128b08e80a16" providerId="AD" clId="Web-{2FE09492-34DF-8F53-C77D-0A831C17E416}" dt="2021-01-12T11:58:28.369" v="176" actId="20577"/>
        <pc:sldMkLst>
          <pc:docMk/>
          <pc:sldMk cId="745844117" sldId="304"/>
        </pc:sldMkLst>
        <pc:spChg chg="mod">
          <ac:chgData name="박소현C/SGS DevCamp" userId="S::shparkc@smilegate.com::b6ded9f9-1722-4edd-8dba-128b08e80a16" providerId="AD" clId="Web-{2FE09492-34DF-8F53-C77D-0A831C17E416}" dt="2021-01-12T11:53:53.486" v="80" actId="1076"/>
          <ac:spMkLst>
            <pc:docMk/>
            <pc:sldMk cId="745844117" sldId="304"/>
            <ac:spMk id="2" creationId="{B4C30017-6877-4A36-8086-3307D49A9B7C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8:28.369" v="176" actId="20577"/>
          <ac:spMkLst>
            <pc:docMk/>
            <pc:sldMk cId="745844117" sldId="304"/>
            <ac:spMk id="9" creationId="{00000000-0000-0000-0000-000000000000}"/>
          </ac:spMkLst>
        </pc:spChg>
      </pc:sldChg>
      <pc:sldChg chg="addSp delSp modSp">
        <pc:chgData name="박소현C/SGS DevCamp" userId="S::shparkc@smilegate.com::b6ded9f9-1722-4edd-8dba-128b08e80a16" providerId="AD" clId="Web-{2FE09492-34DF-8F53-C77D-0A831C17E416}" dt="2021-01-12T12:28:04.077" v="426"/>
        <pc:sldMkLst>
          <pc:docMk/>
          <pc:sldMk cId="270304466" sldId="306"/>
        </pc:sldMkLst>
        <pc:graphicFrameChg chg="add modGraphic">
          <ac:chgData name="박소현C/SGS DevCamp" userId="S::shparkc@smilegate.com::b6ded9f9-1722-4edd-8dba-128b08e80a16" providerId="AD" clId="Web-{2FE09492-34DF-8F53-C77D-0A831C17E416}" dt="2021-01-12T12:28:04.077" v="426"/>
          <ac:graphicFrameMkLst>
            <pc:docMk/>
            <pc:sldMk cId="270304466" sldId="306"/>
            <ac:graphicFrameMk id="2" creationId="{F00992EC-95CF-4E3C-9EC6-663EE3A28556}"/>
          </ac:graphicFrameMkLst>
        </pc:graphicFrameChg>
        <pc:graphicFrameChg chg="mod modGraphic">
          <ac:chgData name="박소현C/SGS DevCamp" userId="S::shparkc@smilegate.com::b6ded9f9-1722-4edd-8dba-128b08e80a16" providerId="AD" clId="Web-{2FE09492-34DF-8F53-C77D-0A831C17E416}" dt="2021-01-12T12:25:28.916" v="422"/>
          <ac:graphicFrameMkLst>
            <pc:docMk/>
            <pc:sldMk cId="270304466" sldId="306"/>
            <ac:graphicFrameMk id="9" creationId="{00000000-0000-0000-0000-000000000000}"/>
          </ac:graphicFrameMkLst>
        </pc:graphicFrameChg>
        <pc:graphicFrameChg chg="del">
          <ac:chgData name="박소현C/SGS DevCamp" userId="S::shparkc@smilegate.com::b6ded9f9-1722-4edd-8dba-128b08e80a16" providerId="AD" clId="Web-{2FE09492-34DF-8F53-C77D-0A831C17E416}" dt="2021-01-12T12:24:01.804" v="404"/>
          <ac:graphicFrameMkLst>
            <pc:docMk/>
            <pc:sldMk cId="270304466" sldId="306"/>
            <ac:graphicFrameMk id="10" creationId="{00000000-0000-0000-0000-000000000000}"/>
          </ac:graphicFrameMkLst>
        </pc:graphicFrameChg>
        <pc:graphicFrameChg chg="del">
          <ac:chgData name="박소현C/SGS DevCamp" userId="S::shparkc@smilegate.com::b6ded9f9-1722-4edd-8dba-128b08e80a16" providerId="AD" clId="Web-{2FE09492-34DF-8F53-C77D-0A831C17E416}" dt="2021-01-12T12:24:01.804" v="403"/>
          <ac:graphicFrameMkLst>
            <pc:docMk/>
            <pc:sldMk cId="270304466" sldId="306"/>
            <ac:graphicFrameMk id="13" creationId="{00000000-0000-0000-0000-000000000000}"/>
          </ac:graphicFrameMkLst>
        </pc:graphicFrameChg>
      </pc:sldChg>
      <pc:sldChg chg="modSp">
        <pc:chgData name="박소현C/SGS DevCamp" userId="S::shparkc@smilegate.com::b6ded9f9-1722-4edd-8dba-128b08e80a16" providerId="AD" clId="Web-{2FE09492-34DF-8F53-C77D-0A831C17E416}" dt="2021-01-12T12:18:15.091" v="397"/>
        <pc:sldMkLst>
          <pc:docMk/>
          <pc:sldMk cId="2258732353" sldId="313"/>
        </pc:sldMkLst>
        <pc:spChg chg="mod">
          <ac:chgData name="박소현C/SGS DevCamp" userId="S::shparkc@smilegate.com::b6ded9f9-1722-4edd-8dba-128b08e80a16" providerId="AD" clId="Web-{2FE09492-34DF-8F53-C77D-0A831C17E416}" dt="2021-01-12T12:18:15.091" v="397"/>
          <ac:spMkLst>
            <pc:docMk/>
            <pc:sldMk cId="2258732353" sldId="313"/>
            <ac:spMk id="4" creationId="{49E8CBC3-F593-4E4E-8B15-6B5296DC58FD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5:16.460" v="385" actId="20577"/>
        <pc:sldMkLst>
          <pc:docMk/>
          <pc:sldMk cId="2012690515" sldId="320"/>
        </pc:sldMkLst>
        <pc:spChg chg="mod">
          <ac:chgData name="박소현C/SGS DevCamp" userId="S::shparkc@smilegate.com::b6ded9f9-1722-4edd-8dba-128b08e80a16" providerId="AD" clId="Web-{2FE09492-34DF-8F53-C77D-0A831C17E416}" dt="2021-01-12T12:15:16.460" v="385" actId="20577"/>
          <ac:spMkLst>
            <pc:docMk/>
            <pc:sldMk cId="2012690515" sldId="320"/>
            <ac:spMk id="39" creationId="{4059B652-C47D-4BA1-9C1A-EC8BCF201D6D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6:43.541" v="386" actId="1076"/>
        <pc:sldMkLst>
          <pc:docMk/>
          <pc:sldMk cId="3557197404" sldId="343"/>
        </pc:sldMkLst>
        <pc:spChg chg="mod">
          <ac:chgData name="박소현C/SGS DevCamp" userId="S::shparkc@smilegate.com::b6ded9f9-1722-4edd-8dba-128b08e80a16" providerId="AD" clId="Web-{2FE09492-34DF-8F53-C77D-0A831C17E416}" dt="2021-01-12T12:16:43.541" v="386" actId="1076"/>
          <ac:spMkLst>
            <pc:docMk/>
            <pc:sldMk cId="3557197404" sldId="343"/>
            <ac:spMk id="9" creationId="{7B4C3533-7D85-4221-A7C5-D992C2D927D5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1:53:17.344" v="79" actId="1076"/>
        <pc:sldMkLst>
          <pc:docMk/>
          <pc:sldMk cId="2852061777" sldId="346"/>
        </pc:sldMkLst>
        <pc:spChg chg="mod">
          <ac:chgData name="박소현C/SGS DevCamp" userId="S::shparkc@smilegate.com::b6ded9f9-1722-4edd-8dba-128b08e80a16" providerId="AD" clId="Web-{2FE09492-34DF-8F53-C77D-0A831C17E416}" dt="2021-01-12T11:53:10.063" v="75" actId="1076"/>
          <ac:spMkLst>
            <pc:docMk/>
            <pc:sldMk cId="2852061777" sldId="346"/>
            <ac:spMk id="12" creationId="{52336AFE-B77F-4B2D-A1D1-F6BA2620B363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3:10.078" v="76" actId="1076"/>
          <ac:spMkLst>
            <pc:docMk/>
            <pc:sldMk cId="2852061777" sldId="346"/>
            <ac:spMk id="13" creationId="{52336AFE-B77F-4B2D-A1D1-F6BA2620B363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3:17.344" v="79" actId="1076"/>
          <ac:spMkLst>
            <pc:docMk/>
            <pc:sldMk cId="2852061777" sldId="346"/>
            <ac:spMk id="14" creationId="{52336AFE-B77F-4B2D-A1D1-F6BA2620B363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3:12.828" v="78" actId="1076"/>
          <ac:spMkLst>
            <pc:docMk/>
            <pc:sldMk cId="2852061777" sldId="346"/>
            <ac:spMk id="17" creationId="{00000000-0000-0000-0000-000000000000}"/>
          </ac:spMkLst>
        </pc:spChg>
        <pc:picChg chg="mod">
          <ac:chgData name="박소현C/SGS DevCamp" userId="S::shparkc@smilegate.com::b6ded9f9-1722-4edd-8dba-128b08e80a16" providerId="AD" clId="Web-{2FE09492-34DF-8F53-C77D-0A831C17E416}" dt="2021-01-12T11:53:10.047" v="73" actId="1076"/>
          <ac:picMkLst>
            <pc:docMk/>
            <pc:sldMk cId="2852061777" sldId="346"/>
            <ac:picMk id="2" creationId="{EBC0FE17-D4A7-4498-8A19-2D62AFB3753A}"/>
          </ac:picMkLst>
        </pc:picChg>
        <pc:picChg chg="mod">
          <ac:chgData name="박소현C/SGS DevCamp" userId="S::shparkc@smilegate.com::b6ded9f9-1722-4edd-8dba-128b08e80a16" providerId="AD" clId="Web-{2FE09492-34DF-8F53-C77D-0A831C17E416}" dt="2021-01-12T11:53:10.047" v="74" actId="1076"/>
          <ac:picMkLst>
            <pc:docMk/>
            <pc:sldMk cId="2852061777" sldId="346"/>
            <ac:picMk id="3" creationId="{8F7142B1-AA3A-4E3C-A8B6-6D9AF45A7239}"/>
          </ac:picMkLst>
        </pc:picChg>
        <pc:picChg chg="mod">
          <ac:chgData name="박소현C/SGS DevCamp" userId="S::shparkc@smilegate.com::b6ded9f9-1722-4edd-8dba-128b08e80a16" providerId="AD" clId="Web-{2FE09492-34DF-8F53-C77D-0A831C17E416}" dt="2021-01-12T11:53:10.078" v="77" actId="1076"/>
          <ac:picMkLst>
            <pc:docMk/>
            <pc:sldMk cId="2852061777" sldId="346"/>
            <ac:picMk id="15" creationId="{862924AA-C43E-429A-888F-CDD88F3A8AEA}"/>
          </ac:picMkLst>
        </pc:picChg>
      </pc:sldChg>
      <pc:sldChg chg="delSp modSp">
        <pc:chgData name="박소현C/SGS DevCamp" userId="S::shparkc@smilegate.com::b6ded9f9-1722-4edd-8dba-128b08e80a16" providerId="AD" clId="Web-{2FE09492-34DF-8F53-C77D-0A831C17E416}" dt="2021-01-12T12:13:25.254" v="364" actId="1076"/>
        <pc:sldMkLst>
          <pc:docMk/>
          <pc:sldMk cId="3438314448" sldId="347"/>
        </pc:sldMkLst>
        <pc:spChg chg="mod">
          <ac:chgData name="박소현C/SGS DevCamp" userId="S::shparkc@smilegate.com::b6ded9f9-1722-4edd-8dba-128b08e80a16" providerId="AD" clId="Web-{2FE09492-34DF-8F53-C77D-0A831C17E416}" dt="2021-01-12T12:13:25.254" v="364" actId="1076"/>
          <ac:spMkLst>
            <pc:docMk/>
            <pc:sldMk cId="3438314448" sldId="347"/>
            <ac:spMk id="2" creationId="{921373A0-C691-47F4-91DA-9D10ACEF12DE}"/>
          </ac:spMkLst>
        </pc:spChg>
        <pc:spChg chg="del mod">
          <ac:chgData name="박소현C/SGS DevCamp" userId="S::shparkc@smilegate.com::b6ded9f9-1722-4edd-8dba-128b08e80a16" providerId="AD" clId="Web-{2FE09492-34DF-8F53-C77D-0A831C17E416}" dt="2021-01-12T12:00:11.434" v="185"/>
          <ac:spMkLst>
            <pc:docMk/>
            <pc:sldMk cId="3438314448" sldId="347"/>
            <ac:spMk id="13" creationId="{2954C6E2-DEE0-46D6-9070-991246C727F0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3:45.192" v="368" actId="1076"/>
        <pc:sldMkLst>
          <pc:docMk/>
          <pc:sldMk cId="3438314448" sldId="348"/>
        </pc:sldMkLst>
        <pc:spChg chg="mod">
          <ac:chgData name="박소현C/SGS DevCamp" userId="S::shparkc@smilegate.com::b6ded9f9-1722-4edd-8dba-128b08e80a16" providerId="AD" clId="Web-{2FE09492-34DF-8F53-C77D-0A831C17E416}" dt="2021-01-12T12:13:45.192" v="368" actId="1076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7:24.089" v="394" actId="20577"/>
        <pc:sldMkLst>
          <pc:docMk/>
          <pc:sldMk cId="3557197404" sldId="350"/>
        </pc:sldMkLst>
        <pc:spChg chg="mod">
          <ac:chgData name="박소현C/SGS DevCamp" userId="S::shparkc@smilegate.com::b6ded9f9-1722-4edd-8dba-128b08e80a16" providerId="AD" clId="Web-{2FE09492-34DF-8F53-C77D-0A831C17E416}" dt="2021-01-12T12:17:24.089" v="394" actId="20577"/>
          <ac:spMkLst>
            <pc:docMk/>
            <pc:sldMk cId="3557197404" sldId="350"/>
            <ac:spMk id="3" creationId="{7B4C3533-7D85-4221-A7C5-D992C2D927D5}"/>
          </ac:spMkLst>
        </pc:spChg>
        <pc:picChg chg="mod">
          <ac:chgData name="박소현C/SGS DevCamp" userId="S::shparkc@smilegate.com::b6ded9f9-1722-4edd-8dba-128b08e80a16" providerId="AD" clId="Web-{2FE09492-34DF-8F53-C77D-0A831C17E416}" dt="2021-01-12T12:17:20.480" v="392" actId="1076"/>
          <ac:picMkLst>
            <pc:docMk/>
            <pc:sldMk cId="3557197404" sldId="350"/>
            <ac:picMk id="2050" creationId="{00000000-0000-0000-0000-000000000000}"/>
          </ac:picMkLst>
        </pc:picChg>
      </pc:sldChg>
      <pc:sldChg chg="addSp delSp add replId">
        <pc:chgData name="박소현C/SGS DevCamp" userId="S::shparkc@smilegate.com::b6ded9f9-1722-4edd-8dba-128b08e80a16" providerId="AD" clId="Web-{2FE09492-34DF-8F53-C77D-0A831C17E416}" dt="2021-01-12T12:24:06.288" v="406"/>
        <pc:sldMkLst>
          <pc:docMk/>
          <pc:sldMk cId="3964650935" sldId="351"/>
        </pc:sldMkLst>
        <pc:graphicFrameChg chg="del">
          <ac:chgData name="박소현C/SGS DevCamp" userId="S::shparkc@smilegate.com::b6ded9f9-1722-4edd-8dba-128b08e80a16" providerId="AD" clId="Web-{2FE09492-34DF-8F53-C77D-0A831C17E416}" dt="2021-01-12T12:24:06.288" v="406"/>
          <ac:graphicFrameMkLst>
            <pc:docMk/>
            <pc:sldMk cId="3964650935" sldId="351"/>
            <ac:graphicFrameMk id="9" creationId="{00000000-0000-0000-0000-000000000000}"/>
          </ac:graphicFrameMkLst>
        </pc:graphicFrameChg>
        <pc:graphicFrameChg chg="add del">
          <ac:chgData name="박소현C/SGS DevCamp" userId="S::shparkc@smilegate.com::b6ded9f9-1722-4edd-8dba-128b08e80a16" providerId="AD" clId="Web-{2FE09492-34DF-8F53-C77D-0A831C17E416}" dt="2021-01-12T12:23:55.413" v="401"/>
          <ac:graphicFrameMkLst>
            <pc:docMk/>
            <pc:sldMk cId="3964650935" sldId="351"/>
            <ac:graphicFrameMk id="10" creationId="{00000000-0000-0000-0000-000000000000}"/>
          </ac:graphicFrameMkLst>
        </pc:graphicFrameChg>
        <pc:graphicFrameChg chg="add del">
          <ac:chgData name="박소현C/SGS DevCamp" userId="S::shparkc@smilegate.com::b6ded9f9-1722-4edd-8dba-128b08e80a16" providerId="AD" clId="Web-{2FE09492-34DF-8F53-C77D-0A831C17E416}" dt="2021-01-12T12:23:55.413" v="402"/>
          <ac:graphicFrameMkLst>
            <pc:docMk/>
            <pc:sldMk cId="3964650935" sldId="351"/>
            <ac:graphicFrameMk id="13" creationId="{00000000-0000-0000-0000-000000000000}"/>
          </ac:graphicFrameMkLst>
        </pc:graphicFrameChg>
        <pc:graphicFrameChg chg="del">
          <ac:chgData name="박소현C/SGS DevCamp" userId="S::shparkc@smilegate.com::b6ded9f9-1722-4edd-8dba-128b08e80a16" providerId="AD" clId="Web-{2FE09492-34DF-8F53-C77D-0A831C17E416}" dt="2021-01-12T12:24:06.288" v="405"/>
          <ac:graphicFrameMkLst>
            <pc:docMk/>
            <pc:sldMk cId="3964650935" sldId="351"/>
            <ac:graphicFrameMk id="16" creationId="{00000000-0000-0000-0000-000000000000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FC861225-EFF1-B72B-70D0-7223A9123F33}"/>
    <pc:docChg chg="modSld">
      <pc:chgData name="박소현C/SGS DevCamp" userId="S::shparkc@smilegate.com::b6ded9f9-1722-4edd-8dba-128b08e80a16" providerId="AD" clId="Web-{FC861225-EFF1-B72B-70D0-7223A9123F33}" dt="2020-12-26T01:55:47.866" v="3" actId="1076"/>
      <pc:docMkLst>
        <pc:docMk/>
      </pc:docMkLst>
      <pc:sldChg chg="modSp">
        <pc:chgData name="박소현C/SGS DevCamp" userId="S::shparkc@smilegate.com::b6ded9f9-1722-4edd-8dba-128b08e80a16" providerId="AD" clId="Web-{FC861225-EFF1-B72B-70D0-7223A9123F33}" dt="2020-12-26T01:55:47.866" v="3" actId="1076"/>
        <pc:sldMkLst>
          <pc:docMk/>
          <pc:sldMk cId="3114797471" sldId="299"/>
        </pc:sldMkLst>
        <pc:spChg chg="mod">
          <ac:chgData name="박소현C/SGS DevCamp" userId="S::shparkc@smilegate.com::b6ded9f9-1722-4edd-8dba-128b08e80a16" providerId="AD" clId="Web-{FC861225-EFF1-B72B-70D0-7223A9123F33}" dt="2020-12-26T01:55:47.804" v="0" actId="1076"/>
          <ac:spMkLst>
            <pc:docMk/>
            <pc:sldMk cId="3114797471" sldId="299"/>
            <ac:spMk id="10" creationId="{DEC8EBA7-910F-B446-A170-3C500FFCB90C}"/>
          </ac:spMkLst>
        </pc:spChg>
        <pc:grpChg chg="mod">
          <ac:chgData name="박소현C/SGS DevCamp" userId="S::shparkc@smilegate.com::b6ded9f9-1722-4edd-8dba-128b08e80a16" providerId="AD" clId="Web-{FC861225-EFF1-B72B-70D0-7223A9123F33}" dt="2020-12-26T01:55:47.835" v="1" actId="1076"/>
          <ac:grpSpMkLst>
            <pc:docMk/>
            <pc:sldMk cId="3114797471" sldId="299"/>
            <ac:grpSpMk id="39" creationId="{5EC32041-3234-FC42-8EBB-17CD68ED0D24}"/>
          </ac:grpSpMkLst>
        </pc:grpChg>
        <pc:grpChg chg="mod">
          <ac:chgData name="박소현C/SGS DevCamp" userId="S::shparkc@smilegate.com::b6ded9f9-1722-4edd-8dba-128b08e80a16" providerId="AD" clId="Web-{FC861225-EFF1-B72B-70D0-7223A9123F33}" dt="2020-12-26T01:55:47.850" v="2" actId="1076"/>
          <ac:grpSpMkLst>
            <pc:docMk/>
            <pc:sldMk cId="3114797471" sldId="299"/>
            <ac:grpSpMk id="58" creationId="{B2818095-7689-B040-BC97-49B885EBCCE0}"/>
          </ac:grpSpMkLst>
        </pc:grpChg>
        <pc:grpChg chg="mod">
          <ac:chgData name="박소현C/SGS DevCamp" userId="S::shparkc@smilegate.com::b6ded9f9-1722-4edd-8dba-128b08e80a16" providerId="AD" clId="Web-{FC861225-EFF1-B72B-70D0-7223A9123F33}" dt="2020-12-26T01:55:47.866" v="3" actId="1076"/>
          <ac:grpSpMkLst>
            <pc:docMk/>
            <pc:sldMk cId="3114797471" sldId="299"/>
            <ac:grpSpMk id="61" creationId="{2761043B-200A-8643-BAE0-92BE960D0358}"/>
          </ac:grpSpMkLst>
        </pc:grpChg>
      </pc:sldChg>
    </pc:docChg>
  </pc:docChgLst>
  <pc:docChgLst>
    <pc:chgData name="신영환/SGS DevCamp" userId="S::younghshin@smilegate.com::dfc41117-1df7-4003-b5bb-5a017d18150b" providerId="AD" clId="Web-{6B8DFBF3-13DC-4853-85A9-62C927B2184B}"/>
    <pc:docChg chg="addSld delSld modSld sldOrd">
      <pc:chgData name="신영환/SGS DevCamp" userId="S::younghshin@smilegate.com::dfc41117-1df7-4003-b5bb-5a017d18150b" providerId="AD" clId="Web-{6B8DFBF3-13DC-4853-85A9-62C927B2184B}" dt="2020-12-26T05:47:01.744" v="910" actId="1076"/>
      <pc:docMkLst>
        <pc:docMk/>
      </pc:docMkLst>
      <pc:sldChg chg="modSp">
        <pc:chgData name="신영환/SGS DevCamp" userId="S::younghshin@smilegate.com::dfc41117-1df7-4003-b5bb-5a017d18150b" providerId="AD" clId="Web-{6B8DFBF3-13DC-4853-85A9-62C927B2184B}" dt="2020-12-26T05:12:55.747" v="209" actId="20577"/>
        <pc:sldMkLst>
          <pc:docMk/>
          <pc:sldMk cId="3438314448" sldId="259"/>
        </pc:sldMkLst>
        <pc:spChg chg="mod">
          <ac:chgData name="신영환/SGS DevCamp" userId="S::younghshin@smilegate.com::dfc41117-1df7-4003-b5bb-5a017d18150b" providerId="AD" clId="Web-{6B8DFBF3-13DC-4853-85A9-62C927B2184B}" dt="2020-12-26T05:12:55.747" v="209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addSp delSp modSp add del replId">
        <pc:chgData name="신영환/SGS DevCamp" userId="S::younghshin@smilegate.com::dfc41117-1df7-4003-b5bb-5a017d18150b" providerId="AD" clId="Web-{6B8DFBF3-13DC-4853-85A9-62C927B2184B}" dt="2020-12-26T05:43:29.569" v="744" actId="1076"/>
        <pc:sldMkLst>
          <pc:docMk/>
          <pc:sldMk cId="3637494135" sldId="314"/>
        </pc:sldMkLst>
        <pc:spChg chg="mod">
          <ac:chgData name="신영환/SGS DevCamp" userId="S::younghshin@smilegate.com::dfc41117-1df7-4003-b5bb-5a017d18150b" providerId="AD" clId="Web-{6B8DFBF3-13DC-4853-85A9-62C927B2184B}" dt="2020-12-26T05:26:14.008" v="436" actId="14100"/>
          <ac:spMkLst>
            <pc:docMk/>
            <pc:sldMk cId="3637494135" sldId="314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3:08.444" v="727" actId="1076"/>
          <ac:spMkLst>
            <pc:docMk/>
            <pc:sldMk cId="3637494135" sldId="314"/>
            <ac:spMk id="9" creationId="{478A8074-F7E9-4005-ADCA-289CBFE224B2}"/>
          </ac:spMkLst>
        </pc:spChg>
        <pc:spChg chg="mod">
          <ac:chgData name="신영환/SGS DevCamp" userId="S::younghshin@smilegate.com::dfc41117-1df7-4003-b5bb-5a017d18150b" providerId="AD" clId="Web-{6B8DFBF3-13DC-4853-85A9-62C927B2184B}" dt="2020-12-26T05:14:56.124" v="299" actId="20577"/>
          <ac:spMkLst>
            <pc:docMk/>
            <pc:sldMk cId="3637494135" sldId="314"/>
            <ac:spMk id="10" creationId="{DEC8EBA7-910F-B446-A170-3C500FFCB90C}"/>
          </ac:spMkLst>
        </pc:spChg>
        <pc:spChg chg="add del">
          <ac:chgData name="신영환/SGS DevCamp" userId="S::younghshin@smilegate.com::dfc41117-1df7-4003-b5bb-5a017d18150b" providerId="AD" clId="Web-{6B8DFBF3-13DC-4853-85A9-62C927B2184B}" dt="2020-12-26T05:42:41.756" v="699"/>
          <ac:spMkLst>
            <pc:docMk/>
            <pc:sldMk cId="3637494135" sldId="314"/>
            <ac:spMk id="11" creationId="{0AE87C16-15CB-47CF-A643-FD7891C5B704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3:29.569" v="744" actId="1076"/>
          <ac:spMkLst>
            <pc:docMk/>
            <pc:sldMk cId="3637494135" sldId="314"/>
            <ac:spMk id="76" creationId="{24E91C3E-60A1-430E-BACA-4477F5170F41}"/>
          </ac:spMkLst>
        </pc:spChg>
        <pc:grpChg chg="del">
          <ac:chgData name="신영환/SGS DevCamp" userId="S::younghshin@smilegate.com::dfc41117-1df7-4003-b5bb-5a017d18150b" providerId="AD" clId="Web-{6B8DFBF3-13DC-4853-85A9-62C927B2184B}" dt="2020-12-26T05:15:00.186" v="303"/>
          <ac:grpSpMkLst>
            <pc:docMk/>
            <pc:sldMk cId="3637494135" sldId="314"/>
            <ac:grpSpMk id="39" creationId="{5EC32041-3234-FC42-8EBB-17CD68ED0D24}"/>
          </ac:grpSpMkLst>
        </pc:grpChg>
        <pc:grpChg chg="del">
          <ac:chgData name="신영환/SGS DevCamp" userId="S::younghshin@smilegate.com::dfc41117-1df7-4003-b5bb-5a017d18150b" providerId="AD" clId="Web-{6B8DFBF3-13DC-4853-85A9-62C927B2184B}" dt="2020-12-26T05:15:00.186" v="302"/>
          <ac:grpSpMkLst>
            <pc:docMk/>
            <pc:sldMk cId="3637494135" sldId="314"/>
            <ac:grpSpMk id="58" creationId="{B2818095-7689-B040-BC97-49B885EBCCE0}"/>
          </ac:grpSpMkLst>
        </pc:grpChg>
        <pc:grpChg chg="del">
          <ac:chgData name="신영환/SGS DevCamp" userId="S::younghshin@smilegate.com::dfc41117-1df7-4003-b5bb-5a017d18150b" providerId="AD" clId="Web-{6B8DFBF3-13DC-4853-85A9-62C927B2184B}" dt="2020-12-26T05:15:00.186" v="301"/>
          <ac:grpSpMkLst>
            <pc:docMk/>
            <pc:sldMk cId="3637494135" sldId="314"/>
            <ac:grpSpMk id="61" creationId="{2761043B-200A-8643-BAE0-92BE960D0358}"/>
          </ac:grpSpMkLst>
        </pc:grpChg>
        <pc:picChg chg="add del mod">
          <ac:chgData name="신영환/SGS DevCamp" userId="S::younghshin@smilegate.com::dfc41117-1df7-4003-b5bb-5a017d18150b" providerId="AD" clId="Web-{6B8DFBF3-13DC-4853-85A9-62C927B2184B}" dt="2020-12-26T05:18:18.673" v="311"/>
          <ac:picMkLst>
            <pc:docMk/>
            <pc:sldMk cId="3637494135" sldId="314"/>
            <ac:picMk id="2" creationId="{12CE793C-BA43-47AB-804F-66583823A19A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24:15.991" v="343" actId="1076"/>
          <ac:picMkLst>
            <pc:docMk/>
            <pc:sldMk cId="3637494135" sldId="314"/>
            <ac:picMk id="4" creationId="{7985AAAD-D728-4BB9-9D3E-268A307A25CE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40:00.848" v="672" actId="1076"/>
          <ac:picMkLst>
            <pc:docMk/>
            <pc:sldMk cId="3637494135" sldId="314"/>
            <ac:picMk id="5" creationId="{BF642C52-89DC-427E-AAF6-16FCC0E88498}"/>
          </ac:picMkLst>
        </pc:picChg>
        <pc:picChg chg="add del mod ord">
          <ac:chgData name="신영환/SGS DevCamp" userId="S::younghshin@smilegate.com::dfc41117-1df7-4003-b5bb-5a017d18150b" providerId="AD" clId="Web-{6B8DFBF3-13DC-4853-85A9-62C927B2184B}" dt="2020-12-26T05:30:55.168" v="565"/>
          <ac:picMkLst>
            <pc:docMk/>
            <pc:sldMk cId="3637494135" sldId="314"/>
            <ac:picMk id="6" creationId="{233FECFC-4DDB-4B3E-B825-B6A4D164C486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40:00.801" v="671" actId="1076"/>
          <ac:picMkLst>
            <pc:docMk/>
            <pc:sldMk cId="3637494135" sldId="314"/>
            <ac:picMk id="7" creationId="{F834F98A-DC12-4E66-9DD7-65AD7710C83A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1:16.715" v="570" actId="1076"/>
          <ac:picMkLst>
            <pc:docMk/>
            <pc:sldMk cId="3637494135" sldId="314"/>
            <ac:picMk id="8" creationId="{BF0517D4-8726-4035-9EB0-DEAD8F699940}"/>
          </ac:picMkLst>
        </pc:picChg>
        <pc:picChg chg="add del mod ord">
          <ac:chgData name="신영환/SGS DevCamp" userId="S::younghshin@smilegate.com::dfc41117-1df7-4003-b5bb-5a017d18150b" providerId="AD" clId="Web-{6B8DFBF3-13DC-4853-85A9-62C927B2184B}" dt="2020-12-26T05:30:56.668" v="566"/>
          <ac:picMkLst>
            <pc:docMk/>
            <pc:sldMk cId="3637494135" sldId="314"/>
            <ac:picMk id="71" creationId="{5A2B5AE4-CDC5-4CFD-889B-6262B1380FD1}"/>
          </ac:picMkLst>
        </pc:picChg>
      </pc:sldChg>
      <pc:sldChg chg="addSp delSp modSp add replId">
        <pc:chgData name="신영환/SGS DevCamp" userId="S::younghshin@smilegate.com::dfc41117-1df7-4003-b5bb-5a017d18150b" providerId="AD" clId="Web-{6B8DFBF3-13DC-4853-85A9-62C927B2184B}" dt="2020-12-26T05:46:14.697" v="873" actId="1076"/>
        <pc:sldMkLst>
          <pc:docMk/>
          <pc:sldMk cId="4005447557" sldId="315"/>
        </pc:sldMkLst>
        <pc:spChg chg="mod">
          <ac:chgData name="신영환/SGS DevCamp" userId="S::younghshin@smilegate.com::dfc41117-1df7-4003-b5bb-5a017d18150b" providerId="AD" clId="Web-{6B8DFBF3-13DC-4853-85A9-62C927B2184B}" dt="2020-12-26T05:27:17.212" v="489" actId="20577"/>
          <ac:spMkLst>
            <pc:docMk/>
            <pc:sldMk cId="4005447557" sldId="315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6:14.697" v="873" actId="1076"/>
          <ac:spMkLst>
            <pc:docMk/>
            <pc:sldMk cId="4005447557" sldId="315"/>
            <ac:spMk id="8" creationId="{070A9035-FE86-4D4B-8E2E-FA565BCC2940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6:07.946" v="872" actId="1076"/>
          <ac:spMkLst>
            <pc:docMk/>
            <pc:sldMk cId="4005447557" sldId="315"/>
            <ac:spMk id="41" creationId="{9380229C-F871-4A2F-952B-61FFFDA8DA87}"/>
          </ac:spMkLst>
        </pc:spChg>
        <pc:picChg chg="add mod ord">
          <ac:chgData name="신영환/SGS DevCamp" userId="S::younghshin@smilegate.com::dfc41117-1df7-4003-b5bb-5a017d18150b" providerId="AD" clId="Web-{6B8DFBF3-13DC-4853-85A9-62C927B2184B}" dt="2020-12-26T05:29:02.792" v="541"/>
          <ac:picMkLst>
            <pc:docMk/>
            <pc:sldMk cId="4005447557" sldId="315"/>
            <ac:picMk id="2" creationId="{2EEB5015-E526-4AC7-A862-A358D361F1C5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28:17.025" v="532"/>
          <ac:picMkLst>
            <pc:docMk/>
            <pc:sldMk cId="4005447557" sldId="315"/>
            <ac:picMk id="4" creationId="{7985AAAD-D728-4BB9-9D3E-268A307A25CE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28:18.619" v="533"/>
          <ac:picMkLst>
            <pc:docMk/>
            <pc:sldMk cId="4005447557" sldId="315"/>
            <ac:picMk id="5" creationId="{BF642C52-89DC-427E-AAF6-16FCC0E88498}"/>
          </ac:picMkLst>
        </pc:picChg>
        <pc:picChg chg="mod ord">
          <ac:chgData name="신영환/SGS DevCamp" userId="S::younghshin@smilegate.com::dfc41117-1df7-4003-b5bb-5a017d18150b" providerId="AD" clId="Web-{6B8DFBF3-13DC-4853-85A9-62C927B2184B}" dt="2020-12-26T05:30:05.543" v="551" actId="14100"/>
          <ac:picMkLst>
            <pc:docMk/>
            <pc:sldMk cId="4005447557" sldId="315"/>
            <ac:picMk id="6" creationId="{233FECFC-4DDB-4B3E-B825-B6A4D164C486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9:49.035" v="666" actId="1076"/>
          <ac:picMkLst>
            <pc:docMk/>
            <pc:sldMk cId="4005447557" sldId="315"/>
            <ac:picMk id="7" creationId="{83F2E5A5-CC1C-412E-AA5E-9DEC8A31BEC8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9:48.988" v="665" actId="1076"/>
          <ac:picMkLst>
            <pc:docMk/>
            <pc:sldMk cId="4005447557" sldId="315"/>
            <ac:picMk id="39" creationId="{818F85E6-3ABA-4272-A222-94B2E51DB53E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0:10.527" v="552"/>
          <ac:picMkLst>
            <pc:docMk/>
            <pc:sldMk cId="4005447557" sldId="315"/>
            <ac:picMk id="71" creationId="{5A2B5AE4-CDC5-4CFD-889B-6262B1380FD1}"/>
          </ac:picMkLst>
        </pc:picChg>
      </pc:sldChg>
      <pc:sldChg chg="add del replId">
        <pc:chgData name="신영환/SGS DevCamp" userId="S::younghshin@smilegate.com::dfc41117-1df7-4003-b5bb-5a017d18150b" providerId="AD" clId="Web-{6B8DFBF3-13DC-4853-85A9-62C927B2184B}" dt="2020-12-26T05:27:09.993" v="473"/>
        <pc:sldMkLst>
          <pc:docMk/>
          <pc:sldMk cId="1841431493" sldId="316"/>
        </pc:sldMkLst>
      </pc:sldChg>
      <pc:sldChg chg="addSp delSp modSp add replId">
        <pc:chgData name="신영환/SGS DevCamp" userId="S::younghshin@smilegate.com::dfc41117-1df7-4003-b5bb-5a017d18150b" providerId="AD" clId="Web-{6B8DFBF3-13DC-4853-85A9-62C927B2184B}" dt="2020-12-26T05:47:01.744" v="910" actId="1076"/>
        <pc:sldMkLst>
          <pc:docMk/>
          <pc:sldMk cId="2207968073" sldId="316"/>
        </pc:sldMkLst>
        <pc:spChg chg="mod">
          <ac:chgData name="신영환/SGS DevCamp" userId="S::younghshin@smilegate.com::dfc41117-1df7-4003-b5bb-5a017d18150b" providerId="AD" clId="Web-{6B8DFBF3-13DC-4853-85A9-62C927B2184B}" dt="2020-12-26T05:28:08.463" v="531" actId="20577"/>
          <ac:spMkLst>
            <pc:docMk/>
            <pc:sldMk cId="2207968073" sldId="316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6:42.869" v="891" actId="1076"/>
          <ac:spMkLst>
            <pc:docMk/>
            <pc:sldMk cId="2207968073" sldId="316"/>
            <ac:spMk id="13" creationId="{43373ACA-9750-4CAF-9820-BAF8C65CA1C1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7:01.744" v="910" actId="1076"/>
          <ac:spMkLst>
            <pc:docMk/>
            <pc:sldMk cId="2207968073" sldId="316"/>
            <ac:spMk id="42" creationId="{F346CA03-59BE-4795-8F26-D3899C22343D}"/>
          </ac:spMkLst>
        </pc:spChg>
        <pc:picChg chg="add mod ord">
          <ac:chgData name="신영환/SGS DevCamp" userId="S::younghshin@smilegate.com::dfc41117-1df7-4003-b5bb-5a017d18150b" providerId="AD" clId="Web-{6B8DFBF3-13DC-4853-85A9-62C927B2184B}" dt="2020-12-26T05:40:29.020" v="677" actId="1076"/>
          <ac:picMkLst>
            <pc:docMk/>
            <pc:sldMk cId="2207968073" sldId="316"/>
            <ac:picMk id="2" creationId="{5A1D14F9-7527-4673-B918-025555B12989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2:01.872" v="583"/>
          <ac:picMkLst>
            <pc:docMk/>
            <pc:sldMk cId="2207968073" sldId="316"/>
            <ac:picMk id="4" creationId="{7985AAAD-D728-4BB9-9D3E-268A307A25CE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2:12.560" v="587"/>
          <ac:picMkLst>
            <pc:docMk/>
            <pc:sldMk cId="2207968073" sldId="316"/>
            <ac:picMk id="5" creationId="{BF642C52-89DC-427E-AAF6-16FCC0E88498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1:53.232" v="577"/>
          <ac:picMkLst>
            <pc:docMk/>
            <pc:sldMk cId="2207968073" sldId="316"/>
            <ac:picMk id="6" creationId="{233FECFC-4DDB-4B3E-B825-B6A4D164C486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9:41.066" v="663" actId="1076"/>
          <ac:picMkLst>
            <pc:docMk/>
            <pc:sldMk cId="2207968073" sldId="316"/>
            <ac:picMk id="7" creationId="{820A9C31-655F-452C-A1DD-EA28CDBBA259}"/>
          </ac:picMkLst>
        </pc:picChg>
        <pc:picChg chg="add del mod">
          <ac:chgData name="신영환/SGS DevCamp" userId="S::younghshin@smilegate.com::dfc41117-1df7-4003-b5bb-5a017d18150b" providerId="AD" clId="Web-{6B8DFBF3-13DC-4853-85A9-62C927B2184B}" dt="2020-12-26T05:33:46.061" v="590"/>
          <ac:picMkLst>
            <pc:docMk/>
            <pc:sldMk cId="2207968073" sldId="316"/>
            <ac:picMk id="8" creationId="{F81BF2B0-5C82-4F0A-B9D0-32B23764738A}"/>
          </ac:picMkLst>
        </pc:picChg>
        <pc:picChg chg="add del mod">
          <ac:chgData name="신영환/SGS DevCamp" userId="S::younghshin@smilegate.com::dfc41117-1df7-4003-b5bb-5a017d18150b" providerId="AD" clId="Web-{6B8DFBF3-13DC-4853-85A9-62C927B2184B}" dt="2020-12-26T05:35:27.672" v="604"/>
          <ac:picMkLst>
            <pc:docMk/>
            <pc:sldMk cId="2207968073" sldId="316"/>
            <ac:picMk id="9" creationId="{44CA44E3-C44B-4597-B2B9-BB61F133B7BA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9:41.113" v="664" actId="1076"/>
          <ac:picMkLst>
            <pc:docMk/>
            <pc:sldMk cId="2207968073" sldId="316"/>
            <ac:picMk id="11" creationId="{8AF8F675-ECF9-4308-903D-67443B3B3A5B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40:29.082" v="678" actId="1076"/>
          <ac:picMkLst>
            <pc:docMk/>
            <pc:sldMk cId="2207968073" sldId="316"/>
            <ac:picMk id="12" creationId="{890924C3-D7E3-4386-8354-EDE3E6CE8CA5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1:54.732" v="578"/>
          <ac:picMkLst>
            <pc:docMk/>
            <pc:sldMk cId="2207968073" sldId="316"/>
            <ac:picMk id="71" creationId="{5A2B5AE4-CDC5-4CFD-889B-6262B1380FD1}"/>
          </ac:picMkLst>
        </pc:picChg>
      </pc:sldChg>
      <pc:sldChg chg="add del replId">
        <pc:chgData name="신영환/SGS DevCamp" userId="S::younghshin@smilegate.com::dfc41117-1df7-4003-b5bb-5a017d18150b" providerId="AD" clId="Web-{6B8DFBF3-13DC-4853-85A9-62C927B2184B}" dt="2020-12-26T05:36:26.188" v="610"/>
        <pc:sldMkLst>
          <pc:docMk/>
          <pc:sldMk cId="1092603871" sldId="318"/>
        </pc:sldMkLst>
      </pc:sldChg>
      <pc:sldChg chg="addSp delSp modSp add ord replId">
        <pc:chgData name="신영환/SGS DevCamp" userId="S::younghshin@smilegate.com::dfc41117-1df7-4003-b5bb-5a017d18150b" providerId="AD" clId="Web-{6B8DFBF3-13DC-4853-85A9-62C927B2184B}" dt="2020-12-26T05:44:58.320" v="847" actId="1076"/>
        <pc:sldMkLst>
          <pc:docMk/>
          <pc:sldMk cId="1252459933" sldId="318"/>
        </pc:sldMkLst>
        <pc:spChg chg="mod">
          <ac:chgData name="신영환/SGS DevCamp" userId="S::younghshin@smilegate.com::dfc41117-1df7-4003-b5bb-5a017d18150b" providerId="AD" clId="Web-{6B8DFBF3-13DC-4853-85A9-62C927B2184B}" dt="2020-12-26T05:36:46.782" v="621" actId="20577"/>
          <ac:spMkLst>
            <pc:docMk/>
            <pc:sldMk cId="1252459933" sldId="318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4:08.757" v="779" actId="1076"/>
          <ac:spMkLst>
            <pc:docMk/>
            <pc:sldMk cId="1252459933" sldId="318"/>
            <ac:spMk id="8" creationId="{E0D0DD64-E9AA-4926-8AFE-CE3D9E253FB8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4:58.320" v="847" actId="1076"/>
          <ac:spMkLst>
            <pc:docMk/>
            <pc:sldMk cId="1252459933" sldId="318"/>
            <ac:spMk id="41" creationId="{02FB5935-E518-4885-948D-474525FC88F4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4:51.430" v="846" actId="1076"/>
          <ac:spMkLst>
            <pc:docMk/>
            <pc:sldMk cId="1252459933" sldId="318"/>
            <ac:spMk id="42" creationId="{B078B87A-9EAA-41DC-8D3F-3E310939B859}"/>
          </ac:spMkLst>
        </pc:spChg>
        <pc:picChg chg="mod">
          <ac:chgData name="신영환/SGS DevCamp" userId="S::younghshin@smilegate.com::dfc41117-1df7-4003-b5bb-5a017d18150b" providerId="AD" clId="Web-{6B8DFBF3-13DC-4853-85A9-62C927B2184B}" dt="2020-12-26T05:38:56.659" v="655" actId="1076"/>
          <ac:picMkLst>
            <pc:docMk/>
            <pc:sldMk cId="1252459933" sldId="318"/>
            <ac:picMk id="2" creationId="{5A1D14F9-7527-4673-B918-025555B12989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8:56.690" v="656" actId="1076"/>
          <ac:picMkLst>
            <pc:docMk/>
            <pc:sldMk cId="1252459933" sldId="318"/>
            <ac:picMk id="4" creationId="{077FD691-E57B-4A4F-8ACC-8055F6D20C92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40:57.552" v="680" actId="1076"/>
          <ac:picMkLst>
            <pc:docMk/>
            <pc:sldMk cId="1252459933" sldId="318"/>
            <ac:picMk id="5" creationId="{7BE62991-6E31-45B7-89E1-540514FE464A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9:08.472" v="660" actId="1076"/>
          <ac:picMkLst>
            <pc:docMk/>
            <pc:sldMk cId="1252459933" sldId="318"/>
            <ac:picMk id="6" creationId="{85115BD5-918D-4A92-88B1-7C1367578805}"/>
          </ac:picMkLst>
        </pc:picChg>
        <pc:picChg chg="mod">
          <ac:chgData name="신영환/SGS DevCamp" userId="S::younghshin@smilegate.com::dfc41117-1df7-4003-b5bb-5a017d18150b" providerId="AD" clId="Web-{6B8DFBF3-13DC-4853-85A9-62C927B2184B}" dt="2020-12-26T05:40:57.489" v="679" actId="1076"/>
          <ac:picMkLst>
            <pc:docMk/>
            <pc:sldMk cId="1252459933" sldId="318"/>
            <ac:picMk id="7" creationId="{820A9C31-655F-452C-A1DD-EA28CDBBA259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7:11.720" v="626"/>
          <ac:picMkLst>
            <pc:docMk/>
            <pc:sldMk cId="1252459933" sldId="318"/>
            <ac:picMk id="11" creationId="{8AF8F675-ECF9-4308-903D-67443B3B3A5B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7:06.517" v="624"/>
          <ac:picMkLst>
            <pc:docMk/>
            <pc:sldMk cId="1252459933" sldId="318"/>
            <ac:picMk id="12" creationId="{890924C3-D7E3-4386-8354-EDE3E6CE8CA5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9:08.425" v="659" actId="1076"/>
          <ac:picMkLst>
            <pc:docMk/>
            <pc:sldMk cId="1252459933" sldId="318"/>
            <ac:picMk id="39" creationId="{581221BF-C4D7-432C-9F7D-8C2D28E26111}"/>
          </ac:picMkLst>
        </pc:picChg>
      </pc:sldChg>
    </pc:docChg>
  </pc:docChgLst>
  <pc:docChgLst>
    <pc:chgData name="소현C 박" userId="b6ded9f9-1722-4edd-8dba-128b08e80a16" providerId="ADAL" clId="{5CAEF47F-B7D0-DF41-B84D-0688BA1942CB}"/>
    <pc:docChg chg="addSld delSld modSld delMainMaster">
      <pc:chgData name="소현C 박" userId="b6ded9f9-1722-4edd-8dba-128b08e80a16" providerId="ADAL" clId="{5CAEF47F-B7D0-DF41-B84D-0688BA1942CB}" dt="2020-12-25T16:45:15.880" v="3" actId="2696"/>
      <pc:docMkLst>
        <pc:docMk/>
      </pc:docMkLst>
      <pc:sldChg chg="del">
        <pc:chgData name="소현C 박" userId="b6ded9f9-1722-4edd-8dba-128b08e80a16" providerId="ADAL" clId="{5CAEF47F-B7D0-DF41-B84D-0688BA1942CB}" dt="2020-12-25T16:45:15.880" v="3" actId="2696"/>
        <pc:sldMkLst>
          <pc:docMk/>
          <pc:sldMk cId="3569210928" sldId="256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671621140" sldId="257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941364795" sldId="257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598713109" sldId="258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046201450" sldId="25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885839589" sldId="25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438314448" sldId="259"/>
        </pc:sldMkLst>
      </pc:sldChg>
      <pc:sldChg chg="add del setBg">
        <pc:chgData name="소현C 박" userId="b6ded9f9-1722-4edd-8dba-128b08e80a16" providerId="ADAL" clId="{5CAEF47F-B7D0-DF41-B84D-0688BA1942CB}" dt="2020-12-25T16:45:06.174" v="1"/>
        <pc:sldMkLst>
          <pc:docMk/>
          <pc:sldMk cId="1203934503" sldId="288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314594378" sldId="288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723261201" sldId="289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670927558" sldId="289"/>
        </pc:sldMkLst>
      </pc:sldChg>
      <pc:sldChg chg="add del setBg modNotes">
        <pc:chgData name="소현C 박" userId="b6ded9f9-1722-4edd-8dba-128b08e80a16" providerId="ADAL" clId="{5CAEF47F-B7D0-DF41-B84D-0688BA1942CB}" dt="2020-12-25T16:45:06.174" v="1"/>
        <pc:sldMkLst>
          <pc:docMk/>
          <pc:sldMk cId="509412379" sldId="290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322716517" sldId="290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448306238" sldId="291"/>
        </pc:sldMkLst>
      </pc:sldChg>
      <pc:sldChg chg="add del setBg modNotes">
        <pc:chgData name="소현C 박" userId="b6ded9f9-1722-4edd-8dba-128b08e80a16" providerId="ADAL" clId="{5CAEF47F-B7D0-DF41-B84D-0688BA1942CB}" dt="2020-12-25T16:45:06.174" v="1"/>
        <pc:sldMkLst>
          <pc:docMk/>
          <pc:sldMk cId="2740348706" sldId="291"/>
        </pc:sldMkLst>
      </pc:sldChg>
      <pc:sldChg chg="add del setBg modNotes">
        <pc:chgData name="소현C 박" userId="b6ded9f9-1722-4edd-8dba-128b08e80a16" providerId="ADAL" clId="{5CAEF47F-B7D0-DF41-B84D-0688BA1942CB}" dt="2020-12-25T16:45:06.174" v="1"/>
        <pc:sldMkLst>
          <pc:docMk/>
          <pc:sldMk cId="146838875" sldId="29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165748190" sldId="29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576792087" sldId="294"/>
        </pc:sldMkLst>
      </pc:sldChg>
      <pc:sldChg chg="add del setBg">
        <pc:chgData name="소현C 박" userId="b6ded9f9-1722-4edd-8dba-128b08e80a16" providerId="ADAL" clId="{5CAEF47F-B7D0-DF41-B84D-0688BA1942CB}" dt="2020-12-25T16:45:06.174" v="1"/>
        <pc:sldMkLst>
          <pc:docMk/>
          <pc:sldMk cId="3712290706" sldId="294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036732710" sldId="295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784067383" sldId="295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191623549" sldId="29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968083941" sldId="29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231895207" sldId="297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481570518" sldId="297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505859880" sldId="29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498869756" sldId="29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233879696" sldId="29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114797471" sldId="29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776865371" sldId="300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4054630272" sldId="300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852061777" sldId="301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4132409310" sldId="301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465457463" sldId="30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101930010" sldId="30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869616408" sldId="303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585882066" sldId="303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745844117" sldId="304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780492832" sldId="304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610461714" sldId="305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875808581" sldId="305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25210784" sldId="30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70304466" sldId="30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686222126" sldId="307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720187662" sldId="307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916965780" sldId="30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332722784" sldId="30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800135488" sldId="30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265710066" sldId="309"/>
        </pc:sldMkLst>
      </pc:sldChg>
      <pc:sldMasterChg chg="del delSldLayout">
        <pc:chgData name="소현C 박" userId="b6ded9f9-1722-4edd-8dba-128b08e80a16" providerId="ADAL" clId="{5CAEF47F-B7D0-DF41-B84D-0688BA1942CB}" dt="2020-12-25T16:45:15.880" v="3" actId="2696"/>
        <pc:sldMasterMkLst>
          <pc:docMk/>
          <pc:sldMasterMk cId="3686743294" sldId="2147483648"/>
        </pc:sldMasterMkLst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3663956867" sldId="2147483659"/>
          </pc:sldLayoutMkLst>
        </pc:sldLayoutChg>
      </pc:sldMasterChg>
    </pc:docChg>
  </pc:docChgLst>
  <pc:docChgLst>
    <pc:chgData name="소현C 박" userId="b6ded9f9-1722-4edd-8dba-128b08e80a16" providerId="ADAL" clId="{59133346-AD3B-CB47-95D9-8937B008778F}"/>
    <pc:docChg chg="undo custSel delSld modSld delMainMaster">
      <pc:chgData name="소현C 박" userId="b6ded9f9-1722-4edd-8dba-128b08e80a16" providerId="ADAL" clId="{59133346-AD3B-CB47-95D9-8937B008778F}" dt="2020-12-28T08:59:46.563" v="587" actId="1076"/>
      <pc:docMkLst>
        <pc:docMk/>
      </pc:docMkLst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314594378" sldId="288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723261201" sldId="289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2322716517" sldId="290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448306238" sldId="291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2165748190" sldId="292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576792087" sldId="294"/>
        </pc:sldMkLst>
      </pc:sldChg>
      <pc:sldChg chg="addSp modSp mod">
        <pc:chgData name="소현C 박" userId="b6ded9f9-1722-4edd-8dba-128b08e80a16" providerId="ADAL" clId="{59133346-AD3B-CB47-95D9-8937B008778F}" dt="2020-12-28T03:41:42.105" v="48" actId="1038"/>
        <pc:sldMkLst>
          <pc:docMk/>
          <pc:sldMk cId="3637494135" sldId="314"/>
        </pc:sldMkLst>
        <pc:spChg chg="mod">
          <ac:chgData name="소현C 박" userId="b6ded9f9-1722-4edd-8dba-128b08e80a16" providerId="ADAL" clId="{59133346-AD3B-CB47-95D9-8937B008778F}" dt="2020-12-28T03:40:55.796" v="37" actId="1035"/>
          <ac:spMkLst>
            <pc:docMk/>
            <pc:sldMk cId="3637494135" sldId="314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1:42.105" v="48" actId="1038"/>
          <ac:spMkLst>
            <pc:docMk/>
            <pc:sldMk cId="3637494135" sldId="314"/>
            <ac:spMk id="6" creationId="{32C621B5-3F95-2246-90BF-92CE53F86F86}"/>
          </ac:spMkLst>
        </pc:spChg>
        <pc:grpChg chg="mod">
          <ac:chgData name="소현C 박" userId="b6ded9f9-1722-4edd-8dba-128b08e80a16" providerId="ADAL" clId="{59133346-AD3B-CB47-95D9-8937B008778F}" dt="2020-12-28T03:41:32.747" v="43" actId="1076"/>
          <ac:grpSpMkLst>
            <pc:docMk/>
            <pc:sldMk cId="3637494135" sldId="314"/>
            <ac:grpSpMk id="2" creationId="{51DFFB16-42DA-4473-AE18-5435BBFF04D1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43:04.739" v="102" actId="1076"/>
        <pc:sldMkLst>
          <pc:docMk/>
          <pc:sldMk cId="4005447557" sldId="315"/>
        </pc:sldMkLst>
        <pc:spChg chg="mod">
          <ac:chgData name="소현C 박" userId="b6ded9f9-1722-4edd-8dba-128b08e80a16" providerId="ADAL" clId="{59133346-AD3B-CB47-95D9-8937B008778F}" dt="2020-12-28T03:42:33.439" v="98" actId="1036"/>
          <ac:spMkLst>
            <pc:docMk/>
            <pc:sldMk cId="4005447557" sldId="315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2:22.561" v="78"/>
          <ac:spMkLst>
            <pc:docMk/>
            <pc:sldMk cId="4005447557" sldId="315"/>
            <ac:spMk id="40" creationId="{C5EBC99F-3C05-364B-99E4-3FAB47C3E550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3" creationId="{F1109826-1556-264B-92E9-48A43081C1AE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4" creationId="{1B60175D-F7BD-1F4A-9E16-CC897FF42555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5" creationId="{84443A88-5A39-0B4B-B570-7D34842246FD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6" creationId="{D53057E0-7D2B-484A-BA19-BF59BD6D0B26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7" creationId="{C1A16BF2-93F8-7845-B6B8-7DF20EBDDCB4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8" creationId="{B99F5B31-9C85-9646-9E74-DAD3B51B0B7E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9" creationId="{960E5711-0ECD-8E42-83C2-1AC54BB4E3F1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0" creationId="{FB599AAD-B83E-6B49-83D8-2DE526052927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1" creationId="{A838E183-0544-7944-82C3-873E54A124F2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2" creationId="{E775A069-6B72-DD49-ABA3-04F1C3779152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3" creationId="{0164DB1E-6C4A-2E47-BBCA-E930561D3D3E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4" creationId="{F0D1DB9B-967B-5C4A-B1B9-2E9A05388FC2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5" creationId="{D9C0E496-DD62-704D-BBC7-7FA5C8DD8AD5}"/>
          </ac:spMkLst>
        </pc:spChg>
        <pc:grpChg chg="del">
          <ac:chgData name="소현C 박" userId="b6ded9f9-1722-4edd-8dba-128b08e80a16" providerId="ADAL" clId="{59133346-AD3B-CB47-95D9-8937B008778F}" dt="2020-12-28T03:42:21.697" v="77" actId="478"/>
          <ac:grpSpMkLst>
            <pc:docMk/>
            <pc:sldMk cId="4005447557" sldId="315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43:04.739" v="102" actId="1076"/>
          <ac:grpSpMkLst>
            <pc:docMk/>
            <pc:sldMk cId="4005447557" sldId="315"/>
            <ac:grpSpMk id="42" creationId="{A6E619BD-ADC3-E04F-8C2A-B60B7285C487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46:21.956" v="162" actId="1076"/>
        <pc:sldMkLst>
          <pc:docMk/>
          <pc:sldMk cId="2207968073" sldId="316"/>
        </pc:sldMkLst>
        <pc:spChg chg="mod">
          <ac:chgData name="소현C 박" userId="b6ded9f9-1722-4edd-8dba-128b08e80a16" providerId="ADAL" clId="{59133346-AD3B-CB47-95D9-8937B008778F}" dt="2020-12-28T03:43:48.786" v="133" actId="1036"/>
          <ac:spMkLst>
            <pc:docMk/>
            <pc:sldMk cId="2207968073" sldId="316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3:24.798" v="110"/>
          <ac:spMkLst>
            <pc:docMk/>
            <pc:sldMk cId="2207968073" sldId="316"/>
            <ac:spMk id="39" creationId="{074CE6E6-4044-3D44-81EA-7841EDE317EC}"/>
          </ac:spMkLst>
        </pc:spChg>
        <pc:spChg chg="mod">
          <ac:chgData name="소현C 박" userId="b6ded9f9-1722-4edd-8dba-128b08e80a16" providerId="ADAL" clId="{59133346-AD3B-CB47-95D9-8937B008778F}" dt="2020-12-28T03:45:07.342" v="137" actId="2085"/>
          <ac:spMkLst>
            <pc:docMk/>
            <pc:sldMk cId="2207968073" sldId="316"/>
            <ac:spMk id="41" creationId="{ED891012-25B3-AF4B-A5DC-21319BA2F5FA}"/>
          </ac:spMkLst>
        </pc:spChg>
        <pc:spChg chg="mod">
          <ac:chgData name="소현C 박" userId="b6ded9f9-1722-4edd-8dba-128b08e80a16" providerId="ADAL" clId="{59133346-AD3B-CB47-95D9-8937B008778F}" dt="2020-12-28T03:45:07.342" v="137" actId="2085"/>
          <ac:spMkLst>
            <pc:docMk/>
            <pc:sldMk cId="2207968073" sldId="316"/>
            <ac:spMk id="43" creationId="{2B11DC4C-186F-6343-AB8A-90F5548C1238}"/>
          </ac:spMkLst>
        </pc:spChg>
        <pc:spChg chg="del mod">
          <ac:chgData name="소현C 박" userId="b6ded9f9-1722-4edd-8dba-128b08e80a16" providerId="ADAL" clId="{59133346-AD3B-CB47-95D9-8937B008778F}" dt="2020-12-28T03:45:17.639" v="140" actId="478"/>
          <ac:spMkLst>
            <pc:docMk/>
            <pc:sldMk cId="2207968073" sldId="316"/>
            <ac:spMk id="44" creationId="{6C98D4A5-F8F6-5246-9CAA-F6C331AB933E}"/>
          </ac:spMkLst>
        </pc:spChg>
        <pc:spChg chg="mod">
          <ac:chgData name="소현C 박" userId="b6ded9f9-1722-4edd-8dba-128b08e80a16" providerId="ADAL" clId="{59133346-AD3B-CB47-95D9-8937B008778F}" dt="2020-12-28T03:45:07.342" v="137" actId="2085"/>
          <ac:spMkLst>
            <pc:docMk/>
            <pc:sldMk cId="2207968073" sldId="316"/>
            <ac:spMk id="45" creationId="{1BFEC112-633E-4241-AC36-4B2AE033AEB8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47" creationId="{E106BDB2-F8AD-8F4F-A79C-7A24E4CE2C64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48" creationId="{91433DE6-0383-6B48-A65C-B6E633E948F5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49" creationId="{5B7BF030-3E7E-6145-903E-CBE81C6E0094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50" creationId="{EB0AAB90-EBB0-5B47-94A6-FFD61092A6B1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51" creationId="{0636D287-6B3C-5342-8F51-2B1913F9CC76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52" creationId="{18CD5D01-5CA5-5D4D-9240-E91322B01257}"/>
          </ac:spMkLst>
        </pc:spChg>
        <pc:grpChg chg="del">
          <ac:chgData name="소현C 박" userId="b6ded9f9-1722-4edd-8dba-128b08e80a16" providerId="ADAL" clId="{59133346-AD3B-CB47-95D9-8937B008778F}" dt="2020-12-28T03:43:24.157" v="109" actId="478"/>
          <ac:grpSpMkLst>
            <pc:docMk/>
            <pc:sldMk cId="2207968073" sldId="316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45:31.668" v="153" actId="1035"/>
          <ac:grpSpMkLst>
            <pc:docMk/>
            <pc:sldMk cId="2207968073" sldId="316"/>
            <ac:grpSpMk id="40" creationId="{00A9F2F7-C548-694F-9981-3D29EEA336A0}"/>
          </ac:grpSpMkLst>
        </pc:grpChg>
        <pc:grpChg chg="add mod">
          <ac:chgData name="소현C 박" userId="b6ded9f9-1722-4edd-8dba-128b08e80a16" providerId="ADAL" clId="{59133346-AD3B-CB47-95D9-8937B008778F}" dt="2020-12-28T03:46:21.956" v="162" actId="1076"/>
          <ac:grpSpMkLst>
            <pc:docMk/>
            <pc:sldMk cId="2207968073" sldId="316"/>
            <ac:grpSpMk id="46" creationId="{B7AD24C1-5D33-4C49-BEE3-B141C66AA52C}"/>
          </ac:grpSpMkLst>
        </pc:grpChg>
      </pc:sldChg>
      <pc:sldChg chg="modSp mod">
        <pc:chgData name="소현C 박" userId="b6ded9f9-1722-4edd-8dba-128b08e80a16" providerId="ADAL" clId="{59133346-AD3B-CB47-95D9-8937B008778F}" dt="2020-12-28T08:59:46.563" v="587" actId="1076"/>
        <pc:sldMkLst>
          <pc:docMk/>
          <pc:sldMk cId="4040977545" sldId="317"/>
        </pc:sldMkLst>
        <pc:spChg chg="mod">
          <ac:chgData name="소현C 박" userId="b6ded9f9-1722-4edd-8dba-128b08e80a16" providerId="ADAL" clId="{59133346-AD3B-CB47-95D9-8937B008778F}" dt="2020-12-28T08:59:46.563" v="587" actId="1076"/>
          <ac:spMkLst>
            <pc:docMk/>
            <pc:sldMk cId="4040977545" sldId="317"/>
            <ac:spMk id="3" creationId="{7B4C3533-7D85-4221-A7C5-D992C2D927D5}"/>
          </ac:spMkLst>
        </pc:spChg>
      </pc:sldChg>
      <pc:sldChg chg="addSp delSp modSp mod">
        <pc:chgData name="소현C 박" userId="b6ded9f9-1722-4edd-8dba-128b08e80a16" providerId="ADAL" clId="{59133346-AD3B-CB47-95D9-8937B008778F}" dt="2020-12-28T03:42:10.537" v="76" actId="1076"/>
        <pc:sldMkLst>
          <pc:docMk/>
          <pc:sldMk cId="1252459933" sldId="318"/>
        </pc:sldMkLst>
        <pc:spChg chg="mod">
          <ac:chgData name="소현C 박" userId="b6ded9f9-1722-4edd-8dba-128b08e80a16" providerId="ADAL" clId="{59133346-AD3B-CB47-95D9-8937B008778F}" dt="2020-12-28T03:42:05.152" v="75" actId="1035"/>
          <ac:spMkLst>
            <pc:docMk/>
            <pc:sldMk cId="1252459933" sldId="318"/>
            <ac:spMk id="3" creationId="{16358280-275A-644E-8473-20D0E7725A5A}"/>
          </ac:spMkLst>
        </pc:spChg>
        <pc:spChg chg="add del mod">
          <ac:chgData name="소현C 박" userId="b6ded9f9-1722-4edd-8dba-128b08e80a16" providerId="ADAL" clId="{59133346-AD3B-CB47-95D9-8937B008778F}" dt="2020-12-28T03:39:29.207" v="15" actId="478"/>
          <ac:spMkLst>
            <pc:docMk/>
            <pc:sldMk cId="1252459933" sldId="318"/>
            <ac:spMk id="9" creationId="{1C4EA5EB-D7C7-9045-8AC7-7C4BAB937D37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6" creationId="{14722F29-D683-3C46-AA51-915623C25D8C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7" creationId="{663B23F4-C798-8044-A64B-6F81D11AC1C4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8" creationId="{BD743914-6407-A943-98B7-2FE8CEFFE9E9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9" creationId="{BFCA3EE3-DFEF-6A4E-9679-66196354CABB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0" creationId="{4323E164-7F2E-BC45-B103-1A90ABB14D30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1" creationId="{D7D8ABD0-A6B7-F54C-8B27-88064734928C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2" creationId="{FC00C91E-5831-D64C-8D45-6805A2EE560B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3" creationId="{D5A1550E-D952-4349-8D9E-4A275CDC59A9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4" creationId="{C673C6F6-E4F9-DC49-9AA0-F4CB5B361B4C}"/>
          </ac:spMkLst>
        </pc:spChg>
        <pc:spChg chg="add mod">
          <ac:chgData name="소현C 박" userId="b6ded9f9-1722-4edd-8dba-128b08e80a16" providerId="ADAL" clId="{59133346-AD3B-CB47-95D9-8937B008778F}" dt="2020-12-28T03:41:52.459" v="50"/>
          <ac:spMkLst>
            <pc:docMk/>
            <pc:sldMk cId="1252459933" sldId="318"/>
            <ac:spMk id="25" creationId="{A92AEE3D-317D-C043-968C-38FA84919DCA}"/>
          </ac:spMkLst>
        </pc:spChg>
        <pc:grpChg chg="add mod">
          <ac:chgData name="소현C 박" userId="b6ded9f9-1722-4edd-8dba-128b08e80a16" providerId="ADAL" clId="{59133346-AD3B-CB47-95D9-8937B008778F}" dt="2020-12-28T03:42:10.537" v="76" actId="1076"/>
          <ac:grpSpMkLst>
            <pc:docMk/>
            <pc:sldMk cId="1252459933" sldId="318"/>
            <ac:grpSpMk id="15" creationId="{9365F88B-592A-8348-BC72-00A48405AEF2}"/>
          </ac:grpSpMkLst>
        </pc:grpChg>
      </pc:sldChg>
      <pc:sldChg chg="modSp mod">
        <pc:chgData name="소현C 박" userId="b6ded9f9-1722-4edd-8dba-128b08e80a16" providerId="ADAL" clId="{59133346-AD3B-CB47-95D9-8937B008778F}" dt="2020-12-26T06:35:58.152" v="13" actId="14861"/>
        <pc:sldMkLst>
          <pc:docMk/>
          <pc:sldMk cId="1078432411" sldId="319"/>
        </pc:sldMkLst>
        <pc:picChg chg="mod">
          <ac:chgData name="소현C 박" userId="b6ded9f9-1722-4edd-8dba-128b08e80a16" providerId="ADAL" clId="{59133346-AD3B-CB47-95D9-8937B008778F}" dt="2020-12-26T06:35:58.152" v="13" actId="14861"/>
          <ac:picMkLst>
            <pc:docMk/>
            <pc:sldMk cId="1078432411" sldId="319"/>
            <ac:picMk id="4" creationId="{925A8B75-300C-4E21-BF3E-364578EE64C1}"/>
          </ac:picMkLst>
        </pc:picChg>
        <pc:picChg chg="mod">
          <ac:chgData name="소현C 박" userId="b6ded9f9-1722-4edd-8dba-128b08e80a16" providerId="ADAL" clId="{59133346-AD3B-CB47-95D9-8937B008778F}" dt="2020-12-26T06:35:28.281" v="0" actId="14861"/>
          <ac:picMkLst>
            <pc:docMk/>
            <pc:sldMk cId="1078432411" sldId="319"/>
            <ac:picMk id="11" creationId="{89817AD5-3687-4600-994B-2CD5980D2A14}"/>
          </ac:picMkLst>
        </pc:picChg>
      </pc:sldChg>
      <pc:sldChg chg="addSp delSp modSp mod">
        <pc:chgData name="소현C 박" userId="b6ded9f9-1722-4edd-8dba-128b08e80a16" providerId="ADAL" clId="{59133346-AD3B-CB47-95D9-8937B008778F}" dt="2020-12-28T03:48:55.658" v="274" actId="20577"/>
        <pc:sldMkLst>
          <pc:docMk/>
          <pc:sldMk cId="234558459" sldId="322"/>
        </pc:sldMkLst>
        <pc:spChg chg="add mod">
          <ac:chgData name="소현C 박" userId="b6ded9f9-1722-4edd-8dba-128b08e80a16" providerId="ADAL" clId="{59133346-AD3B-CB47-95D9-8937B008778F}" dt="2020-12-28T03:48:55.658" v="274" actId="20577"/>
          <ac:spMkLst>
            <pc:docMk/>
            <pc:sldMk cId="234558459" sldId="322"/>
            <ac:spMk id="2" creationId="{90588D00-AA85-5D42-A472-469DDEAC73C8}"/>
          </ac:spMkLst>
        </pc:spChg>
        <pc:spChg chg="mod">
          <ac:chgData name="소현C 박" userId="b6ded9f9-1722-4edd-8dba-128b08e80a16" providerId="ADAL" clId="{59133346-AD3B-CB47-95D9-8937B008778F}" dt="2020-12-28T03:48:19.415" v="217" actId="20577"/>
          <ac:spMkLst>
            <pc:docMk/>
            <pc:sldMk cId="234558459" sldId="322"/>
            <ac:spMk id="3" creationId="{16358280-275A-644E-8473-20D0E7725A5A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39" creationId="{D842E5D9-1DB0-8246-B3F9-9786B497378C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40" creationId="{015E52A6-79E8-744F-BEBF-393E48E6FABD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41" creationId="{6C00457A-0F52-AD4F-B5C5-64AADD852D24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42" creationId="{8FA79E46-7B3B-8343-8195-1D508BC92371}"/>
          </ac:spMkLst>
        </pc:spChg>
        <pc:grpChg chg="add mod">
          <ac:chgData name="소현C 박" userId="b6ded9f9-1722-4edd-8dba-128b08e80a16" providerId="ADAL" clId="{59133346-AD3B-CB47-95D9-8937B008778F}" dt="2020-12-28T03:48:10.232" v="202" actId="1035"/>
          <ac:grpSpMkLst>
            <pc:docMk/>
            <pc:sldMk cId="234558459" sldId="322"/>
            <ac:grpSpMk id="22" creationId="{A3137484-EE1A-434A-B31D-86E37A2CA406}"/>
          </ac:grpSpMkLst>
        </pc:grpChg>
        <pc:grpChg chg="del mod">
          <ac:chgData name="소현C 박" userId="b6ded9f9-1722-4edd-8dba-128b08e80a16" providerId="ADAL" clId="{59133346-AD3B-CB47-95D9-8937B008778F}" dt="2020-12-28T03:47:29.536" v="189" actId="478"/>
          <ac:grpSpMkLst>
            <pc:docMk/>
            <pc:sldMk cId="234558459" sldId="322"/>
            <ac:grpSpMk id="23" creationId="{16CA3E9A-0EA3-D94D-AB26-7CF722F0820B}"/>
          </ac:grpSpMkLst>
        </pc:grpChg>
        <pc:picChg chg="mod">
          <ac:chgData name="소현C 박" userId="b6ded9f9-1722-4edd-8dba-128b08e80a16" providerId="ADAL" clId="{59133346-AD3B-CB47-95D9-8937B008778F}" dt="2020-12-28T03:47:13.320" v="174" actId="1076"/>
          <ac:picMkLst>
            <pc:docMk/>
            <pc:sldMk cId="234558459" sldId="322"/>
            <ac:picMk id="4" creationId="{AC6DB7D6-24B0-428D-8CAE-CEA2C72BAF4E}"/>
          </ac:picMkLst>
        </pc:picChg>
      </pc:sldChg>
      <pc:sldChg chg="addSp delSp modSp mod">
        <pc:chgData name="소현C 박" userId="b6ded9f9-1722-4edd-8dba-128b08e80a16" providerId="ADAL" clId="{59133346-AD3B-CB47-95D9-8937B008778F}" dt="2020-12-28T03:49:26.183" v="286" actId="1076"/>
        <pc:sldMkLst>
          <pc:docMk/>
          <pc:sldMk cId="3794357180" sldId="323"/>
        </pc:sldMkLst>
        <pc:spChg chg="mod">
          <ac:chgData name="소현C 박" userId="b6ded9f9-1722-4edd-8dba-128b08e80a16" providerId="ADAL" clId="{59133346-AD3B-CB47-95D9-8937B008778F}" dt="2020-12-28T03:48:38.202" v="257" actId="1036"/>
          <ac:spMkLst>
            <pc:docMk/>
            <pc:sldMk cId="3794357180" sldId="323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9:04.372" v="284" actId="20577"/>
          <ac:spMkLst>
            <pc:docMk/>
            <pc:sldMk cId="3794357180" sldId="323"/>
            <ac:spMk id="21" creationId="{D333E143-D1C5-E14C-91A5-38CC5B0730E6}"/>
          </ac:spMkLst>
        </pc:spChg>
        <pc:spChg chg="add mod">
          <ac:chgData name="소현C 박" userId="b6ded9f9-1722-4edd-8dba-128b08e80a16" providerId="ADAL" clId="{59133346-AD3B-CB47-95D9-8937B008778F}" dt="2020-12-28T03:49:26.183" v="286" actId="1076"/>
          <ac:spMkLst>
            <pc:docMk/>
            <pc:sldMk cId="3794357180" sldId="323"/>
            <ac:spMk id="22" creationId="{CED31AF5-8B0E-F648-8A3B-84BC9711B15D}"/>
          </ac:spMkLst>
        </pc:spChg>
        <pc:grpChg chg="del">
          <ac:chgData name="소현C 박" userId="b6ded9f9-1722-4edd-8dba-128b08e80a16" providerId="ADAL" clId="{59133346-AD3B-CB47-95D9-8937B008778F}" dt="2020-12-28T03:48:59.944" v="275" actId="478"/>
          <ac:grpSpMkLst>
            <pc:docMk/>
            <pc:sldMk cId="3794357180" sldId="323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1:48.871" v="382" actId="1038"/>
        <pc:sldMkLst>
          <pc:docMk/>
          <pc:sldMk cId="3109766900" sldId="324"/>
        </pc:sldMkLst>
        <pc:spChg chg="mod">
          <ac:chgData name="소현C 박" userId="b6ded9f9-1722-4edd-8dba-128b08e80a16" providerId="ADAL" clId="{59133346-AD3B-CB47-95D9-8937B008778F}" dt="2020-12-28T03:51:36.803" v="377" actId="1076"/>
          <ac:spMkLst>
            <pc:docMk/>
            <pc:sldMk cId="3109766900" sldId="324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0:54.375" v="295"/>
          <ac:spMkLst>
            <pc:docMk/>
            <pc:sldMk cId="3109766900" sldId="324"/>
            <ac:spMk id="21" creationId="{CAF11A55-C85F-3242-8A1F-1AAADB6FF8AA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39" creationId="{AEDEE728-BDF5-594F-8F15-9B3421EB6485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40" creationId="{42B35AAE-46EC-FA4C-AE64-C9493D78774D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41" creationId="{58F80A42-F098-E54B-81D6-AA2712ED206D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42" creationId="{E6CF98F6-39CF-334C-AFA7-52D65AB59ACD}"/>
          </ac:spMkLst>
        </pc:spChg>
        <pc:grpChg chg="add mod">
          <ac:chgData name="소현C 박" userId="b6ded9f9-1722-4edd-8dba-128b08e80a16" providerId="ADAL" clId="{59133346-AD3B-CB47-95D9-8937B008778F}" dt="2020-12-28T03:51:48.871" v="382" actId="1038"/>
          <ac:grpSpMkLst>
            <pc:docMk/>
            <pc:sldMk cId="3109766900" sldId="324"/>
            <ac:grpSpMk id="22" creationId="{B47926BA-1744-2043-9D4C-BD2D1772F991}"/>
          </ac:grpSpMkLst>
        </pc:grpChg>
        <pc:grpChg chg="del">
          <ac:chgData name="소현C 박" userId="b6ded9f9-1722-4edd-8dba-128b08e80a16" providerId="ADAL" clId="{59133346-AD3B-CB47-95D9-8937B008778F}" dt="2020-12-28T03:50:53.758" v="294" actId="478"/>
          <ac:grpSpMkLst>
            <pc:docMk/>
            <pc:sldMk cId="3109766900" sldId="324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1:56.162" v="383"/>
        <pc:sldMkLst>
          <pc:docMk/>
          <pc:sldMk cId="1378819478" sldId="325"/>
        </pc:sldMkLst>
        <pc:spChg chg="mod">
          <ac:chgData name="소현C 박" userId="b6ded9f9-1722-4edd-8dba-128b08e80a16" providerId="ADAL" clId="{59133346-AD3B-CB47-95D9-8937B008778F}" dt="2020-12-28T03:51:31.255" v="376" actId="1076"/>
          <ac:spMkLst>
            <pc:docMk/>
            <pc:sldMk cId="1378819478" sldId="325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1:28.688" v="375"/>
          <ac:spMkLst>
            <pc:docMk/>
            <pc:sldMk cId="1378819478" sldId="325"/>
            <ac:spMk id="21" creationId="{9BABED64-4ADA-F542-9967-24BD0179818E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39" creationId="{EA82C169-8669-8A48-B610-16E5B368F63D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40" creationId="{496ABFC2-55C0-5C45-863E-7E9EB39A65B2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41" creationId="{AE202C55-C9DE-7246-8DF2-19E3E5D4B1AB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42" creationId="{720C0040-BB4C-564D-87B3-A206879E7F47}"/>
          </ac:spMkLst>
        </pc:spChg>
        <pc:grpChg chg="add mod">
          <ac:chgData name="소현C 박" userId="b6ded9f9-1722-4edd-8dba-128b08e80a16" providerId="ADAL" clId="{59133346-AD3B-CB47-95D9-8937B008778F}" dt="2020-12-28T03:51:56.162" v="383"/>
          <ac:grpSpMkLst>
            <pc:docMk/>
            <pc:sldMk cId="1378819478" sldId="325"/>
            <ac:grpSpMk id="22" creationId="{2E01E99A-4E20-5D43-B1F6-2068A6BAD160}"/>
          </ac:grpSpMkLst>
        </pc:grpChg>
        <pc:grpChg chg="del">
          <ac:chgData name="소현C 박" userId="b6ded9f9-1722-4edd-8dba-128b08e80a16" providerId="ADAL" clId="{59133346-AD3B-CB47-95D9-8937B008778F}" dt="2020-12-28T03:51:28.164" v="374" actId="478"/>
          <ac:grpSpMkLst>
            <pc:docMk/>
            <pc:sldMk cId="1378819478" sldId="325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0.687" v="555" actId="1076"/>
        <pc:sldMkLst>
          <pc:docMk/>
          <pc:sldMk cId="1923059870" sldId="326"/>
        </pc:sldMkLst>
        <pc:spChg chg="mod">
          <ac:chgData name="소현C 박" userId="b6ded9f9-1722-4edd-8dba-128b08e80a16" providerId="ADAL" clId="{59133346-AD3B-CB47-95D9-8937B008778F}" dt="2020-12-28T03:52:29.202" v="443" actId="20577"/>
          <ac:spMkLst>
            <pc:docMk/>
            <pc:sldMk cId="1923059870" sldId="326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2:14.172" v="392"/>
          <ac:spMkLst>
            <pc:docMk/>
            <pc:sldMk cId="1923059870" sldId="326"/>
            <ac:spMk id="21" creationId="{978BA16F-DBB1-E641-8AE1-E9F7FC672BC1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39" creationId="{2CB62385-ACB2-3F4C-AF5F-B233FDFB2EB9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40" creationId="{A665DF5C-2DC8-D44A-B0BC-D28841BF02B6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41" creationId="{EEFF4EB0-0116-3849-8CB0-BB3923FC8EE9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42" creationId="{EFC67B3F-64D2-F84B-9E45-BD1B96F60333}"/>
          </ac:spMkLst>
        </pc:spChg>
        <pc:grpChg chg="add mod">
          <ac:chgData name="소현C 박" userId="b6ded9f9-1722-4edd-8dba-128b08e80a16" providerId="ADAL" clId="{59133346-AD3B-CB47-95D9-8937B008778F}" dt="2020-12-28T03:54:30.687" v="555" actId="1076"/>
          <ac:grpSpMkLst>
            <pc:docMk/>
            <pc:sldMk cId="1923059870" sldId="326"/>
            <ac:grpSpMk id="22" creationId="{FAE7731B-37C8-C447-8D93-B7FC2042830B}"/>
          </ac:grpSpMkLst>
        </pc:grpChg>
        <pc:grpChg chg="del">
          <ac:chgData name="소현C 박" userId="b6ded9f9-1722-4edd-8dba-128b08e80a16" providerId="ADAL" clId="{59133346-AD3B-CB47-95D9-8937B008778F}" dt="2020-12-28T03:52:13.460" v="391" actId="478"/>
          <ac:grpSpMkLst>
            <pc:docMk/>
            <pc:sldMk cId="1923059870" sldId="326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3.544" v="556"/>
        <pc:sldMkLst>
          <pc:docMk/>
          <pc:sldMk cId="4107919197" sldId="327"/>
        </pc:sldMkLst>
        <pc:spChg chg="mod">
          <ac:chgData name="소현C 박" userId="b6ded9f9-1722-4edd-8dba-128b08e80a16" providerId="ADAL" clId="{59133346-AD3B-CB47-95D9-8937B008778F}" dt="2020-12-28T03:52:42.131" v="461" actId="1035"/>
          <ac:spMkLst>
            <pc:docMk/>
            <pc:sldMk cId="4107919197" sldId="327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2:44.696" v="463"/>
          <ac:spMkLst>
            <pc:docMk/>
            <pc:sldMk cId="4107919197" sldId="327"/>
            <ac:spMk id="22" creationId="{87DA3AEC-7673-C740-8587-8E32B3EBDB0A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0" creationId="{FB0E2EAC-2C2B-BE4E-92D5-DF72233E913C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1" creationId="{E4D93D5E-BB41-B14C-BD73-880F2899E226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2" creationId="{98E0BC6B-CD37-0E4A-BA0A-A0D5A51CAB44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3" creationId="{F8DBD3B3-5F09-7F4E-BF4F-17A4FC0C340E}"/>
          </ac:spMkLst>
        </pc:spChg>
        <pc:grpChg chg="del">
          <ac:chgData name="소현C 박" userId="b6ded9f9-1722-4edd-8dba-128b08e80a16" providerId="ADAL" clId="{59133346-AD3B-CB47-95D9-8937B008778F}" dt="2020-12-28T03:52:44.241" v="462" actId="478"/>
          <ac:grpSpMkLst>
            <pc:docMk/>
            <pc:sldMk cId="4107919197" sldId="327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4:33.544" v="556"/>
          <ac:grpSpMkLst>
            <pc:docMk/>
            <pc:sldMk cId="4107919197" sldId="327"/>
            <ac:grpSpMk id="39" creationId="{CE7B991C-68F7-5A4C-94E9-B57DEA017CF8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6.224" v="557"/>
        <pc:sldMkLst>
          <pc:docMk/>
          <pc:sldMk cId="1558370389" sldId="328"/>
        </pc:sldMkLst>
        <pc:spChg chg="mod">
          <ac:chgData name="소현C 박" userId="b6ded9f9-1722-4edd-8dba-128b08e80a16" providerId="ADAL" clId="{59133346-AD3B-CB47-95D9-8937B008778F}" dt="2020-12-28T03:52:57.538" v="486" actId="1035"/>
          <ac:spMkLst>
            <pc:docMk/>
            <pc:sldMk cId="1558370389" sldId="328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2:59.699" v="488"/>
          <ac:spMkLst>
            <pc:docMk/>
            <pc:sldMk cId="1558370389" sldId="328"/>
            <ac:spMk id="39" creationId="{70715772-9C38-5B47-83F3-C5BDABFFEB93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1" creationId="{5CA9CEEC-344E-B648-9E41-B84AADA1F424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2" creationId="{0ABB611C-5764-2140-A96D-DBF6CA74550E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3" creationId="{4537E575-AB31-D54F-BF9A-FC29E44B0929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4" creationId="{74B561FD-10B6-6746-8E51-B27482235A68}"/>
          </ac:spMkLst>
        </pc:spChg>
        <pc:grpChg chg="del">
          <ac:chgData name="소현C 박" userId="b6ded9f9-1722-4edd-8dba-128b08e80a16" providerId="ADAL" clId="{59133346-AD3B-CB47-95D9-8937B008778F}" dt="2020-12-28T03:52:59.165" v="487" actId="478"/>
          <ac:grpSpMkLst>
            <pc:docMk/>
            <pc:sldMk cId="1558370389" sldId="328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4:36.224" v="557"/>
          <ac:grpSpMkLst>
            <pc:docMk/>
            <pc:sldMk cId="1558370389" sldId="328"/>
            <ac:grpSpMk id="40" creationId="{90B76C88-1196-4247-9BFA-1E0F5F7BE5F7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9.753" v="558"/>
        <pc:sldMkLst>
          <pc:docMk/>
          <pc:sldMk cId="2099079728" sldId="329"/>
        </pc:sldMkLst>
        <pc:spChg chg="mod">
          <ac:chgData name="소현C 박" userId="b6ded9f9-1722-4edd-8dba-128b08e80a16" providerId="ADAL" clId="{59133346-AD3B-CB47-95D9-8937B008778F}" dt="2020-12-28T03:53:08.231" v="505" actId="1036"/>
          <ac:spMkLst>
            <pc:docMk/>
            <pc:sldMk cId="2099079728" sldId="329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3:10.537" v="507"/>
          <ac:spMkLst>
            <pc:docMk/>
            <pc:sldMk cId="2099079728" sldId="329"/>
            <ac:spMk id="22" creationId="{65FD0192-A9BE-6C4B-A223-4023AB4A7B6F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0" creationId="{3C528C59-9CE1-784A-8350-B7B5C5BC565C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1" creationId="{5D403861-510F-914D-B708-AE3692528235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2" creationId="{08FA7F25-C988-AD4D-BB89-16EAC0F9716F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3" creationId="{3E703F18-24F9-A54A-80DC-199C28638889}"/>
          </ac:spMkLst>
        </pc:spChg>
        <pc:grpChg chg="del">
          <ac:chgData name="소현C 박" userId="b6ded9f9-1722-4edd-8dba-128b08e80a16" providerId="ADAL" clId="{59133346-AD3B-CB47-95D9-8937B008778F}" dt="2020-12-28T03:53:10.002" v="506" actId="478"/>
          <ac:grpSpMkLst>
            <pc:docMk/>
            <pc:sldMk cId="2099079728" sldId="329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4:39.753" v="558"/>
          <ac:grpSpMkLst>
            <pc:docMk/>
            <pc:sldMk cId="2099079728" sldId="329"/>
            <ac:grpSpMk id="39" creationId="{EE3AC658-BBC4-704F-A53E-258A383571E4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6:28.444" v="565" actId="1076"/>
        <pc:sldMkLst>
          <pc:docMk/>
          <pc:sldMk cId="4060136294" sldId="330"/>
        </pc:sldMkLst>
        <pc:spChg chg="mod">
          <ac:chgData name="소현C 박" userId="b6ded9f9-1722-4edd-8dba-128b08e80a16" providerId="ADAL" clId="{59133346-AD3B-CB47-95D9-8937B008778F}" dt="2020-12-28T03:53:18.924" v="525" actId="1036"/>
          <ac:spMkLst>
            <pc:docMk/>
            <pc:sldMk cId="4060136294" sldId="330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3:21.148" v="528"/>
          <ac:spMkLst>
            <pc:docMk/>
            <pc:sldMk cId="4060136294" sldId="330"/>
            <ac:spMk id="21" creationId="{F96E0376-CC42-064D-8F10-93C925626437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39" creationId="{608F291E-5F4E-FA4F-8B9C-A4D5FB8EC061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40" creationId="{0C29DBE1-7B01-BD42-86A7-7F525D4BDFB3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41" creationId="{EC72B402-FE61-274D-9456-22F10FF31A25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42" creationId="{DBB1D836-6846-384B-8F84-B29ED29AB275}"/>
          </ac:spMkLst>
        </pc:spChg>
        <pc:spChg chg="mod">
          <ac:chgData name="소현C 박" userId="b6ded9f9-1722-4edd-8dba-128b08e80a16" providerId="ADAL" clId="{59133346-AD3B-CB47-95D9-8937B008778F}" dt="2020-12-28T03:56:23.926" v="564" actId="2085"/>
          <ac:spMkLst>
            <pc:docMk/>
            <pc:sldMk cId="4060136294" sldId="330"/>
            <ac:spMk id="44" creationId="{659AEEB6-71AC-894D-879E-1B8B40034F13}"/>
          </ac:spMkLst>
        </pc:spChg>
        <pc:spChg chg="mod">
          <ac:chgData name="소현C 박" userId="b6ded9f9-1722-4edd-8dba-128b08e80a16" providerId="ADAL" clId="{59133346-AD3B-CB47-95D9-8937B008778F}" dt="2020-12-28T03:56:23.926" v="564" actId="2085"/>
          <ac:spMkLst>
            <pc:docMk/>
            <pc:sldMk cId="4060136294" sldId="330"/>
            <ac:spMk id="45" creationId="{BF7136AC-4BF6-EC4D-888B-68D69BFC072F}"/>
          </ac:spMkLst>
        </pc:spChg>
        <pc:grpChg chg="add mod">
          <ac:chgData name="소현C 박" userId="b6ded9f9-1722-4edd-8dba-128b08e80a16" providerId="ADAL" clId="{59133346-AD3B-CB47-95D9-8937B008778F}" dt="2020-12-28T03:54:43.272" v="559"/>
          <ac:grpSpMkLst>
            <pc:docMk/>
            <pc:sldMk cId="4060136294" sldId="330"/>
            <ac:grpSpMk id="22" creationId="{E2006D89-18D9-024D-9015-BAFE49F07FAF}"/>
          </ac:grpSpMkLst>
        </pc:grpChg>
        <pc:grpChg chg="del mod">
          <ac:chgData name="소현C 박" userId="b6ded9f9-1722-4edd-8dba-128b08e80a16" providerId="ADAL" clId="{59133346-AD3B-CB47-95D9-8937B008778F}" dt="2020-12-28T03:53:20.475" v="527" actId="478"/>
          <ac:grpSpMkLst>
            <pc:docMk/>
            <pc:sldMk cId="4060136294" sldId="330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6:28.444" v="565" actId="1076"/>
          <ac:grpSpMkLst>
            <pc:docMk/>
            <pc:sldMk cId="4060136294" sldId="330"/>
            <ac:grpSpMk id="43" creationId="{EE59538E-0135-5545-AE22-D96C1839A973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8:35.587" v="585" actId="1076"/>
        <pc:sldMkLst>
          <pc:docMk/>
          <pc:sldMk cId="1802828399" sldId="331"/>
        </pc:sldMkLst>
        <pc:spChg chg="mod">
          <ac:chgData name="소현C 박" userId="b6ded9f9-1722-4edd-8dba-128b08e80a16" providerId="ADAL" clId="{59133346-AD3B-CB47-95D9-8937B008778F}" dt="2020-12-28T03:53:34.709" v="548" actId="1036"/>
          <ac:spMkLst>
            <pc:docMk/>
            <pc:sldMk cId="1802828399" sldId="331"/>
            <ac:spMk id="3" creationId="{16358280-275A-644E-8473-20D0E7725A5A}"/>
          </ac:spMkLst>
        </pc:spChg>
        <pc:spChg chg="add del mod">
          <ac:chgData name="소현C 박" userId="b6ded9f9-1722-4edd-8dba-128b08e80a16" providerId="ADAL" clId="{59133346-AD3B-CB47-95D9-8937B008778F}" dt="2020-12-28T03:58:27.539" v="582"/>
          <ac:spMkLst>
            <pc:docMk/>
            <pc:sldMk cId="1802828399" sldId="331"/>
            <ac:spMk id="4" creationId="{733D7464-65E9-A14D-8976-A18AC1951CB3}"/>
          </ac:spMkLst>
        </pc:spChg>
        <pc:spChg chg="add mod">
          <ac:chgData name="소현C 박" userId="b6ded9f9-1722-4edd-8dba-128b08e80a16" providerId="ADAL" clId="{59133346-AD3B-CB47-95D9-8937B008778F}" dt="2020-12-28T03:53:38.235" v="550"/>
          <ac:spMkLst>
            <pc:docMk/>
            <pc:sldMk cId="1802828399" sldId="331"/>
            <ac:spMk id="21" creationId="{A4A136DC-DA4F-B74D-92EA-C0FA515D0A0E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39" creationId="{5E086542-B1A3-3545-8DD2-9F3A6EEAF3FC}"/>
          </ac:spMkLst>
        </pc:spChg>
        <pc:spChg chg="del mod">
          <ac:chgData name="소현C 박" userId="b6ded9f9-1722-4edd-8dba-128b08e80a16" providerId="ADAL" clId="{59133346-AD3B-CB47-95D9-8937B008778F}" dt="2020-12-28T03:57:55.607" v="571" actId="478"/>
          <ac:spMkLst>
            <pc:docMk/>
            <pc:sldMk cId="1802828399" sldId="331"/>
            <ac:spMk id="40" creationId="{CC45154E-41C0-364D-BE1B-C3099587CEB2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41" creationId="{277262F9-D229-7341-9C3E-69147A993497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42" creationId="{B58EEEB6-D18C-EB40-B577-8FEED5832F2A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43" creationId="{696144AC-94A4-E540-A321-08C6DD488A71}"/>
          </ac:spMkLst>
        </pc:spChg>
        <pc:spChg chg="add del mod">
          <ac:chgData name="소현C 박" userId="b6ded9f9-1722-4edd-8dba-128b08e80a16" providerId="ADAL" clId="{59133346-AD3B-CB47-95D9-8937B008778F}" dt="2020-12-28T03:58:29.078" v="583" actId="478"/>
          <ac:spMkLst>
            <pc:docMk/>
            <pc:sldMk cId="1802828399" sldId="331"/>
            <ac:spMk id="44" creationId="{9B8C69E3-3F33-C343-8EE3-CE5C7698A645}"/>
          </ac:spMkLst>
        </pc:spChg>
        <pc:spChg chg="add del mod">
          <ac:chgData name="소현C 박" userId="b6ded9f9-1722-4edd-8dba-128b08e80a16" providerId="ADAL" clId="{59133346-AD3B-CB47-95D9-8937B008778F}" dt="2020-12-28T03:58:27.408" v="580" actId="478"/>
          <ac:spMkLst>
            <pc:docMk/>
            <pc:sldMk cId="1802828399" sldId="331"/>
            <ac:spMk id="45" creationId="{BF66A695-3EB5-474F-A129-503EDCD4755F}"/>
          </ac:spMkLst>
        </pc:spChg>
        <pc:grpChg chg="add mod">
          <ac:chgData name="소현C 박" userId="b6ded9f9-1722-4edd-8dba-128b08e80a16" providerId="ADAL" clId="{59133346-AD3B-CB47-95D9-8937B008778F}" dt="2020-12-28T03:58:35.587" v="585" actId="1076"/>
          <ac:grpSpMkLst>
            <pc:docMk/>
            <pc:sldMk cId="1802828399" sldId="331"/>
            <ac:grpSpMk id="22" creationId="{DD569A9A-5F56-3E44-BCCB-B0D29FD90C39}"/>
          </ac:grpSpMkLst>
        </pc:grpChg>
        <pc:grpChg chg="del">
          <ac:chgData name="소현C 박" userId="b6ded9f9-1722-4edd-8dba-128b08e80a16" providerId="ADAL" clId="{59133346-AD3B-CB47-95D9-8937B008778F}" dt="2020-12-28T03:53:37.696" v="549" actId="478"/>
          <ac:grpSpMkLst>
            <pc:docMk/>
            <pc:sldMk cId="1802828399" sldId="331"/>
            <ac:grpSpMk id="23" creationId="{16CA3E9A-0EA3-D94D-AB26-7CF722F0820B}"/>
          </ac:grpSpMkLst>
        </pc:grpChg>
      </pc:sldChg>
      <pc:sldMasterChg chg="del delSldLayout">
        <pc:chgData name="소현C 박" userId="b6ded9f9-1722-4edd-8dba-128b08e80a16" providerId="ADAL" clId="{59133346-AD3B-CB47-95D9-8937B008778F}" dt="2020-12-28T08:55:24.914" v="586" actId="2696"/>
        <pc:sldMasterMkLst>
          <pc:docMk/>
          <pc:sldMasterMk cId="1147711817" sldId="2147483669"/>
        </pc:sldMasterMkLst>
        <pc:sldLayoutChg chg="del">
          <pc:chgData name="소현C 박" userId="b6ded9f9-1722-4edd-8dba-128b08e80a16" providerId="ADAL" clId="{59133346-AD3B-CB47-95D9-8937B008778F}" dt="2020-12-28T08:55:24.914" v="586" actId="2696"/>
          <pc:sldLayoutMkLst>
            <pc:docMk/>
            <pc:sldMasterMk cId="1147711817" sldId="2147483669"/>
            <pc:sldLayoutMk cId="3435492180" sldId="2147483670"/>
          </pc:sldLayoutMkLst>
        </pc:sldLayoutChg>
      </pc:sldMasterChg>
    </pc:docChg>
  </pc:docChgLst>
  <pc:docChgLst>
    <pc:chgData name="임영수C/SGS DevCamp" userId="S::yslimc@smilegate.com::1c75c7d7-5cc9-493e-8431-da483c63ddaa" providerId="AD" clId="Web-{24C1F861-3AFF-B543-CDD3-162D273A64B3}"/>
    <pc:docChg chg="modSld">
      <pc:chgData name="임영수C/SGS DevCamp" userId="S::yslimc@smilegate.com::1c75c7d7-5cc9-493e-8431-da483c63ddaa" providerId="AD" clId="Web-{24C1F861-3AFF-B543-CDD3-162D273A64B3}" dt="2021-01-12T14:23:15.152" v="26" actId="20577"/>
      <pc:docMkLst>
        <pc:docMk/>
      </pc:docMkLst>
      <pc:sldChg chg="modSp">
        <pc:chgData name="임영수C/SGS DevCamp" userId="S::yslimc@smilegate.com::1c75c7d7-5cc9-493e-8431-da483c63ddaa" providerId="AD" clId="Web-{24C1F861-3AFF-B543-CDD3-162D273A64B3}" dt="2021-01-12T14:18:22.113" v="14" actId="20577"/>
        <pc:sldMkLst>
          <pc:docMk/>
          <pc:sldMk cId="2265555812" sldId="352"/>
        </pc:sldMkLst>
        <pc:spChg chg="mod">
          <ac:chgData name="임영수C/SGS DevCamp" userId="S::yslimc@smilegate.com::1c75c7d7-5cc9-493e-8431-da483c63ddaa" providerId="AD" clId="Web-{24C1F861-3AFF-B543-CDD3-162D273A64B3}" dt="2021-01-12T14:18:22.113" v="14" actId="20577"/>
          <ac:spMkLst>
            <pc:docMk/>
            <pc:sldMk cId="2265555812" sldId="352"/>
            <ac:spMk id="2" creationId="{821CDFD9-16C0-4812-BE5A-80737F207E98}"/>
          </ac:spMkLst>
        </pc:spChg>
      </pc:sldChg>
      <pc:sldChg chg="modSp">
        <pc:chgData name="임영수C/SGS DevCamp" userId="S::yslimc@smilegate.com::1c75c7d7-5cc9-493e-8431-da483c63ddaa" providerId="AD" clId="Web-{24C1F861-3AFF-B543-CDD3-162D273A64B3}" dt="2021-01-12T14:23:15.152" v="26" actId="20577"/>
        <pc:sldMkLst>
          <pc:docMk/>
          <pc:sldMk cId="151747977" sldId="353"/>
        </pc:sldMkLst>
        <pc:spChg chg="mod">
          <ac:chgData name="임영수C/SGS DevCamp" userId="S::yslimc@smilegate.com::1c75c7d7-5cc9-493e-8431-da483c63ddaa" providerId="AD" clId="Web-{24C1F861-3AFF-B543-CDD3-162D273A64B3}" dt="2021-01-12T14:23:15.152" v="26" actId="20577"/>
          <ac:spMkLst>
            <pc:docMk/>
            <pc:sldMk cId="151747977" sldId="353"/>
            <ac:spMk id="2" creationId="{32BDC521-AD2E-4C36-A5B1-11813ADDCF9E}"/>
          </ac:spMkLst>
        </pc:spChg>
      </pc:sldChg>
    </pc:docChg>
  </pc:docChgLst>
  <pc:docChgLst>
    <pc:chgData name="백지연B/SGS DevCamp" userId="S::jyeonbaek@smilegate.com::d357b275-f334-464f-9020-26c53f8e09d1" providerId="AD" clId="Web-{2FAC1AD8-7202-481C-7519-2F8E17F3C680}"/>
    <pc:docChg chg="addSld delSld modSld">
      <pc:chgData name="백지연B/SGS DevCamp" userId="S::jyeonbaek@smilegate.com::d357b275-f334-464f-9020-26c53f8e09d1" providerId="AD" clId="Web-{2FAC1AD8-7202-481C-7519-2F8E17F3C680}" dt="2020-12-26T07:46:16.155" v="4337" actId="20577"/>
      <pc:docMkLst>
        <pc:docMk/>
      </pc:docMkLst>
      <pc:sldChg chg="modSp">
        <pc:chgData name="백지연B/SGS DevCamp" userId="S::jyeonbaek@smilegate.com::d357b275-f334-464f-9020-26c53f8e09d1" providerId="AD" clId="Web-{2FAC1AD8-7202-481C-7519-2F8E17F3C680}" dt="2020-12-26T07:11:03.475" v="3617" actId="20577"/>
        <pc:sldMkLst>
          <pc:docMk/>
          <pc:sldMk cId="3438314448" sldId="259"/>
        </pc:sldMkLst>
        <pc:spChg chg="mod">
          <ac:chgData name="백지연B/SGS DevCamp" userId="S::jyeonbaek@smilegate.com::d357b275-f334-464f-9020-26c53f8e09d1" providerId="AD" clId="Web-{2FAC1AD8-7202-481C-7519-2F8E17F3C680}" dt="2020-12-26T07:11:03.475" v="3617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addSp modSp">
        <pc:chgData name="백지연B/SGS DevCamp" userId="S::jyeonbaek@smilegate.com::d357b275-f334-464f-9020-26c53f8e09d1" providerId="AD" clId="Web-{2FAC1AD8-7202-481C-7519-2F8E17F3C680}" dt="2020-12-26T06:17:18.602" v="2777" actId="1076"/>
        <pc:sldMkLst>
          <pc:docMk/>
          <pc:sldMk cId="1448306238" sldId="291"/>
        </pc:sldMkLst>
        <pc:grpChg chg="add mod">
          <ac:chgData name="백지연B/SGS DevCamp" userId="S::jyeonbaek@smilegate.com::d357b275-f334-464f-9020-26c53f8e09d1" providerId="AD" clId="Web-{2FAC1AD8-7202-481C-7519-2F8E17F3C680}" dt="2020-12-26T06:17:18.602" v="2777" actId="1076"/>
          <ac:grpSpMkLst>
            <pc:docMk/>
            <pc:sldMk cId="1448306238" sldId="291"/>
            <ac:grpSpMk id="739" creationId="{F243B759-40FC-4AFC-B15D-55B6DBDF637A}"/>
          </ac:grpSpMkLst>
        </pc:grpChg>
      </pc:sldChg>
      <pc:sldChg chg="addSp modSp del">
        <pc:chgData name="백지연B/SGS DevCamp" userId="S::jyeonbaek@smilegate.com::d357b275-f334-464f-9020-26c53f8e09d1" providerId="AD" clId="Web-{2FAC1AD8-7202-481C-7519-2F8E17F3C680}" dt="2020-12-26T06:24:11.892" v="2827"/>
        <pc:sldMkLst>
          <pc:docMk/>
          <pc:sldMk cId="1231219247" sldId="312"/>
        </pc:sldMkLst>
        <pc:spChg chg="mod">
          <ac:chgData name="백지연B/SGS DevCamp" userId="S::jyeonbaek@smilegate.com::d357b275-f334-464f-9020-26c53f8e09d1" providerId="AD" clId="Web-{2FAC1AD8-7202-481C-7519-2F8E17F3C680}" dt="2020-12-26T06:14:24.412" v="2775" actId="1076"/>
          <ac:spMkLst>
            <pc:docMk/>
            <pc:sldMk cId="1231219247" sldId="312"/>
            <ac:spMk id="35" creationId="{78E60DF3-1C6D-4B48-8C0E-9FAC7BA3DF15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13:23.708" v="2772" actId="1076"/>
          <ac:spMkLst>
            <pc:docMk/>
            <pc:sldMk cId="1231219247" sldId="312"/>
            <ac:spMk id="36" creationId="{09AD4173-A736-4601-AF18-02F48468EADD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13:13.817" v="2770" actId="1076"/>
          <ac:spMkLst>
            <pc:docMk/>
            <pc:sldMk cId="1231219247" sldId="312"/>
            <ac:spMk id="37" creationId="{63AB9CA9-8EFD-4022-A895-3C0420AAB899}"/>
          </ac:spMkLst>
        </pc:spChg>
        <pc:grpChg chg="add mod">
          <ac:chgData name="백지연B/SGS DevCamp" userId="S::jyeonbaek@smilegate.com::d357b275-f334-464f-9020-26c53f8e09d1" providerId="AD" clId="Web-{2FAC1AD8-7202-481C-7519-2F8E17F3C680}" dt="2020-12-26T06:18:41.588" v="2781" actId="14100"/>
          <ac:grpSpMkLst>
            <pc:docMk/>
            <pc:sldMk cId="1231219247" sldId="312"/>
            <ac:grpSpMk id="3" creationId="{A188C8C7-D589-4D90-B253-15E7A20DC441}"/>
          </ac:grpSpMkLst>
        </pc:grpChg>
        <pc:grpChg chg="mod">
          <ac:chgData name="백지연B/SGS DevCamp" userId="S::jyeonbaek@smilegate.com::d357b275-f334-464f-9020-26c53f8e09d1" providerId="AD" clId="Web-{2FAC1AD8-7202-481C-7519-2F8E17F3C680}" dt="2020-12-26T06:18:20.744" v="2779" actId="1076"/>
          <ac:grpSpMkLst>
            <pc:docMk/>
            <pc:sldMk cId="1231219247" sldId="312"/>
            <ac:grpSpMk id="38" creationId="{969C11B6-1BB9-4A3F-8127-A4982A7CA7DF}"/>
          </ac:grpSpMkLst>
        </pc:grpChg>
      </pc:sldChg>
      <pc:sldChg chg="addSp delSp modSp">
        <pc:chgData name="백지연B/SGS DevCamp" userId="S::jyeonbaek@smilegate.com::d357b275-f334-464f-9020-26c53f8e09d1" providerId="AD" clId="Web-{2FAC1AD8-7202-481C-7519-2F8E17F3C680}" dt="2020-12-26T06:12:10.706" v="2764" actId="20577"/>
        <pc:sldMkLst>
          <pc:docMk/>
          <pc:sldMk cId="2258732353" sldId="313"/>
        </pc:sldMkLst>
        <pc:spChg chg="mod">
          <ac:chgData name="백지연B/SGS DevCamp" userId="S::jyeonbaek@smilegate.com::d357b275-f334-464f-9020-26c53f8e09d1" providerId="AD" clId="Web-{2FAC1AD8-7202-481C-7519-2F8E17F3C680}" dt="2020-12-26T06:12:10.706" v="2764" actId="20577"/>
          <ac:spMkLst>
            <pc:docMk/>
            <pc:sldMk cId="2258732353" sldId="313"/>
            <ac:spMk id="3" creationId="{7B4C3533-7D85-4221-A7C5-D992C2D927D5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5:06:56.573" v="66" actId="20577"/>
          <ac:spMkLst>
            <pc:docMk/>
            <pc:sldMk cId="2258732353" sldId="313"/>
            <ac:spMk id="5" creationId="{0F4C1446-0953-4503-A407-EB0ABA81F7C2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5:41:30.360" v="1693"/>
          <ac:spMkLst>
            <pc:docMk/>
            <pc:sldMk cId="2258732353" sldId="313"/>
            <ac:spMk id="8" creationId="{06C1EA0A-8BA4-432C-AE96-8F215A9EB985}"/>
          </ac:spMkLst>
        </pc:spChg>
        <pc:picChg chg="add del mod">
          <ac:chgData name="백지연B/SGS DevCamp" userId="S::jyeonbaek@smilegate.com::d357b275-f334-464f-9020-26c53f8e09d1" providerId="AD" clId="Web-{2FAC1AD8-7202-481C-7519-2F8E17F3C680}" dt="2020-12-26T05:16:47.208" v="521"/>
          <ac:picMkLst>
            <pc:docMk/>
            <pc:sldMk cId="2258732353" sldId="313"/>
            <ac:picMk id="2" creationId="{B1B57FB2-8817-476F-BD60-13C1B07BDB8D}"/>
          </ac:picMkLst>
        </pc:picChg>
        <pc:picChg chg="add del mod">
          <ac:chgData name="백지연B/SGS DevCamp" userId="S::jyeonbaek@smilegate.com::d357b275-f334-464f-9020-26c53f8e09d1" providerId="AD" clId="Web-{2FAC1AD8-7202-481C-7519-2F8E17F3C680}" dt="2020-12-26T05:37:18.356" v="1619"/>
          <ac:picMkLst>
            <pc:docMk/>
            <pc:sldMk cId="2258732353" sldId="313"/>
            <ac:picMk id="4" creationId="{C6D16C8D-39D3-49C9-B77F-69DD8EF18C31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5:41:42.501" v="1699" actId="1076"/>
          <ac:picMkLst>
            <pc:docMk/>
            <pc:sldMk cId="2258732353" sldId="313"/>
            <ac:picMk id="6" creationId="{7307D2C6-B6DC-47F8-8D03-31E9EBE63093}"/>
          </ac:picMkLst>
        </pc:picChg>
        <pc:picChg chg="add del mod">
          <ac:chgData name="백지연B/SGS DevCamp" userId="S::jyeonbaek@smilegate.com::d357b275-f334-464f-9020-26c53f8e09d1" providerId="AD" clId="Web-{2FAC1AD8-7202-481C-7519-2F8E17F3C680}" dt="2020-12-26T05:37:26.637" v="1623"/>
          <ac:picMkLst>
            <pc:docMk/>
            <pc:sldMk cId="2258732353" sldId="313"/>
            <ac:picMk id="9" creationId="{726B2F72-1898-4C2D-9A36-7AE495B29945}"/>
          </ac:picMkLst>
        </pc:picChg>
      </pc:sldChg>
      <pc:sldChg chg="delSp modSp add replId">
        <pc:chgData name="백지연B/SGS DevCamp" userId="S::jyeonbaek@smilegate.com::d357b275-f334-464f-9020-26c53f8e09d1" providerId="AD" clId="Web-{2FAC1AD8-7202-481C-7519-2F8E17F3C680}" dt="2020-12-26T06:24:54.799" v="2828" actId="20577"/>
        <pc:sldMkLst>
          <pc:docMk/>
          <pc:sldMk cId="4040977545" sldId="317"/>
        </pc:sldMkLst>
        <pc:spChg chg="mod">
          <ac:chgData name="백지연B/SGS DevCamp" userId="S::jyeonbaek@smilegate.com::d357b275-f334-464f-9020-26c53f8e09d1" providerId="AD" clId="Web-{2FAC1AD8-7202-481C-7519-2F8E17F3C680}" dt="2020-12-26T06:24:54.799" v="2828" actId="20577"/>
          <ac:spMkLst>
            <pc:docMk/>
            <pc:sldMk cId="4040977545" sldId="317"/>
            <ac:spMk id="3" creationId="{7B4C3533-7D85-4221-A7C5-D992C2D927D5}"/>
          </ac:spMkLst>
        </pc:spChg>
        <pc:picChg chg="del">
          <ac:chgData name="백지연B/SGS DevCamp" userId="S::jyeonbaek@smilegate.com::d357b275-f334-464f-9020-26c53f8e09d1" providerId="AD" clId="Web-{2FAC1AD8-7202-481C-7519-2F8E17F3C680}" dt="2020-12-26T05:37:49.825" v="1625"/>
          <ac:picMkLst>
            <pc:docMk/>
            <pc:sldMk cId="4040977545" sldId="317"/>
            <ac:picMk id="4" creationId="{C6D16C8D-39D3-49C9-B77F-69DD8EF18C31}"/>
          </ac:picMkLst>
        </pc:picChg>
      </pc:sldChg>
      <pc:sldChg chg="addSp delSp modSp add replId">
        <pc:chgData name="백지연B/SGS DevCamp" userId="S::jyeonbaek@smilegate.com::d357b275-f334-464f-9020-26c53f8e09d1" providerId="AD" clId="Web-{2FAC1AD8-7202-481C-7519-2F8E17F3C680}" dt="2020-12-26T06:11:37.862" v="2763" actId="1076"/>
        <pc:sldMkLst>
          <pc:docMk/>
          <pc:sldMk cId="1078432411" sldId="319"/>
        </pc:sldMkLst>
        <pc:spChg chg="mod">
          <ac:chgData name="백지연B/SGS DevCamp" userId="S::jyeonbaek@smilegate.com::d357b275-f334-464f-9020-26c53f8e09d1" providerId="AD" clId="Web-{2FAC1AD8-7202-481C-7519-2F8E17F3C680}" dt="2020-12-26T06:08:55.375" v="2713" actId="20577"/>
          <ac:spMkLst>
            <pc:docMk/>
            <pc:sldMk cId="1078432411" sldId="319"/>
            <ac:spMk id="3" creationId="{7B4C3533-7D85-4221-A7C5-D992C2D927D5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5:42:42.830" v="1719" actId="20577"/>
          <ac:spMkLst>
            <pc:docMk/>
            <pc:sldMk cId="1078432411" sldId="319"/>
            <ac:spMk id="5" creationId="{0F4C1446-0953-4503-A407-EB0ABA81F7C2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5:49:23.822" v="2073" actId="1076"/>
          <ac:spMkLst>
            <pc:docMk/>
            <pc:sldMk cId="1078432411" sldId="319"/>
            <ac:spMk id="6" creationId="{10FFD73F-E6C7-4B1A-970F-C2F8991106CB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5:49:23.822" v="2074" actId="1076"/>
          <ac:spMkLst>
            <pc:docMk/>
            <pc:sldMk cId="1078432411" sldId="319"/>
            <ac:spMk id="8" creationId="{D0CA20BE-96A4-4224-A0BD-3F9DE5151189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6:08:24.296" v="2701" actId="1076"/>
          <ac:spMkLst>
            <pc:docMk/>
            <pc:sldMk cId="1078432411" sldId="319"/>
            <ac:spMk id="13" creationId="{B42028F8-8644-467C-BB98-4DEC40704C30}"/>
          </ac:spMkLst>
        </pc:spChg>
        <pc:picChg chg="add mod">
          <ac:chgData name="백지연B/SGS DevCamp" userId="S::jyeonbaek@smilegate.com::d357b275-f334-464f-9020-26c53f8e09d1" providerId="AD" clId="Web-{2FAC1AD8-7202-481C-7519-2F8E17F3C680}" dt="2020-12-26T06:11:08.033" v="2759" actId="1076"/>
          <ac:picMkLst>
            <pc:docMk/>
            <pc:sldMk cId="1078432411" sldId="319"/>
            <ac:picMk id="2" creationId="{C445DD5B-0D4B-498A-9446-EE9DE0DBAD20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13.705" v="2760" actId="1076"/>
          <ac:picMkLst>
            <pc:docMk/>
            <pc:sldMk cId="1078432411" sldId="319"/>
            <ac:picMk id="4" creationId="{925A8B75-300C-4E21-BF3E-364578EE64C1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37.862" v="2763" actId="1076"/>
          <ac:picMkLst>
            <pc:docMk/>
            <pc:sldMk cId="1078432411" sldId="319"/>
            <ac:picMk id="9" creationId="{0F84C1C0-2899-4C94-81A1-D733046E0586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29.330" v="2762" actId="1076"/>
          <ac:picMkLst>
            <pc:docMk/>
            <pc:sldMk cId="1078432411" sldId="319"/>
            <ac:picMk id="10" creationId="{87C4033C-D4E8-4129-A2F2-827C9732B96C}"/>
          </ac:picMkLst>
        </pc:picChg>
        <pc:picChg chg="add del mod">
          <ac:chgData name="백지연B/SGS DevCamp" userId="S::jyeonbaek@smilegate.com::d357b275-f334-464f-9020-26c53f8e09d1" providerId="AD" clId="Web-{2FAC1AD8-7202-481C-7519-2F8E17F3C680}" dt="2020-12-26T05:56:44.377" v="2110"/>
          <ac:picMkLst>
            <pc:docMk/>
            <pc:sldMk cId="1078432411" sldId="319"/>
            <ac:picMk id="11" creationId="{C7A81EE7-0091-41AF-B187-39484CF467CB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18.705" v="2761" actId="1076"/>
          <ac:picMkLst>
            <pc:docMk/>
            <pc:sldMk cId="1078432411" sldId="319"/>
            <ac:picMk id="12" creationId="{3CFDA04A-961E-4FA4-BCE8-124183075163}"/>
          </ac:picMkLst>
        </pc:picChg>
      </pc:sldChg>
      <pc:sldChg chg="addSp delSp modSp add replId">
        <pc:chgData name="백지연B/SGS DevCamp" userId="S::jyeonbaek@smilegate.com::d357b275-f334-464f-9020-26c53f8e09d1" providerId="AD" clId="Web-{2FAC1AD8-7202-481C-7519-2F8E17F3C680}" dt="2020-12-26T06:24:02.282" v="2826" actId="1076"/>
        <pc:sldMkLst>
          <pc:docMk/>
          <pc:sldMk cId="2012690515" sldId="320"/>
        </pc:sldMkLst>
        <pc:spChg chg="add mod">
          <ac:chgData name="백지연B/SGS DevCamp" userId="S::jyeonbaek@smilegate.com::d357b275-f334-464f-9020-26c53f8e09d1" providerId="AD" clId="Web-{2FAC1AD8-7202-481C-7519-2F8E17F3C680}" dt="2020-12-26T06:22:33.546" v="2814" actId="1076"/>
          <ac:spMkLst>
            <pc:docMk/>
            <pc:sldMk cId="2012690515" sldId="320"/>
            <ac:spMk id="4" creationId="{31BA1801-8CC3-48DA-89E4-C4BEFD31D0ED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23:48.329" v="2824" actId="1076"/>
          <ac:spMkLst>
            <pc:docMk/>
            <pc:sldMk cId="2012690515" sldId="320"/>
            <ac:spMk id="47" creationId="{D26A43C7-38BB-4C0D-8017-B6593D65995F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23:52.860" v="2825" actId="1076"/>
          <ac:spMkLst>
            <pc:docMk/>
            <pc:sldMk cId="2012690515" sldId="320"/>
            <ac:spMk id="48" creationId="{DF5933C8-FE0A-4CF2-8FFE-0C74C91231FD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45" v="2802" actId="1076"/>
          <ac:spMkLst>
            <pc:docMk/>
            <pc:sldMk cId="2012690515" sldId="320"/>
            <ac:spMk id="50" creationId="{32F93149-F11B-44D0-9DBC-8F0B112399B9}"/>
          </ac:spMkLst>
        </pc:spChg>
        <pc:spChg chg="del">
          <ac:chgData name="백지연B/SGS DevCamp" userId="S::jyeonbaek@smilegate.com::d357b275-f334-464f-9020-26c53f8e09d1" providerId="AD" clId="Web-{2FAC1AD8-7202-481C-7519-2F8E17F3C680}" dt="2020-12-26T06:20:33.997" v="2785"/>
          <ac:spMkLst>
            <pc:docMk/>
            <pc:sldMk cId="2012690515" sldId="320"/>
            <ac:spMk id="51" creationId="{8C2F7347-DA26-448D-8A98-A43C35891DF4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1:55.170" v="2801" actId="1076"/>
          <ac:spMkLst>
            <pc:docMk/>
            <pc:sldMk cId="2012690515" sldId="320"/>
            <ac:spMk id="52" creationId="{9E72E9EB-944C-49E2-8BA8-91B4BCBBE662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61" v="2803" actId="1076"/>
          <ac:spMkLst>
            <pc:docMk/>
            <pc:sldMk cId="2012690515" sldId="320"/>
            <ac:spMk id="53" creationId="{E1E80709-9B0D-423C-B6B7-F719E46DF41F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61" v="2804" actId="1076"/>
          <ac:spMkLst>
            <pc:docMk/>
            <pc:sldMk cId="2012690515" sldId="320"/>
            <ac:spMk id="54" creationId="{C9BBC230-2319-4643-A514-888BCC31B7E2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61" v="2805" actId="1076"/>
          <ac:spMkLst>
            <pc:docMk/>
            <pc:sldMk cId="2012690515" sldId="320"/>
            <ac:spMk id="55" creationId="{42129147-6A21-452B-A663-FED7F69F983E}"/>
          </ac:spMkLst>
        </pc:spChg>
        <pc:grpChg chg="del mod">
          <ac:chgData name="백지연B/SGS DevCamp" userId="S::jyeonbaek@smilegate.com::d357b275-f334-464f-9020-26c53f8e09d1" providerId="AD" clId="Web-{2FAC1AD8-7202-481C-7519-2F8E17F3C680}" dt="2020-12-26T06:21:40.998" v="2795"/>
          <ac:grpSpMkLst>
            <pc:docMk/>
            <pc:sldMk cId="2012690515" sldId="320"/>
            <ac:grpSpMk id="3" creationId="{A188C8C7-D589-4D90-B253-15E7A20DC441}"/>
          </ac:grpSpMkLst>
        </pc:grpChg>
        <pc:grpChg chg="add mod">
          <ac:chgData name="백지연B/SGS DevCamp" userId="S::jyeonbaek@smilegate.com::d357b275-f334-464f-9020-26c53f8e09d1" providerId="AD" clId="Web-{2FAC1AD8-7202-481C-7519-2F8E17F3C680}" dt="2020-12-26T06:23:27.735" v="2821" actId="14100"/>
          <ac:grpSpMkLst>
            <pc:docMk/>
            <pc:sldMk cId="2012690515" sldId="320"/>
            <ac:grpSpMk id="6" creationId="{F0736836-BE4D-479B-9964-9AFBFD086994}"/>
          </ac:grpSpMkLst>
        </pc:grpChg>
        <pc:grpChg chg="mod">
          <ac:chgData name="백지연B/SGS DevCamp" userId="S::jyeonbaek@smilegate.com::d357b275-f334-464f-9020-26c53f8e09d1" providerId="AD" clId="Web-{2FAC1AD8-7202-481C-7519-2F8E17F3C680}" dt="2020-12-26T06:24:02.282" v="2826" actId="1076"/>
          <ac:grpSpMkLst>
            <pc:docMk/>
            <pc:sldMk cId="2012690515" sldId="320"/>
            <ac:grpSpMk id="30" creationId="{A2E03C29-174A-417F-90DD-8A969CF14AF8}"/>
          </ac:grpSpMkLst>
        </pc:grpChg>
        <pc:grpChg chg="del">
          <ac:chgData name="백지연B/SGS DevCamp" userId="S::jyeonbaek@smilegate.com::d357b275-f334-464f-9020-26c53f8e09d1" providerId="AD" clId="Web-{2FAC1AD8-7202-481C-7519-2F8E17F3C680}" dt="2020-12-26T06:23:32.344" v="2822"/>
          <ac:grpSpMkLst>
            <pc:docMk/>
            <pc:sldMk cId="2012690515" sldId="320"/>
            <ac:grpSpMk id="38" creationId="{969C11B6-1BB9-4A3F-8127-A4982A7CA7DF}"/>
          </ac:grpSpMkLst>
        </pc:grpChg>
      </pc:sldChg>
      <pc:sldChg chg="addSp delSp modSp new">
        <pc:chgData name="백지연B/SGS DevCamp" userId="S::jyeonbaek@smilegate.com::d357b275-f334-464f-9020-26c53f8e09d1" providerId="AD" clId="Web-{2FAC1AD8-7202-481C-7519-2F8E17F3C680}" dt="2020-12-26T07:46:16.155" v="4337" actId="20577"/>
        <pc:sldMkLst>
          <pc:docMk/>
          <pc:sldMk cId="164947090" sldId="321"/>
        </pc:sldMkLst>
        <pc:spChg chg="del">
          <ac:chgData name="백지연B/SGS DevCamp" userId="S::jyeonbaek@smilegate.com::d357b275-f334-464f-9020-26c53f8e09d1" providerId="AD" clId="Web-{2FAC1AD8-7202-481C-7519-2F8E17F3C680}" dt="2020-12-26T06:25:37.565" v="2830"/>
          <ac:spMkLst>
            <pc:docMk/>
            <pc:sldMk cId="164947090" sldId="321"/>
            <ac:spMk id="2" creationId="{76F84290-6250-45B5-A742-0A68F0297B6D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7:46:16.155" v="4337" actId="20577"/>
          <ac:spMkLst>
            <pc:docMk/>
            <pc:sldMk cId="164947090" sldId="321"/>
            <ac:spMk id="3" creationId="{1E6E941A-3335-47A5-B5EE-8720E000F4DC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6:25:42.581" v="2843" actId="20577"/>
          <ac:spMkLst>
            <pc:docMk/>
            <pc:sldMk cId="164947090" sldId="321"/>
            <ac:spMk id="5" creationId="{12A31874-515E-4CA6-BCE8-49FCBA73A332}"/>
          </ac:spMkLst>
        </pc:spChg>
        <pc:spChg chg="add">
          <ac:chgData name="백지연B/SGS DevCamp" userId="S::jyeonbaek@smilegate.com::d357b275-f334-464f-9020-26c53f8e09d1" providerId="AD" clId="Web-{2FAC1AD8-7202-481C-7519-2F8E17F3C680}" dt="2020-12-26T06:25:38.425" v="2832"/>
          <ac:spMkLst>
            <pc:docMk/>
            <pc:sldMk cId="164947090" sldId="321"/>
            <ac:spMk id="7" creationId="{6F897031-B568-48BA-98F3-BEDA9BF811F3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5:39.435" v="4326" actId="1076"/>
          <ac:spMkLst>
            <pc:docMk/>
            <pc:sldMk cId="164947090" sldId="321"/>
            <ac:spMk id="9" creationId="{01888D20-BEC1-4762-8C2D-DE10E9347710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5:26.810" v="4324" actId="1076"/>
          <ac:spMkLst>
            <pc:docMk/>
            <pc:sldMk cId="164947090" sldId="321"/>
            <ac:spMk id="10" creationId="{5BEA80F0-9916-4166-A557-16F10C8CC86B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4:50.044" v="4315" actId="14100"/>
          <ac:spMkLst>
            <pc:docMk/>
            <pc:sldMk cId="164947090" sldId="321"/>
            <ac:spMk id="11" creationId="{3EAB3A1D-BA7E-4980-985B-63CE785F9091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7:37:49.536" v="4195"/>
          <ac:spMkLst>
            <pc:docMk/>
            <pc:sldMk cId="164947090" sldId="321"/>
            <ac:spMk id="12" creationId="{CADACDF9-9BF7-49E0-BCFC-799803D3B392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7:38:00.896" v="4198"/>
          <ac:spMkLst>
            <pc:docMk/>
            <pc:sldMk cId="164947090" sldId="321"/>
            <ac:spMk id="13" creationId="{DB00D35A-F120-40A2-A66C-8A2EFC4C6C74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7:38:19.490" v="4209"/>
          <ac:spMkLst>
            <pc:docMk/>
            <pc:sldMk cId="164947090" sldId="321"/>
            <ac:spMk id="14" creationId="{8887B245-F65E-4CC9-908C-49F5F43E099E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5:17.247" v="4323" actId="20577"/>
          <ac:spMkLst>
            <pc:docMk/>
            <pc:sldMk cId="164947090" sldId="321"/>
            <ac:spMk id="15" creationId="{45771864-E28C-4964-BE0E-89483FE857C0}"/>
          </ac:spMkLst>
        </pc:spChg>
        <pc:picChg chg="add del mod">
          <ac:chgData name="백지연B/SGS DevCamp" userId="S::jyeonbaek@smilegate.com::d357b275-f334-464f-9020-26c53f8e09d1" providerId="AD" clId="Web-{2FAC1AD8-7202-481C-7519-2F8E17F3C680}" dt="2020-12-26T07:14:28.510" v="3621"/>
          <ac:picMkLst>
            <pc:docMk/>
            <pc:sldMk cId="164947090" sldId="321"/>
            <ac:picMk id="8" creationId="{34218F42-B3C5-4C73-B9C7-3F35C13EC0E3}"/>
          </ac:picMkLst>
        </pc:picChg>
      </pc:sldChg>
    </pc:docChg>
  </pc:docChgLst>
  <pc:docChgLst>
    <pc:chgData name="임영수C/SGS DevCamp" userId="S::yslimc@smilegate.com::1c75c7d7-5cc9-493e-8431-da483c63ddaa" providerId="AD" clId="Web-{76DC8215-27DD-CDD3-E4AE-AE580A0B5014}"/>
    <pc:docChg chg="modSld">
      <pc:chgData name="임영수C/SGS DevCamp" userId="S::yslimc@smilegate.com::1c75c7d7-5cc9-493e-8431-da483c63ddaa" providerId="AD" clId="Web-{76DC8215-27DD-CDD3-E4AE-AE580A0B5014}" dt="2020-12-28T09:39:38.467" v="12" actId="20577"/>
      <pc:docMkLst>
        <pc:docMk/>
      </pc:docMkLst>
      <pc:sldChg chg="modSp">
        <pc:chgData name="임영수C/SGS DevCamp" userId="S::yslimc@smilegate.com::1c75c7d7-5cc9-493e-8431-da483c63ddaa" providerId="AD" clId="Web-{76DC8215-27DD-CDD3-E4AE-AE580A0B5014}" dt="2020-12-28T09:39:38.467" v="12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76DC8215-27DD-CDD3-E4AE-AE580A0B5014}" dt="2020-12-28T09:39:38.467" v="12" actId="20577"/>
          <ac:spMkLst>
            <pc:docMk/>
            <pc:sldMk cId="3438314448" sldId="259"/>
            <ac:spMk id="13" creationId="{2954C6E2-DEE0-46D6-9070-991246C727F0}"/>
          </ac:spMkLst>
        </pc:spChg>
      </pc:sldChg>
    </pc:docChg>
  </pc:docChgLst>
  <pc:docChgLst>
    <pc:chgData name="박소현C/SGS DevCamp" userId="S::shparkc@smilegate.com::b6ded9f9-1722-4edd-8dba-128b08e80a16" providerId="AD" clId="Web-{CB07F2F1-7D99-650F-9A99-1FFE7BA61074}"/>
    <pc:docChg chg="modSld">
      <pc:chgData name="박소현C/SGS DevCamp" userId="S::shparkc@smilegate.com::b6ded9f9-1722-4edd-8dba-128b08e80a16" providerId="AD" clId="Web-{CB07F2F1-7D99-650F-9A99-1FFE7BA61074}" dt="2021-01-04T07:34:47.668" v="626" actId="20577"/>
      <pc:docMkLst>
        <pc:docMk/>
      </pc:docMkLst>
      <pc:sldChg chg="addSp delSp modSp">
        <pc:chgData name="박소현C/SGS DevCamp" userId="S::shparkc@smilegate.com::b6ded9f9-1722-4edd-8dba-128b08e80a16" providerId="AD" clId="Web-{CB07F2F1-7D99-650F-9A99-1FFE7BA61074}" dt="2021-01-04T07:34:30.668" v="618" actId="1076"/>
        <pc:sldMkLst>
          <pc:docMk/>
          <pc:sldMk cId="1426096549" sldId="340"/>
        </pc:sldMkLst>
        <pc:spChg chg="add del mod">
          <ac:chgData name="박소현C/SGS DevCamp" userId="S::shparkc@smilegate.com::b6ded9f9-1722-4edd-8dba-128b08e80a16" providerId="AD" clId="Web-{CB07F2F1-7D99-650F-9A99-1FFE7BA61074}" dt="2021-01-04T07:34:30.668" v="618" actId="1076"/>
          <ac:spMkLst>
            <pc:docMk/>
            <pc:sldMk cId="1426096549" sldId="340"/>
            <ac:spMk id="2" creationId="{B985DCFA-0CB3-4050-88BC-BD9B0674A224}"/>
          </ac:spMkLst>
        </pc:spChg>
        <pc:picChg chg="add mod">
          <ac:chgData name="박소현C/SGS DevCamp" userId="S::shparkc@smilegate.com::b6ded9f9-1722-4edd-8dba-128b08e80a16" providerId="AD" clId="Web-{CB07F2F1-7D99-650F-9A99-1FFE7BA61074}" dt="2021-01-04T07:34:27.496" v="617" actId="1076"/>
          <ac:picMkLst>
            <pc:docMk/>
            <pc:sldMk cId="1426096549" sldId="340"/>
            <ac:picMk id="3" creationId="{3AB13689-B939-46AF-9BE4-72C7B03C7463}"/>
          </ac:picMkLst>
        </pc:picChg>
        <pc:picChg chg="del mod">
          <ac:chgData name="박소현C/SGS DevCamp" userId="S::shparkc@smilegate.com::b6ded9f9-1722-4edd-8dba-128b08e80a16" providerId="AD" clId="Web-{CB07F2F1-7D99-650F-9A99-1FFE7BA61074}" dt="2021-01-04T07:34:10.308" v="611"/>
          <ac:picMkLst>
            <pc:docMk/>
            <pc:sldMk cId="1426096549" sldId="340"/>
            <ac:picMk id="8" creationId="{FF9A74DA-5202-8643-825F-78A67FDD2490}"/>
          </ac:picMkLst>
        </pc:picChg>
      </pc:sldChg>
      <pc:sldChg chg="addSp modSp">
        <pc:chgData name="박소현C/SGS DevCamp" userId="S::shparkc@smilegate.com::b6ded9f9-1722-4edd-8dba-128b08e80a16" providerId="AD" clId="Web-{CB07F2F1-7D99-650F-9A99-1FFE7BA61074}" dt="2021-01-04T07:27:40.921" v="243" actId="20577"/>
        <pc:sldMkLst>
          <pc:docMk/>
          <pc:sldMk cId="3557197404" sldId="343"/>
        </pc:sldMkLst>
        <pc:spChg chg="mod">
          <ac:chgData name="박소현C/SGS DevCamp" userId="S::shparkc@smilegate.com::b6ded9f9-1722-4edd-8dba-128b08e80a16" providerId="AD" clId="Web-{CB07F2F1-7D99-650F-9A99-1FFE7BA61074}" dt="2021-01-04T07:27:40.921" v="243" actId="20577"/>
          <ac:spMkLst>
            <pc:docMk/>
            <pc:sldMk cId="3557197404" sldId="343"/>
            <ac:spMk id="3" creationId="{7B4C3533-7D85-4221-A7C5-D992C2D927D5}"/>
          </ac:spMkLst>
        </pc:spChg>
        <pc:spChg chg="add mod">
          <ac:chgData name="박소현C/SGS DevCamp" userId="S::shparkc@smilegate.com::b6ded9f9-1722-4edd-8dba-128b08e80a16" providerId="AD" clId="Web-{CB07F2F1-7D99-650F-9A99-1FFE7BA61074}" dt="2021-01-04T07:27:31.682" v="239" actId="14100"/>
          <ac:spMkLst>
            <pc:docMk/>
            <pc:sldMk cId="3557197404" sldId="343"/>
            <ac:spMk id="4" creationId="{BA457D41-4284-4FF2-AD4B-B4D46246FB5E}"/>
          </ac:spMkLst>
        </pc:spChg>
        <pc:picChg chg="add mod">
          <ac:chgData name="박소현C/SGS DevCamp" userId="S::shparkc@smilegate.com::b6ded9f9-1722-4edd-8dba-128b08e80a16" providerId="AD" clId="Web-{CB07F2F1-7D99-650F-9A99-1FFE7BA61074}" dt="2021-01-04T07:27:06.315" v="228" actId="1076"/>
          <ac:picMkLst>
            <pc:docMk/>
            <pc:sldMk cId="3557197404" sldId="343"/>
            <ac:picMk id="2" creationId="{2B517084-402A-4D79-B6BF-7B26447E97A2}"/>
          </ac:picMkLst>
        </pc:picChg>
      </pc:sldChg>
      <pc:sldChg chg="modSp">
        <pc:chgData name="박소현C/SGS DevCamp" userId="S::shparkc@smilegate.com::b6ded9f9-1722-4edd-8dba-128b08e80a16" providerId="AD" clId="Web-{CB07F2F1-7D99-650F-9A99-1FFE7BA61074}" dt="2021-01-04T07:34:47.027" v="625" actId="20577"/>
        <pc:sldMkLst>
          <pc:docMk/>
          <pc:sldMk cId="337999327" sldId="344"/>
        </pc:sldMkLst>
        <pc:spChg chg="mod">
          <ac:chgData name="박소현C/SGS DevCamp" userId="S::shparkc@smilegate.com::b6ded9f9-1722-4edd-8dba-128b08e80a16" providerId="AD" clId="Web-{CB07F2F1-7D99-650F-9A99-1FFE7BA61074}" dt="2021-01-04T07:34:47.027" v="625" actId="20577"/>
          <ac:spMkLst>
            <pc:docMk/>
            <pc:sldMk cId="337999327" sldId="344"/>
            <ac:spMk id="6" creationId="{63A37682-2912-4F8A-9C4A-98DAE2124DAB}"/>
          </ac:spMkLst>
        </pc:spChg>
      </pc:sldChg>
    </pc:docChg>
  </pc:docChgLst>
  <pc:docChgLst>
    <pc:chgData name="박소현C/SGS DevCamp" userId="S::shparkc@smilegate.com::b6ded9f9-1722-4edd-8dba-128b08e80a16" providerId="AD" clId="Web-{9FE1F165-1F78-823E-07BB-1CD5A8A4AF9A}"/>
    <pc:docChg chg="modSld">
      <pc:chgData name="박소현C/SGS DevCamp" userId="S::shparkc@smilegate.com::b6ded9f9-1722-4edd-8dba-128b08e80a16" providerId="AD" clId="Web-{9FE1F165-1F78-823E-07BB-1CD5A8A4AF9A}" dt="2020-12-26T06:35:40.509" v="66" actId="1076"/>
      <pc:docMkLst>
        <pc:docMk/>
      </pc:docMkLst>
      <pc:sldChg chg="addSp delSp modSp">
        <pc:chgData name="박소현C/SGS DevCamp" userId="S::shparkc@smilegate.com::b6ded9f9-1722-4edd-8dba-128b08e80a16" providerId="AD" clId="Web-{9FE1F165-1F78-823E-07BB-1CD5A8A4AF9A}" dt="2020-12-26T06:35:40.509" v="66" actId="1076"/>
        <pc:sldMkLst>
          <pc:docMk/>
          <pc:sldMk cId="1078432411" sldId="319"/>
        </pc:sldMkLst>
        <pc:spChg chg="mod">
          <ac:chgData name="박소현C/SGS DevCamp" userId="S::shparkc@smilegate.com::b6ded9f9-1722-4edd-8dba-128b08e80a16" providerId="AD" clId="Web-{9FE1F165-1F78-823E-07BB-1CD5A8A4AF9A}" dt="2020-12-26T06:35:19.602" v="59" actId="20577"/>
          <ac:spMkLst>
            <pc:docMk/>
            <pc:sldMk cId="1078432411" sldId="319"/>
            <ac:spMk id="3" creationId="{7B4C3533-7D85-4221-A7C5-D992C2D927D5}"/>
          </ac:spMkLst>
        </pc:spChg>
        <pc:picChg chg="mod">
          <ac:chgData name="박소현C/SGS DevCamp" userId="S::shparkc@smilegate.com::b6ded9f9-1722-4edd-8dba-128b08e80a16" providerId="AD" clId="Web-{9FE1F165-1F78-823E-07BB-1CD5A8A4AF9A}" dt="2020-12-26T06:35:33.212" v="64" actId="1076"/>
          <ac:picMkLst>
            <pc:docMk/>
            <pc:sldMk cId="1078432411" sldId="319"/>
            <ac:picMk id="4" creationId="{925A8B75-300C-4E21-BF3E-364578EE64C1}"/>
          </ac:picMkLst>
        </pc:picChg>
        <pc:picChg chg="del">
          <ac:chgData name="박소현C/SGS DevCamp" userId="S::shparkc@smilegate.com::b6ded9f9-1722-4edd-8dba-128b08e80a16" providerId="AD" clId="Web-{9FE1F165-1F78-823E-07BB-1CD5A8A4AF9A}" dt="2020-12-26T06:29:47.345" v="16"/>
          <ac:picMkLst>
            <pc:docMk/>
            <pc:sldMk cId="1078432411" sldId="319"/>
            <ac:picMk id="10" creationId="{87C4033C-D4E8-4129-A2F2-827C9732B96C}"/>
          </ac:picMkLst>
        </pc:picChg>
        <pc:picChg chg="add mod">
          <ac:chgData name="박소현C/SGS DevCamp" userId="S::shparkc@smilegate.com::b6ded9f9-1722-4edd-8dba-128b08e80a16" providerId="AD" clId="Web-{9FE1F165-1F78-823E-07BB-1CD5A8A4AF9A}" dt="2020-12-26T06:35:35.352" v="65" actId="1076"/>
          <ac:picMkLst>
            <pc:docMk/>
            <pc:sldMk cId="1078432411" sldId="319"/>
            <ac:picMk id="11" creationId="{89817AD5-3687-4600-994B-2CD5980D2A14}"/>
          </ac:picMkLst>
        </pc:picChg>
        <pc:picChg chg="mod">
          <ac:chgData name="박소현C/SGS DevCamp" userId="S::shparkc@smilegate.com::b6ded9f9-1722-4edd-8dba-128b08e80a16" providerId="AD" clId="Web-{9FE1F165-1F78-823E-07BB-1CD5A8A4AF9A}" dt="2020-12-26T06:35:40.509" v="66" actId="1076"/>
          <ac:picMkLst>
            <pc:docMk/>
            <pc:sldMk cId="1078432411" sldId="319"/>
            <ac:picMk id="12" creationId="{3CFDA04A-961E-4FA4-BCE8-124183075163}"/>
          </ac:picMkLst>
        </pc:picChg>
      </pc:sldChg>
    </pc:docChg>
  </pc:docChgLst>
  <pc:docChgLst>
    <pc:chgData name="신영환/SGS DevCamp" userId="S::younghshin@smilegate.com::dfc41117-1df7-4003-b5bb-5a017d18150b" providerId="AD" clId="Web-{0FED34BE-D71E-8F09-7211-13CEA1B08B34}"/>
    <pc:docChg chg="">
      <pc:chgData name="신영환/SGS DevCamp" userId="S::younghshin@smilegate.com::dfc41117-1df7-4003-b5bb-5a017d18150b" providerId="AD" clId="Web-{0FED34BE-D71E-8F09-7211-13CEA1B08B34}" dt="2020-12-28T02:48:43.465" v="0"/>
      <pc:docMkLst>
        <pc:docMk/>
      </pc:docMkLst>
      <pc:sldChg chg="addCm">
        <pc:chgData name="신영환/SGS DevCamp" userId="S::younghshin@smilegate.com::dfc41117-1df7-4003-b5bb-5a017d18150b" providerId="AD" clId="Web-{0FED34BE-D71E-8F09-7211-13CEA1B08B34}" dt="2020-12-28T02:48:43.465" v="0"/>
        <pc:sldMkLst>
          <pc:docMk/>
          <pc:sldMk cId="4005447557" sldId="315"/>
        </pc:sldMkLst>
      </pc:sldChg>
    </pc:docChg>
  </pc:docChgLst>
  <pc:docChgLst>
    <pc:chgData name="박소현C/SGS DevCamp" userId="S::shparkc@smilegate.com::b6ded9f9-1722-4edd-8dba-128b08e80a16" providerId="AD" clId="Web-{BEBBD959-C323-4AF6-78F5-07F23FD27172}"/>
    <pc:docChg chg="modSld">
      <pc:chgData name="박소현C/SGS DevCamp" userId="S::shparkc@smilegate.com::b6ded9f9-1722-4edd-8dba-128b08e80a16" providerId="AD" clId="Web-{BEBBD959-C323-4AF6-78F5-07F23FD27172}" dt="2021-01-12T11:34:30.238" v="2" actId="1076"/>
      <pc:docMkLst>
        <pc:docMk/>
      </pc:docMkLst>
      <pc:sldChg chg="addSp modSp">
        <pc:chgData name="박소현C/SGS DevCamp" userId="S::shparkc@smilegate.com::b6ded9f9-1722-4edd-8dba-128b08e80a16" providerId="AD" clId="Web-{BEBBD959-C323-4AF6-78F5-07F23FD27172}" dt="2021-01-12T11:34:30.238" v="2" actId="1076"/>
        <pc:sldMkLst>
          <pc:docMk/>
          <pc:sldMk cId="3438314448" sldId="347"/>
        </pc:sldMkLst>
        <pc:spChg chg="add mod">
          <ac:chgData name="박소현C/SGS DevCamp" userId="S::shparkc@smilegate.com::b6ded9f9-1722-4edd-8dba-128b08e80a16" providerId="AD" clId="Web-{BEBBD959-C323-4AF6-78F5-07F23FD27172}" dt="2021-01-12T11:34:30.238" v="2" actId="1076"/>
          <ac:spMkLst>
            <pc:docMk/>
            <pc:sldMk cId="3438314448" sldId="347"/>
            <ac:spMk id="2" creationId="{921373A0-C691-47F4-91DA-9D10ACEF12DE}"/>
          </ac:spMkLst>
        </pc:spChg>
      </pc:sldChg>
    </pc:docChg>
  </pc:docChgLst>
  <pc:docChgLst>
    <pc:chgData name="신영환/SGS DevCamp" userId="S::younghshin@smilegate.com::dfc41117-1df7-4003-b5bb-5a017d18150b" providerId="AD" clId="Web-{1AE99BE3-ACAE-F21C-DDAB-B954516BA11D}"/>
    <pc:docChg chg="modSld">
      <pc:chgData name="신영환/SGS DevCamp" userId="S::younghshin@smilegate.com::dfc41117-1df7-4003-b5bb-5a017d18150b" providerId="AD" clId="Web-{1AE99BE3-ACAE-F21C-DDAB-B954516BA11D}" dt="2021-01-12T13:42:57.956" v="1117" actId="20577"/>
      <pc:docMkLst>
        <pc:docMk/>
      </pc:docMkLst>
      <pc:sldChg chg="modSp">
        <pc:chgData name="신영환/SGS DevCamp" userId="S::younghshin@smilegate.com::dfc41117-1df7-4003-b5bb-5a017d18150b" providerId="AD" clId="Web-{1AE99BE3-ACAE-F21C-DDAB-B954516BA11D}" dt="2021-01-12T13:37:39.480" v="1031" actId="20577"/>
        <pc:sldMkLst>
          <pc:docMk/>
          <pc:sldMk cId="3438314448" sldId="348"/>
        </pc:sldMkLst>
        <pc:spChg chg="mod">
          <ac:chgData name="신영환/SGS DevCamp" userId="S::younghshin@smilegate.com::dfc41117-1df7-4003-b5bb-5a017d18150b" providerId="AD" clId="Web-{1AE99BE3-ACAE-F21C-DDAB-B954516BA11D}" dt="2021-01-12T13:37:39.480" v="1031" actId="20577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신영환/SGS DevCamp" userId="S::younghshin@smilegate.com::dfc41117-1df7-4003-b5bb-5a017d18150b" providerId="AD" clId="Web-{1AE99BE3-ACAE-F21C-DDAB-B954516BA11D}" dt="2021-01-12T13:42:57.956" v="1117" actId="20577"/>
        <pc:sldMkLst>
          <pc:docMk/>
          <pc:sldMk cId="3438314448" sldId="349"/>
        </pc:sldMkLst>
        <pc:spChg chg="mod">
          <ac:chgData name="신영환/SGS DevCamp" userId="S::younghshin@smilegate.com::dfc41117-1df7-4003-b5bb-5a017d18150b" providerId="AD" clId="Web-{1AE99BE3-ACAE-F21C-DDAB-B954516BA11D}" dt="2021-01-12T13:42:57.956" v="1117" actId="20577"/>
          <ac:spMkLst>
            <pc:docMk/>
            <pc:sldMk cId="3438314448" sldId="349"/>
            <ac:spMk id="13" creationId="{2954C6E2-DEE0-46D6-9070-991246C727F0}"/>
          </ac:spMkLst>
        </pc:spChg>
      </pc:sldChg>
    </pc:docChg>
  </pc:docChgLst>
  <pc:docChgLst>
    <pc:chgData name="신영환/SGS DevCamp" userId="S::younghshin@smilegate.com::dfc41117-1df7-4003-b5bb-5a017d18150b" providerId="AD" clId="Web-{AC4EE8F3-85FB-678B-4193-F7F1AC042C34}"/>
    <pc:docChg chg="addSld delSld modSld">
      <pc:chgData name="신영환/SGS DevCamp" userId="S::younghshin@smilegate.com::dfc41117-1df7-4003-b5bb-5a017d18150b" providerId="AD" clId="Web-{AC4EE8F3-85FB-678B-4193-F7F1AC042C34}" dt="2020-12-28T08:58:17.760" v="489" actId="1076"/>
      <pc:docMkLst>
        <pc:docMk/>
      </pc:docMkLst>
      <pc:sldChg chg="del">
        <pc:chgData name="신영환/SGS DevCamp" userId="S::younghshin@smilegate.com::dfc41117-1df7-4003-b5bb-5a017d18150b" providerId="AD" clId="Web-{AC4EE8F3-85FB-678B-4193-F7F1AC042C34}" dt="2020-12-28T08:54:09.630" v="488"/>
        <pc:sldMkLst>
          <pc:docMk/>
          <pc:sldMk cId="3637494135" sldId="314"/>
        </pc:sldMkLst>
      </pc:sldChg>
      <pc:sldChg chg="del">
        <pc:chgData name="신영환/SGS DevCamp" userId="S::younghshin@smilegate.com::dfc41117-1df7-4003-b5bb-5a017d18150b" providerId="AD" clId="Web-{AC4EE8F3-85FB-678B-4193-F7F1AC042C34}" dt="2020-12-28T08:54:09.630" v="486"/>
        <pc:sldMkLst>
          <pc:docMk/>
          <pc:sldMk cId="4005447557" sldId="315"/>
        </pc:sldMkLst>
      </pc:sldChg>
      <pc:sldChg chg="del">
        <pc:chgData name="신영환/SGS DevCamp" userId="S::younghshin@smilegate.com::dfc41117-1df7-4003-b5bb-5a017d18150b" providerId="AD" clId="Web-{AC4EE8F3-85FB-678B-4193-F7F1AC042C34}" dt="2020-12-28T08:54:09.630" v="485"/>
        <pc:sldMkLst>
          <pc:docMk/>
          <pc:sldMk cId="2207968073" sldId="316"/>
        </pc:sldMkLst>
      </pc:sldChg>
      <pc:sldChg chg="del">
        <pc:chgData name="신영환/SGS DevCamp" userId="S::younghshin@smilegate.com::dfc41117-1df7-4003-b5bb-5a017d18150b" providerId="AD" clId="Web-{AC4EE8F3-85FB-678B-4193-F7F1AC042C34}" dt="2020-12-28T08:54:09.630" v="487"/>
        <pc:sldMkLst>
          <pc:docMk/>
          <pc:sldMk cId="1252459933" sldId="318"/>
        </pc:sldMkLst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43:47.976" v="476" actId="1076"/>
        <pc:sldMkLst>
          <pc:docMk/>
          <pc:sldMk cId="1237016600" sldId="333"/>
        </pc:sldMkLst>
        <pc:spChg chg="mod">
          <ac:chgData name="신영환/SGS DevCamp" userId="S::younghshin@smilegate.com::dfc41117-1df7-4003-b5bb-5a017d18150b" providerId="AD" clId="Web-{AC4EE8F3-85FB-678B-4193-F7F1AC042C34}" dt="2020-12-28T08:42:24.834" v="435" actId="20577"/>
          <ac:spMkLst>
            <pc:docMk/>
            <pc:sldMk cId="1237016600" sldId="333"/>
            <ac:spMk id="3" creationId="{16358280-275A-644E-8473-20D0E7725A5A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43:10.741" v="458" actId="1076"/>
          <ac:spMkLst>
            <pc:docMk/>
            <pc:sldMk cId="1237016600" sldId="333"/>
            <ac:spMk id="13" creationId="{43373ACA-9750-4CAF-9820-BAF8C65CA1C1}"/>
          </ac:spMkLst>
        </pc:spChg>
        <pc:spChg chg="add del mod">
          <ac:chgData name="신영환/SGS DevCamp" userId="S::younghshin@smilegate.com::dfc41117-1df7-4003-b5bb-5a017d18150b" providerId="AD" clId="Web-{AC4EE8F3-85FB-678B-4193-F7F1AC042C34}" dt="2020-12-28T08:42:36.131" v="437"/>
          <ac:spMkLst>
            <pc:docMk/>
            <pc:sldMk cId="1237016600" sldId="333"/>
            <ac:spMk id="28" creationId="{92F9692C-BB1A-40BD-AC17-69B7FAD4484C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43:23.929" v="467" actId="1076"/>
          <ac:spMkLst>
            <pc:docMk/>
            <pc:sldMk cId="1237016600" sldId="333"/>
            <ac:spMk id="42" creationId="{F346CA03-59BE-4795-8F26-D3899C22343D}"/>
          </ac:spMkLst>
        </pc:spChg>
        <pc:picChg chg="mod">
          <ac:chgData name="신영환/SGS DevCamp" userId="S::younghshin@smilegate.com::dfc41117-1df7-4003-b5bb-5a017d18150b" providerId="AD" clId="Web-{AC4EE8F3-85FB-678B-4193-F7F1AC042C34}" dt="2020-12-28T08:43:47.898" v="474" actId="1076"/>
          <ac:picMkLst>
            <pc:docMk/>
            <pc:sldMk cId="1237016600" sldId="333"/>
            <ac:picMk id="2" creationId="{5A1D14F9-7527-4673-B918-025555B12989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47.945" v="475" actId="1076"/>
          <ac:picMkLst>
            <pc:docMk/>
            <pc:sldMk cId="1237016600" sldId="333"/>
            <ac:picMk id="4" creationId="{EB6A754B-74E5-4578-A28A-DC7147FBD402}"/>
          </ac:picMkLst>
        </pc:picChg>
        <pc:picChg chg="add del mod">
          <ac:chgData name="신영환/SGS DevCamp" userId="S::younghshin@smilegate.com::dfc41117-1df7-4003-b5bb-5a017d18150b" providerId="AD" clId="Web-{AC4EE8F3-85FB-678B-4193-F7F1AC042C34}" dt="2020-12-28T08:25:29.813" v="203"/>
          <ac:picMkLst>
            <pc:docMk/>
            <pc:sldMk cId="1237016600" sldId="333"/>
            <ac:picMk id="5" creationId="{23D1D6FE-B07A-46D2-A1D6-8B699E1F91FB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47.976" v="476" actId="1076"/>
          <ac:picMkLst>
            <pc:docMk/>
            <pc:sldMk cId="1237016600" sldId="333"/>
            <ac:picMk id="6" creationId="{86CD83AA-0EDD-441D-82AD-EF2F8D9665CB}"/>
          </ac:picMkLst>
        </pc:picChg>
        <pc:picChg chg="mod">
          <ac:chgData name="신영환/SGS DevCamp" userId="S::younghshin@smilegate.com::dfc41117-1df7-4003-b5bb-5a017d18150b" providerId="AD" clId="Web-{AC4EE8F3-85FB-678B-4193-F7F1AC042C34}" dt="2020-12-28T08:43:47.851" v="473" actId="1076"/>
          <ac:picMkLst>
            <pc:docMk/>
            <pc:sldMk cId="1237016600" sldId="333"/>
            <ac:picMk id="7" creationId="{820A9C31-655F-452C-A1DD-EA28CDBBA259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9:40.337" v="194"/>
          <ac:picMkLst>
            <pc:docMk/>
            <pc:sldMk cId="1237016600" sldId="333"/>
            <ac:picMk id="11" creationId="{8AF8F675-ECF9-4308-903D-67443B3B3A5B}"/>
          </ac:picMkLst>
        </pc:picChg>
        <pc:picChg chg="del mod">
          <ac:chgData name="신영환/SGS DevCamp" userId="S::younghshin@smilegate.com::dfc41117-1df7-4003-b5bb-5a017d18150b" providerId="AD" clId="Web-{AC4EE8F3-85FB-678B-4193-F7F1AC042C34}" dt="2020-12-28T08:19:32.696" v="192"/>
          <ac:picMkLst>
            <pc:docMk/>
            <pc:sldMk cId="1237016600" sldId="333"/>
            <ac:picMk id="12" creationId="{890924C3-D7E3-4386-8354-EDE3E6CE8CA5}"/>
          </ac:picMkLst>
        </pc:picChg>
        <pc:picChg chg="add del mod">
          <ac:chgData name="신영환/SGS DevCamp" userId="S::younghshin@smilegate.com::dfc41117-1df7-4003-b5bb-5a017d18150b" providerId="AD" clId="Web-{AC4EE8F3-85FB-678B-4193-F7F1AC042C34}" dt="2020-12-28T08:42:32.178" v="436"/>
          <ac:picMkLst>
            <pc:docMk/>
            <pc:sldMk cId="1237016600" sldId="333"/>
            <ac:picMk id="26" creationId="{2E830CD2-06FC-4297-99F2-9C1C0A58CAEF}"/>
          </ac:picMkLst>
        </pc:picChg>
        <pc:picChg chg="add del">
          <ac:chgData name="신영환/SGS DevCamp" userId="S::younghshin@smilegate.com::dfc41117-1df7-4003-b5bb-5a017d18150b" providerId="AD" clId="Web-{AC4EE8F3-85FB-678B-4193-F7F1AC042C34}" dt="2020-12-28T08:28:46.536" v="215"/>
          <ac:picMkLst>
            <pc:docMk/>
            <pc:sldMk cId="1237016600" sldId="333"/>
            <ac:picMk id="27" creationId="{855653B5-F918-4C2C-BF40-57A2EB162E59}"/>
          </ac:picMkLst>
        </pc:picChg>
      </pc:sldChg>
      <pc:sldChg chg="delSp add del replId">
        <pc:chgData name="신영환/SGS DevCamp" userId="S::younghshin@smilegate.com::dfc41117-1df7-4003-b5bb-5a017d18150b" providerId="AD" clId="Web-{AC4EE8F3-85FB-678B-4193-F7F1AC042C34}" dt="2020-12-28T08:16:41.068" v="29"/>
        <pc:sldMkLst>
          <pc:docMk/>
          <pc:sldMk cId="74832987" sldId="334"/>
        </pc:sldMkLst>
        <pc:picChg chg="del">
          <ac:chgData name="신영환/SGS DevCamp" userId="S::younghshin@smilegate.com::dfc41117-1df7-4003-b5bb-5a017d18150b" providerId="AD" clId="Web-{AC4EE8F3-85FB-678B-4193-F7F1AC042C34}" dt="2020-12-28T08:16:34.068" v="27"/>
          <ac:picMkLst>
            <pc:docMk/>
            <pc:sldMk cId="74832987" sldId="334"/>
            <ac:picMk id="2" creationId="{2EEB5015-E526-4AC7-A862-A358D361F1C5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16:25.583" v="26" actId="1076"/>
        <pc:sldMkLst>
          <pc:docMk/>
          <pc:sldMk cId="29479394" sldId="335"/>
        </pc:sldMkLst>
        <pc:picChg chg="del">
          <ac:chgData name="신영환/SGS DevCamp" userId="S::younghshin@smilegate.com::dfc41117-1df7-4003-b5bb-5a017d18150b" providerId="AD" clId="Web-{AC4EE8F3-85FB-678B-4193-F7F1AC042C34}" dt="2020-12-28T08:15:29.144" v="13"/>
          <ac:picMkLst>
            <pc:docMk/>
            <pc:sldMk cId="29479394" sldId="335"/>
            <ac:picMk id="4" creationId="{077FD691-E57B-4A4F-8ACC-8055F6D20C92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5:31.066" v="14"/>
          <ac:picMkLst>
            <pc:docMk/>
            <pc:sldMk cId="29479394" sldId="335"/>
            <ac:picMk id="5" creationId="{7BE62991-6E31-45B7-89E1-540514FE464A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5:32.410" v="15"/>
          <ac:picMkLst>
            <pc:docMk/>
            <pc:sldMk cId="29479394" sldId="335"/>
            <ac:picMk id="6" creationId="{85115BD5-918D-4A92-88B1-7C1367578805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16:06.254" v="23" actId="1076"/>
          <ac:picMkLst>
            <pc:docMk/>
            <pc:sldMk cId="29479394" sldId="335"/>
            <ac:picMk id="9" creationId="{0A2A6F0A-DAA9-4FF2-9550-3849950A5417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16:03.114" v="22" actId="1076"/>
          <ac:picMkLst>
            <pc:docMk/>
            <pc:sldMk cId="29479394" sldId="335"/>
            <ac:picMk id="11" creationId="{0422263F-708F-45FB-89F0-8FFE20272014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16:25.583" v="26" actId="1076"/>
          <ac:picMkLst>
            <pc:docMk/>
            <pc:sldMk cId="29479394" sldId="335"/>
            <ac:picMk id="12" creationId="{3CE723DC-A809-481B-8E84-C06863747320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43:54.648" v="480" actId="1076"/>
        <pc:sldMkLst>
          <pc:docMk/>
          <pc:sldMk cId="713014848" sldId="336"/>
        </pc:sldMkLst>
        <pc:picChg chg="del">
          <ac:chgData name="신영환/SGS DevCamp" userId="S::younghshin@smilegate.com::dfc41117-1df7-4003-b5bb-5a017d18150b" providerId="AD" clId="Web-{AC4EE8F3-85FB-678B-4193-F7F1AC042C34}" dt="2020-12-28T08:14:46.034" v="4"/>
          <ac:picMkLst>
            <pc:docMk/>
            <pc:sldMk cId="713014848" sldId="336"/>
            <ac:picMk id="4" creationId="{7985AAAD-D728-4BB9-9D3E-268A307A25CE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4:46.050" v="5"/>
          <ac:picMkLst>
            <pc:docMk/>
            <pc:sldMk cId="713014848" sldId="336"/>
            <ac:picMk id="5" creationId="{BF642C52-89DC-427E-AAF6-16FCC0E88498}"/>
          </ac:picMkLst>
        </pc:picChg>
        <pc:picChg chg="mod">
          <ac:chgData name="신영환/SGS DevCamp" userId="S::younghshin@smilegate.com::dfc41117-1df7-4003-b5bb-5a017d18150b" providerId="AD" clId="Web-{AC4EE8F3-85FB-678B-4193-F7F1AC042C34}" dt="2020-12-28T08:43:54.555" v="477" actId="1076"/>
          <ac:picMkLst>
            <pc:docMk/>
            <pc:sldMk cId="713014848" sldId="336"/>
            <ac:picMk id="7" creationId="{F834F98A-DC12-4E66-9DD7-65AD7710C83A}"/>
          </ac:picMkLst>
        </pc:picChg>
        <pc:picChg chg="mod">
          <ac:chgData name="신영환/SGS DevCamp" userId="S::younghshin@smilegate.com::dfc41117-1df7-4003-b5bb-5a017d18150b" providerId="AD" clId="Web-{AC4EE8F3-85FB-678B-4193-F7F1AC042C34}" dt="2020-12-28T08:43:54.586" v="478" actId="1076"/>
          <ac:picMkLst>
            <pc:docMk/>
            <pc:sldMk cId="713014848" sldId="336"/>
            <ac:picMk id="8" creationId="{BF0517D4-8726-4035-9EB0-DEAD8F699940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54.617" v="479" actId="1076"/>
          <ac:picMkLst>
            <pc:docMk/>
            <pc:sldMk cId="713014848" sldId="336"/>
            <ac:picMk id="11" creationId="{4FBB83C2-73F4-4202-9E0C-5E13681C15FF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54.648" v="480" actId="1076"/>
          <ac:picMkLst>
            <pc:docMk/>
            <pc:sldMk cId="713014848" sldId="336"/>
            <ac:picMk id="12" creationId="{7DAD0A2A-F97A-4244-9728-E4A6E4E09A63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50:32.219" v="484" actId="1076"/>
        <pc:sldMkLst>
          <pc:docMk/>
          <pc:sldMk cId="4258891153" sldId="337"/>
        </pc:sldMkLst>
        <pc:spChg chg="mod">
          <ac:chgData name="신영환/SGS DevCamp" userId="S::younghshin@smilegate.com::dfc41117-1df7-4003-b5bb-5a017d18150b" providerId="AD" clId="Web-{AC4EE8F3-85FB-678B-4193-F7F1AC042C34}" dt="2020-12-28T08:16:47.490" v="34" actId="20577"/>
          <ac:spMkLst>
            <pc:docMk/>
            <pc:sldMk cId="4258891153" sldId="337"/>
            <ac:spMk id="3" creationId="{16358280-275A-644E-8473-20D0E7725A5A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18:45.555" v="165" actId="1076"/>
          <ac:spMkLst>
            <pc:docMk/>
            <pc:sldMk cId="4258891153" sldId="337"/>
            <ac:spMk id="8" creationId="{E0D0DD64-E9AA-4926-8AFE-CE3D9E253FB8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18:00.085" v="84" actId="20577"/>
          <ac:spMkLst>
            <pc:docMk/>
            <pc:sldMk cId="4258891153" sldId="337"/>
            <ac:spMk id="41" creationId="{02FB5935-E518-4885-948D-474525FC88F4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18:33.086" v="143" actId="1076"/>
          <ac:spMkLst>
            <pc:docMk/>
            <pc:sldMk cId="4258891153" sldId="337"/>
            <ac:spMk id="42" creationId="{B078B87A-9EAA-41DC-8D3F-3E310939B859}"/>
          </ac:spMkLst>
        </pc:spChg>
        <pc:picChg chg="add mod">
          <ac:chgData name="신영환/SGS DevCamp" userId="S::younghshin@smilegate.com::dfc41117-1df7-4003-b5bb-5a017d18150b" providerId="AD" clId="Web-{AC4EE8F3-85FB-678B-4193-F7F1AC042C34}" dt="2020-12-28T08:17:04.287" v="39" actId="1076"/>
          <ac:picMkLst>
            <pc:docMk/>
            <pc:sldMk cId="4258891153" sldId="337"/>
            <ac:picMk id="4" creationId="{B5379D27-D8AC-47E4-828E-97F96906534C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50:32.219" v="484" actId="1076"/>
          <ac:picMkLst>
            <pc:docMk/>
            <pc:sldMk cId="4258891153" sldId="337"/>
            <ac:picMk id="5" creationId="{2B69ECB4-9DC3-41F0-8B06-FF53ACBED6F3}"/>
          </ac:picMkLst>
        </pc:picChg>
        <pc:picChg chg="add del mod">
          <ac:chgData name="신영환/SGS DevCamp" userId="S::younghshin@smilegate.com::dfc41117-1df7-4003-b5bb-5a017d18150b" providerId="AD" clId="Web-{AC4EE8F3-85FB-678B-4193-F7F1AC042C34}" dt="2020-12-28T08:44:07.774" v="481"/>
          <ac:picMkLst>
            <pc:docMk/>
            <pc:sldMk cId="4258891153" sldId="337"/>
            <ac:picMk id="6" creationId="{2AC62121-33D7-4A39-9639-274521285014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6:54.052" v="35"/>
          <ac:picMkLst>
            <pc:docMk/>
            <pc:sldMk cId="4258891153" sldId="337"/>
            <ac:picMk id="9" creationId="{0A2A6F0A-DAA9-4FF2-9550-3849950A5417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6:54.443" v="36"/>
          <ac:picMkLst>
            <pc:docMk/>
            <pc:sldMk cId="4258891153" sldId="337"/>
            <ac:picMk id="11" creationId="{0422263F-708F-45FB-89F0-8FFE20272014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6:55.037" v="37"/>
          <ac:picMkLst>
            <pc:docMk/>
            <pc:sldMk cId="4258891153" sldId="337"/>
            <ac:picMk id="12" creationId="{3CE723DC-A809-481B-8E84-C06863747320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4:18.071" v="483" actId="1076"/>
          <ac:picMkLst>
            <pc:docMk/>
            <pc:sldMk cId="4258891153" sldId="337"/>
            <ac:picMk id="13" creationId="{F74600EA-969E-4E98-AE11-82575ACA51AC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58:17.760" v="489" actId="1076"/>
        <pc:sldMkLst>
          <pc:docMk/>
          <pc:sldMk cId="1837878987" sldId="338"/>
        </pc:sldMkLst>
        <pc:spChg chg="mod">
          <ac:chgData name="신영환/SGS DevCamp" userId="S::younghshin@smilegate.com::dfc41117-1df7-4003-b5bb-5a017d18150b" providerId="AD" clId="Web-{AC4EE8F3-85FB-678B-4193-F7F1AC042C34}" dt="2020-12-28T08:30:48.570" v="233" actId="20577"/>
          <ac:spMkLst>
            <pc:docMk/>
            <pc:sldMk cId="1837878987" sldId="338"/>
            <ac:spMk id="3" creationId="{16358280-275A-644E-8473-20D0E7725A5A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32:53.525" v="401" actId="1076"/>
          <ac:spMkLst>
            <pc:docMk/>
            <pc:sldMk cId="1837878987" sldId="338"/>
            <ac:spMk id="8" creationId="{E0D0DD64-E9AA-4926-8AFE-CE3D9E253FB8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31:37.586" v="288" actId="1076"/>
          <ac:spMkLst>
            <pc:docMk/>
            <pc:sldMk cId="1837878987" sldId="338"/>
            <ac:spMk id="41" creationId="{02FB5935-E518-4885-948D-474525FC88F4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33:22.104" v="427" actId="1076"/>
          <ac:spMkLst>
            <pc:docMk/>
            <pc:sldMk cId="1837878987" sldId="338"/>
            <ac:spMk id="42" creationId="{B078B87A-9EAA-41DC-8D3F-3E310939B859}"/>
          </ac:spMkLst>
        </pc:spChg>
        <pc:picChg chg="del">
          <ac:chgData name="신영환/SGS DevCamp" userId="S::younghshin@smilegate.com::dfc41117-1df7-4003-b5bb-5a017d18150b" providerId="AD" clId="Web-{AC4EE8F3-85FB-678B-4193-F7F1AC042C34}" dt="2020-12-28T08:30:57.757" v="236"/>
          <ac:picMkLst>
            <pc:docMk/>
            <pc:sldMk cId="1837878987" sldId="338"/>
            <ac:picMk id="4" creationId="{B5379D27-D8AC-47E4-828E-97F96906534C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30:55.835" v="234"/>
          <ac:picMkLst>
            <pc:docMk/>
            <pc:sldMk cId="1837878987" sldId="338"/>
            <ac:picMk id="5" creationId="{2B69ECB4-9DC3-41F0-8B06-FF53ACBED6F3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30:56.710" v="235"/>
          <ac:picMkLst>
            <pc:docMk/>
            <pc:sldMk cId="1837878987" sldId="338"/>
            <ac:picMk id="6" creationId="{2AC62121-33D7-4A39-9639-274521285014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31:11.648" v="239" actId="1076"/>
          <ac:picMkLst>
            <pc:docMk/>
            <pc:sldMk cId="1837878987" sldId="338"/>
            <ac:picMk id="9" creationId="{418B3FB1-FD9E-40D9-B98C-3C0CE9A1023F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58:17.760" v="489" actId="1076"/>
          <ac:picMkLst>
            <pc:docMk/>
            <pc:sldMk cId="1837878987" sldId="338"/>
            <ac:picMk id="11" creationId="{49C47550-20F0-4A71-AE52-C3B6E64BFB9B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33:30.120" v="429" actId="1076"/>
          <ac:picMkLst>
            <pc:docMk/>
            <pc:sldMk cId="1837878987" sldId="338"/>
            <ac:picMk id="12" creationId="{6FF7987A-1E6C-4588-88B9-C1B50F4340FD}"/>
          </ac:picMkLst>
        </pc:picChg>
      </pc:sldChg>
    </pc:docChg>
  </pc:docChgLst>
  <pc:docChgLst>
    <pc:chgData name="임영수C/SGS DevCamp" userId="S::yslimc@smilegate.com::1c75c7d7-5cc9-493e-8431-da483c63ddaa" providerId="AD" clId="Web-{F0E66B2F-A3AA-4414-689C-8054D16CC0A9}"/>
    <pc:docChg chg="addSld delSld modSld">
      <pc:chgData name="임영수C/SGS DevCamp" userId="S::yslimc@smilegate.com::1c75c7d7-5cc9-493e-8431-da483c63ddaa" providerId="AD" clId="Web-{F0E66B2F-A3AA-4414-689C-8054D16CC0A9}" dt="2020-12-26T12:53:40.556" v="98" actId="1076"/>
      <pc:docMkLst>
        <pc:docMk/>
      </pc:docMkLst>
      <pc:sldChg chg="addSp delSp modSp add replId">
        <pc:chgData name="임영수C/SGS DevCamp" userId="S::yslimc@smilegate.com::1c75c7d7-5cc9-493e-8431-da483c63ddaa" providerId="AD" clId="Web-{F0E66B2F-A3AA-4414-689C-8054D16CC0A9}" dt="2020-12-26T12:49:39.988" v="56" actId="20577"/>
        <pc:sldMkLst>
          <pc:docMk/>
          <pc:sldMk cId="234558459" sldId="322"/>
        </pc:sldMkLst>
        <pc:spChg chg="mod">
          <ac:chgData name="임영수C/SGS DevCamp" userId="S::yslimc@smilegate.com::1c75c7d7-5cc9-493e-8431-da483c63ddaa" providerId="AD" clId="Web-{F0E66B2F-A3AA-4414-689C-8054D16CC0A9}" dt="2020-12-26T12:49:39.988" v="56" actId="20577"/>
          <ac:spMkLst>
            <pc:docMk/>
            <pc:sldMk cId="234558459" sldId="322"/>
            <ac:spMk id="3" creationId="{16358280-275A-644E-8473-20D0E7725A5A}"/>
          </ac:spMkLst>
        </pc:spChg>
        <pc:spChg chg="del">
          <ac:chgData name="임영수C/SGS DevCamp" userId="S::yslimc@smilegate.com::1c75c7d7-5cc9-493e-8431-da483c63ddaa" providerId="AD" clId="Web-{F0E66B2F-A3AA-4414-689C-8054D16CC0A9}" dt="2020-12-26T12:45:00.201" v="12"/>
          <ac:spMkLst>
            <pc:docMk/>
            <pc:sldMk cId="234558459" sldId="322"/>
            <ac:spMk id="13" creationId="{43373ACA-9750-4CAF-9820-BAF8C65CA1C1}"/>
          </ac:spMkLst>
        </pc:spChg>
        <pc:spChg chg="del">
          <ac:chgData name="임영수C/SGS DevCamp" userId="S::yslimc@smilegate.com::1c75c7d7-5cc9-493e-8431-da483c63ddaa" providerId="AD" clId="Web-{F0E66B2F-A3AA-4414-689C-8054D16CC0A9}" dt="2020-12-26T12:45:00.201" v="11"/>
          <ac:spMkLst>
            <pc:docMk/>
            <pc:sldMk cId="234558459" sldId="322"/>
            <ac:spMk id="42" creationId="{F346CA03-59BE-4795-8F26-D3899C22343D}"/>
          </ac:spMkLst>
        </pc:spChg>
        <pc:picChg chg="del">
          <ac:chgData name="임영수C/SGS DevCamp" userId="S::yslimc@smilegate.com::1c75c7d7-5cc9-493e-8431-da483c63ddaa" providerId="AD" clId="Web-{F0E66B2F-A3AA-4414-689C-8054D16CC0A9}" dt="2020-12-26T12:45:01.264" v="15"/>
          <ac:picMkLst>
            <pc:docMk/>
            <pc:sldMk cId="234558459" sldId="322"/>
            <ac:picMk id="2" creationId="{5A1D14F9-7527-4673-B918-025555B12989}"/>
          </ac:picMkLst>
        </pc:picChg>
        <pc:picChg chg="add mod">
          <ac:chgData name="임영수C/SGS DevCamp" userId="S::yslimc@smilegate.com::1c75c7d7-5cc9-493e-8431-da483c63ddaa" providerId="AD" clId="Web-{F0E66B2F-A3AA-4414-689C-8054D16CC0A9}" dt="2020-12-26T12:45:25.483" v="24" actId="1076"/>
          <ac:picMkLst>
            <pc:docMk/>
            <pc:sldMk cId="234558459" sldId="322"/>
            <ac:picMk id="4" creationId="{AC6DB7D6-24B0-428D-8CAE-CEA2C72BAF4E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45:01.795" v="16"/>
          <ac:picMkLst>
            <pc:docMk/>
            <pc:sldMk cId="234558459" sldId="322"/>
            <ac:picMk id="7" creationId="{820A9C31-655F-452C-A1DD-EA28CDBBA259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45:00.201" v="14"/>
          <ac:picMkLst>
            <pc:docMk/>
            <pc:sldMk cId="234558459" sldId="322"/>
            <ac:picMk id="11" creationId="{8AF8F675-ECF9-4308-903D-67443B3B3A5B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45:00.201" v="13"/>
          <ac:picMkLst>
            <pc:docMk/>
            <pc:sldMk cId="234558459" sldId="322"/>
            <ac:picMk id="12" creationId="{890924C3-D7E3-4386-8354-EDE3E6CE8CA5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49:34.676" v="55" actId="20577"/>
        <pc:sldMkLst>
          <pc:docMk/>
          <pc:sldMk cId="3794357180" sldId="323"/>
        </pc:sldMkLst>
        <pc:spChg chg="mod">
          <ac:chgData name="임영수C/SGS DevCamp" userId="S::yslimc@smilegate.com::1c75c7d7-5cc9-493e-8431-da483c63ddaa" providerId="AD" clId="Web-{F0E66B2F-A3AA-4414-689C-8054D16CC0A9}" dt="2020-12-26T12:49:34.676" v="55" actId="20577"/>
          <ac:spMkLst>
            <pc:docMk/>
            <pc:sldMk cId="3794357180" sldId="323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F0E66B2F-A3AA-4414-689C-8054D16CC0A9}" dt="2020-12-26T12:47:13.142" v="38" actId="1076"/>
          <ac:picMkLst>
            <pc:docMk/>
            <pc:sldMk cId="3794357180" sldId="323"/>
            <ac:picMk id="2" creationId="{7126F50A-ED78-4B45-86F4-62BF8D191F08}"/>
          </ac:picMkLst>
        </pc:picChg>
        <pc:picChg chg="del mod">
          <ac:chgData name="임영수C/SGS DevCamp" userId="S::yslimc@smilegate.com::1c75c7d7-5cc9-493e-8431-da483c63ddaa" providerId="AD" clId="Web-{F0E66B2F-A3AA-4414-689C-8054D16CC0A9}" dt="2020-12-26T12:45:58.140" v="29"/>
          <ac:picMkLst>
            <pc:docMk/>
            <pc:sldMk cId="3794357180" sldId="323"/>
            <ac:picMk id="4" creationId="{AC6DB7D6-24B0-428D-8CAE-CEA2C72BAF4E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49:28.926" v="54" actId="20577"/>
        <pc:sldMkLst>
          <pc:docMk/>
          <pc:sldMk cId="3109766900" sldId="324"/>
        </pc:sldMkLst>
        <pc:spChg chg="mod">
          <ac:chgData name="임영수C/SGS DevCamp" userId="S::yslimc@smilegate.com::1c75c7d7-5cc9-493e-8431-da483c63ddaa" providerId="AD" clId="Web-{F0E66B2F-A3AA-4414-689C-8054D16CC0A9}" dt="2020-12-26T12:49:28.926" v="54" actId="20577"/>
          <ac:spMkLst>
            <pc:docMk/>
            <pc:sldMk cId="3109766900" sldId="324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F0E66B2F-A3AA-4414-689C-8054D16CC0A9}" dt="2020-12-26T12:49:05.003" v="49"/>
          <ac:picMkLst>
            <pc:docMk/>
            <pc:sldMk cId="3109766900" sldId="324"/>
            <ac:picMk id="2" creationId="{7126F50A-ED78-4B45-86F4-62BF8D191F08}"/>
          </ac:picMkLst>
        </pc:picChg>
        <pc:picChg chg="add mod">
          <ac:chgData name="임영수C/SGS DevCamp" userId="S::yslimc@smilegate.com::1c75c7d7-5cc9-493e-8431-da483c63ddaa" providerId="AD" clId="Web-{F0E66B2F-A3AA-4414-689C-8054D16CC0A9}" dt="2020-12-26T12:49:13.832" v="50" actId="1076"/>
          <ac:picMkLst>
            <pc:docMk/>
            <pc:sldMk cId="3109766900" sldId="324"/>
            <ac:picMk id="4" creationId="{53B4D5FB-6582-4F21-BC33-3354CDE968C4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50:47.755" v="74" actId="1076"/>
        <pc:sldMkLst>
          <pc:docMk/>
          <pc:sldMk cId="1378819478" sldId="325"/>
        </pc:sldMkLst>
        <pc:spChg chg="mod">
          <ac:chgData name="임영수C/SGS DevCamp" userId="S::yslimc@smilegate.com::1c75c7d7-5cc9-493e-8431-da483c63ddaa" providerId="AD" clId="Web-{F0E66B2F-A3AA-4414-689C-8054D16CC0A9}" dt="2020-12-26T12:49:58.067" v="65" actId="20577"/>
          <ac:spMkLst>
            <pc:docMk/>
            <pc:sldMk cId="1378819478" sldId="325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F0E66B2F-A3AA-4414-689C-8054D16CC0A9}" dt="2020-12-26T12:50:47.755" v="74" actId="1076"/>
          <ac:picMkLst>
            <pc:docMk/>
            <pc:sldMk cId="1378819478" sldId="325"/>
            <ac:picMk id="2" creationId="{C8856D61-2C80-4AAE-BB0A-17E589062A9A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50:43.724" v="73"/>
          <ac:picMkLst>
            <pc:docMk/>
            <pc:sldMk cId="1378819478" sldId="325"/>
            <ac:picMk id="4" creationId="{53B4D5FB-6582-4F21-BC33-3354CDE968C4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52:10.804" v="88" actId="1076"/>
        <pc:sldMkLst>
          <pc:docMk/>
          <pc:sldMk cId="1923059870" sldId="326"/>
        </pc:sldMkLst>
        <pc:spChg chg="mod">
          <ac:chgData name="임영수C/SGS DevCamp" userId="S::yslimc@smilegate.com::1c75c7d7-5cc9-493e-8431-da483c63ddaa" providerId="AD" clId="Web-{F0E66B2F-A3AA-4414-689C-8054D16CC0A9}" dt="2020-12-26T12:51:04.412" v="78" actId="20577"/>
          <ac:spMkLst>
            <pc:docMk/>
            <pc:sldMk cId="1923059870" sldId="326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F0E66B2F-A3AA-4414-689C-8054D16CC0A9}" dt="2020-12-26T12:51:56.772" v="85"/>
          <ac:picMkLst>
            <pc:docMk/>
            <pc:sldMk cId="1923059870" sldId="326"/>
            <ac:picMk id="2" creationId="{C8856D61-2C80-4AAE-BB0A-17E589062A9A}"/>
          </ac:picMkLst>
        </pc:picChg>
        <pc:picChg chg="add mod">
          <ac:chgData name="임영수C/SGS DevCamp" userId="S::yslimc@smilegate.com::1c75c7d7-5cc9-493e-8431-da483c63ddaa" providerId="AD" clId="Web-{F0E66B2F-A3AA-4414-689C-8054D16CC0A9}" dt="2020-12-26T12:52:10.804" v="88" actId="1076"/>
          <ac:picMkLst>
            <pc:docMk/>
            <pc:sldMk cId="1923059870" sldId="326"/>
            <ac:picMk id="4" creationId="{764ED7BA-3037-40D8-A627-89B1B196BB1B}"/>
          </ac:picMkLst>
        </pc:picChg>
      </pc:sldChg>
      <pc:sldChg chg="add del replId">
        <pc:chgData name="임영수C/SGS DevCamp" userId="S::yslimc@smilegate.com::1c75c7d7-5cc9-493e-8431-da483c63ddaa" providerId="AD" clId="Web-{F0E66B2F-A3AA-4414-689C-8054D16CC0A9}" dt="2020-12-26T12:52:20.757" v="89"/>
        <pc:sldMkLst>
          <pc:docMk/>
          <pc:sldMk cId="3784099902" sldId="327"/>
        </pc:sldMkLst>
      </pc:sldChg>
      <pc:sldChg chg="addSp delSp modSp add replId">
        <pc:chgData name="임영수C/SGS DevCamp" userId="S::yslimc@smilegate.com::1c75c7d7-5cc9-493e-8431-da483c63ddaa" providerId="AD" clId="Web-{F0E66B2F-A3AA-4414-689C-8054D16CC0A9}" dt="2020-12-26T12:53:40.556" v="98" actId="1076"/>
        <pc:sldMkLst>
          <pc:docMk/>
          <pc:sldMk cId="4107919197" sldId="327"/>
        </pc:sldMkLst>
        <pc:spChg chg="mod">
          <ac:chgData name="임영수C/SGS DevCamp" userId="S::yslimc@smilegate.com::1c75c7d7-5cc9-493e-8431-da483c63ddaa" providerId="AD" clId="Web-{F0E66B2F-A3AA-4414-689C-8054D16CC0A9}" dt="2020-12-26T12:52:35.648" v="91" actId="20577"/>
          <ac:spMkLst>
            <pc:docMk/>
            <pc:sldMk cId="4107919197" sldId="327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F0E66B2F-A3AA-4414-689C-8054D16CC0A9}" dt="2020-12-26T12:53:40.556" v="98" actId="1076"/>
          <ac:picMkLst>
            <pc:docMk/>
            <pc:sldMk cId="4107919197" sldId="327"/>
            <ac:picMk id="2" creationId="{5745B127-C753-42F2-B4D3-A19095134562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53:25.446" v="97"/>
          <ac:picMkLst>
            <pc:docMk/>
            <pc:sldMk cId="4107919197" sldId="327"/>
            <ac:picMk id="4" creationId="{764ED7BA-3037-40D8-A627-89B1B196BB1B}"/>
          </ac:picMkLst>
        </pc:picChg>
      </pc:sldChg>
    </pc:docChg>
  </pc:docChgLst>
  <pc:docChgLst>
    <pc:chgData name="박소현C/SGS DevCamp" userId="S::shparkc@smilegate.com::b6ded9f9-1722-4edd-8dba-128b08e80a16" providerId="AD" clId="Web-{1F9CC177-162D-9804-748C-8BACA7F744D3}"/>
    <pc:docChg chg="modSld">
      <pc:chgData name="박소현C/SGS DevCamp" userId="S::shparkc@smilegate.com::b6ded9f9-1722-4edd-8dba-128b08e80a16" providerId="AD" clId="Web-{1F9CC177-162D-9804-748C-8BACA7F744D3}" dt="2021-01-13T03:30:16.221" v="30" actId="20577"/>
      <pc:docMkLst>
        <pc:docMk/>
      </pc:docMkLst>
      <pc:sldChg chg="modSp">
        <pc:chgData name="박소현C/SGS DevCamp" userId="S::shparkc@smilegate.com::b6ded9f9-1722-4edd-8dba-128b08e80a16" providerId="AD" clId="Web-{1F9CC177-162D-9804-748C-8BACA7F744D3}" dt="2021-01-13T03:30:16.221" v="30" actId="20577"/>
        <pc:sldMkLst>
          <pc:docMk/>
          <pc:sldMk cId="3438314448" sldId="347"/>
        </pc:sldMkLst>
        <pc:spChg chg="mod">
          <ac:chgData name="박소현C/SGS DevCamp" userId="S::shparkc@smilegate.com::b6ded9f9-1722-4edd-8dba-128b08e80a16" providerId="AD" clId="Web-{1F9CC177-162D-9804-748C-8BACA7F744D3}" dt="2021-01-13T03:30:16.221" v="30" actId="20577"/>
          <ac:spMkLst>
            <pc:docMk/>
            <pc:sldMk cId="3438314448" sldId="347"/>
            <ac:spMk id="2" creationId="{921373A0-C691-47F4-91DA-9D10ACEF12DE}"/>
          </ac:spMkLst>
        </pc:spChg>
      </pc:sldChg>
    </pc:docChg>
  </pc:docChgLst>
  <pc:docChgLst>
    <pc:chgData name="임영수C/SGS DevCamp" userId="S::yslimc@smilegate.com::1c75c7d7-5cc9-493e-8431-da483c63ddaa" providerId="AD" clId="Web-{A710EFCF-278C-AC65-D4A2-12B5BB5B4CE8}"/>
    <pc:docChg chg="modSld">
      <pc:chgData name="임영수C/SGS DevCamp" userId="S::yslimc@smilegate.com::1c75c7d7-5cc9-493e-8431-da483c63ddaa" providerId="AD" clId="Web-{A710EFCF-278C-AC65-D4A2-12B5BB5B4CE8}" dt="2021-01-13T02:14:38.734" v="16" actId="20577"/>
      <pc:docMkLst>
        <pc:docMk/>
      </pc:docMkLst>
      <pc:sldChg chg="modSp">
        <pc:chgData name="임영수C/SGS DevCamp" userId="S::yslimc@smilegate.com::1c75c7d7-5cc9-493e-8431-da483c63ddaa" providerId="AD" clId="Web-{A710EFCF-278C-AC65-D4A2-12B5BB5B4CE8}" dt="2021-01-13T02:13:54.296" v="6" actId="20577"/>
        <pc:sldMkLst>
          <pc:docMk/>
          <pc:sldMk cId="2265555812" sldId="352"/>
        </pc:sldMkLst>
        <pc:spChg chg="mod">
          <ac:chgData name="임영수C/SGS DevCamp" userId="S::yslimc@smilegate.com::1c75c7d7-5cc9-493e-8431-da483c63ddaa" providerId="AD" clId="Web-{A710EFCF-278C-AC65-D4A2-12B5BB5B4CE8}" dt="2021-01-13T02:13:54.296" v="6" actId="20577"/>
          <ac:spMkLst>
            <pc:docMk/>
            <pc:sldMk cId="2265555812" sldId="352"/>
            <ac:spMk id="3" creationId="{B558EBB4-1EBC-4F8F-99F3-B4ACF0918AD4}"/>
          </ac:spMkLst>
        </pc:spChg>
      </pc:sldChg>
      <pc:sldChg chg="modSp">
        <pc:chgData name="임영수C/SGS DevCamp" userId="S::yslimc@smilegate.com::1c75c7d7-5cc9-493e-8431-da483c63ddaa" providerId="AD" clId="Web-{A710EFCF-278C-AC65-D4A2-12B5BB5B4CE8}" dt="2021-01-13T02:14:38.734" v="16" actId="20577"/>
        <pc:sldMkLst>
          <pc:docMk/>
          <pc:sldMk cId="151747977" sldId="353"/>
        </pc:sldMkLst>
        <pc:spChg chg="mod">
          <ac:chgData name="임영수C/SGS DevCamp" userId="S::yslimc@smilegate.com::1c75c7d7-5cc9-493e-8431-da483c63ddaa" providerId="AD" clId="Web-{A710EFCF-278C-AC65-D4A2-12B5BB5B4CE8}" dt="2021-01-13T02:14:38.734" v="16" actId="20577"/>
          <ac:spMkLst>
            <pc:docMk/>
            <pc:sldMk cId="151747977" sldId="353"/>
            <ac:spMk id="3" creationId="{18CBAC3B-EA66-44D0-90FA-D1498A56D40B}"/>
          </ac:spMkLst>
        </pc:spChg>
      </pc:sldChg>
    </pc:docChg>
  </pc:docChgLst>
  <pc:docChgLst>
    <pc:chgData name="임영수C/SGS DevCamp" userId="S::yslimc@smilegate.com::1c75c7d7-5cc9-493e-8431-da483c63ddaa" providerId="AD" clId="Web-{52EA4065-4ED4-EC52-6788-CF9483ECD16B}"/>
    <pc:docChg chg="addSld delSld modSld">
      <pc:chgData name="임영수C/SGS DevCamp" userId="S::yslimc@smilegate.com::1c75c7d7-5cc9-493e-8431-da483c63ddaa" providerId="AD" clId="Web-{52EA4065-4ED4-EC52-6788-CF9483ECD16B}" dt="2021-01-12T12:57:25.171" v="2955"/>
      <pc:docMkLst>
        <pc:docMk/>
      </pc:docMkLst>
      <pc:sldChg chg="modSp">
        <pc:chgData name="임영수C/SGS DevCamp" userId="S::yslimc@smilegate.com::1c75c7d7-5cc9-493e-8431-da483c63ddaa" providerId="AD" clId="Web-{52EA4065-4ED4-EC52-6788-CF9483ECD16B}" dt="2021-01-12T12:44:26.273" v="2604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52EA4065-4ED4-EC52-6788-CF9483ECD16B}" dt="2021-01-12T12:44:26.273" v="2604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delSp modSp">
        <pc:chgData name="임영수C/SGS DevCamp" userId="S::yslimc@smilegate.com::1c75c7d7-5cc9-493e-8431-da483c63ddaa" providerId="AD" clId="Web-{52EA4065-4ED4-EC52-6788-CF9483ECD16B}" dt="2021-01-12T12:56:12.075" v="2931"/>
        <pc:sldMkLst>
          <pc:docMk/>
          <pc:sldMk cId="270304466" sldId="306"/>
        </pc:sldMkLst>
        <pc:graphicFrameChg chg="mod modGraphic">
          <ac:chgData name="임영수C/SGS DevCamp" userId="S::yslimc@smilegate.com::1c75c7d7-5cc9-493e-8431-da483c63ddaa" providerId="AD" clId="Web-{52EA4065-4ED4-EC52-6788-CF9483ECD16B}" dt="2021-01-12T12:56:07.857" v="2929"/>
          <ac:graphicFrameMkLst>
            <pc:docMk/>
            <pc:sldMk cId="270304466" sldId="306"/>
            <ac:graphicFrameMk id="8" creationId="{B3B86598-7119-9943-BD52-CD3BB0DA0BD3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0:57:40.965" v="51"/>
          <ac:graphicFrameMkLst>
            <pc:docMk/>
            <pc:sldMk cId="270304466" sldId="306"/>
            <ac:graphicFrameMk id="9" creationId="{00000000-0000-0000-0000-000000000000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0:58:10.294" v="53"/>
          <ac:graphicFrameMkLst>
            <pc:docMk/>
            <pc:sldMk cId="270304466" sldId="306"/>
            <ac:graphicFrameMk id="10" creationId="{00000000-0000-0000-0000-000000000000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0:58:15.763" v="55"/>
          <ac:graphicFrameMkLst>
            <pc:docMk/>
            <pc:sldMk cId="270304466" sldId="306"/>
            <ac:graphicFrameMk id="13" creationId="{00000000-0000-0000-0000-000000000000}"/>
          </ac:graphicFrameMkLst>
        </pc:graphicFrameChg>
        <pc:graphicFrameChg chg="del mod modGraphic">
          <ac:chgData name="임영수C/SGS DevCamp" userId="S::yslimc@smilegate.com::1c75c7d7-5cc9-493e-8431-da483c63ddaa" providerId="AD" clId="Web-{52EA4065-4ED4-EC52-6788-CF9483ECD16B}" dt="2021-01-12T12:56:12.075" v="2931"/>
          <ac:graphicFrameMkLst>
            <pc:docMk/>
            <pc:sldMk cId="270304466" sldId="306"/>
            <ac:graphicFrameMk id="16" creationId="{00000000-0000-0000-0000-000000000000}"/>
          </ac:graphicFrameMkLst>
        </pc:graphicFrameChg>
      </pc:sldChg>
      <pc:sldChg chg="addSp modSp">
        <pc:chgData name="임영수C/SGS DevCamp" userId="S::yslimc@smilegate.com::1c75c7d7-5cc9-493e-8431-da483c63ddaa" providerId="AD" clId="Web-{52EA4065-4ED4-EC52-6788-CF9483ECD16B}" dt="2021-01-12T11:34:39.390" v="1425" actId="1076"/>
        <pc:sldMkLst>
          <pc:docMk/>
          <pc:sldMk cId="2258732353" sldId="313"/>
        </pc:sldMkLst>
        <pc:spChg chg="add mod">
          <ac:chgData name="임영수C/SGS DevCamp" userId="S::yslimc@smilegate.com::1c75c7d7-5cc9-493e-8431-da483c63ddaa" providerId="AD" clId="Web-{52EA4065-4ED4-EC52-6788-CF9483ECD16B}" dt="2021-01-12T11:34:32.312" v="1422" actId="1076"/>
          <ac:spMkLst>
            <pc:docMk/>
            <pc:sldMk cId="2258732353" sldId="313"/>
            <ac:spMk id="2" creationId="{3B739C82-1BED-4F4B-A2DF-C5F803AF6BA5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34:17.108" v="1421" actId="14100"/>
          <ac:spMkLst>
            <pc:docMk/>
            <pc:sldMk cId="2258732353" sldId="313"/>
            <ac:spMk id="3" creationId="{7B4C3533-7D85-4221-A7C5-D992C2D927D5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22:26.868" v="1086" actId="14100"/>
          <ac:spMkLst>
            <pc:docMk/>
            <pc:sldMk cId="2258732353" sldId="313"/>
            <ac:spMk id="4" creationId="{49E8CBC3-F593-4E4E-8B15-6B5296DC58FD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4:34.077" v="1423" actId="1076"/>
          <ac:spMkLst>
            <pc:docMk/>
            <pc:sldMk cId="2258732353" sldId="313"/>
            <ac:spMk id="6" creationId="{999DA9AE-4B88-4D3D-A002-79CA9016B162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3:31.966" v="1409" actId="20577"/>
          <ac:spMkLst>
            <pc:docMk/>
            <pc:sldMk cId="2258732353" sldId="313"/>
            <ac:spMk id="8" creationId="{4F9DD2F1-446A-4828-A571-42F1C231AB12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4:39.390" v="1425" actId="1076"/>
          <ac:spMkLst>
            <pc:docMk/>
            <pc:sldMk cId="2258732353" sldId="313"/>
            <ac:spMk id="9" creationId="{B76C2EBF-9A2D-4C91-9C34-A404A6F71B4D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3:39.263" v="1413" actId="1076"/>
          <ac:spMkLst>
            <pc:docMk/>
            <pc:sldMk cId="2258732353" sldId="313"/>
            <ac:spMk id="10" creationId="{57EC8024-3941-4FCA-84FD-1BD056635314}"/>
          </ac:spMkLst>
        </pc:spChg>
      </pc:sldChg>
      <pc:sldChg chg="addSp modSp del">
        <pc:chgData name="임영수C/SGS DevCamp" userId="S::yslimc@smilegate.com::1c75c7d7-5cc9-493e-8431-da483c63ddaa" providerId="AD" clId="Web-{52EA4065-4ED4-EC52-6788-CF9483ECD16B}" dt="2021-01-12T11:33:45.373" v="1414"/>
        <pc:sldMkLst>
          <pc:docMk/>
          <pc:sldMk cId="4040977545" sldId="317"/>
        </pc:sldMkLst>
        <pc:spChg chg="add mod">
          <ac:chgData name="임영수C/SGS DevCamp" userId="S::yslimc@smilegate.com::1c75c7d7-5cc9-493e-8431-da483c63ddaa" providerId="AD" clId="Web-{52EA4065-4ED4-EC52-6788-CF9483ECD16B}" dt="2021-01-12T11:29:00.052" v="1263" actId="20577"/>
          <ac:spMkLst>
            <pc:docMk/>
            <pc:sldMk cId="4040977545" sldId="317"/>
            <ac:spMk id="2" creationId="{0626C8D5-6A21-45DE-8C7B-5EC53E382EE2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28:52.505" v="1262" actId="20577"/>
          <ac:spMkLst>
            <pc:docMk/>
            <pc:sldMk cId="4040977545" sldId="317"/>
            <ac:spMk id="3" creationId="{7B4C3533-7D85-4221-A7C5-D992C2D927D5}"/>
          </ac:spMkLst>
        </pc:spChg>
      </pc:sldChg>
      <pc:sldChg chg="addSp delSp modSp">
        <pc:chgData name="임영수C/SGS DevCamp" userId="S::yslimc@smilegate.com::1c75c7d7-5cc9-493e-8431-da483c63ddaa" providerId="AD" clId="Web-{52EA4065-4ED4-EC52-6788-CF9483ECD16B}" dt="2021-01-12T12:51:35.038" v="2716" actId="20577"/>
        <pc:sldMkLst>
          <pc:docMk/>
          <pc:sldMk cId="164947090" sldId="321"/>
        </pc:sldMkLst>
        <pc:spChg chg="add del mod">
          <ac:chgData name="임영수C/SGS DevCamp" userId="S::yslimc@smilegate.com::1c75c7d7-5cc9-493e-8431-da483c63ddaa" providerId="AD" clId="Web-{52EA4065-4ED4-EC52-6788-CF9483ECD16B}" dt="2021-01-12T12:49:47.953" v="2672"/>
          <ac:spMkLst>
            <pc:docMk/>
            <pc:sldMk cId="164947090" sldId="321"/>
            <ac:spMk id="2" creationId="{0AF75104-BCA8-4F3C-8309-F8575F1859C2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2:51:35.038" v="2716" actId="20577"/>
          <ac:spMkLst>
            <pc:docMk/>
            <pc:sldMk cId="164947090" sldId="321"/>
            <ac:spMk id="3" creationId="{1E6E941A-3335-47A5-B5EE-8720E000F4DC}"/>
          </ac:spMkLst>
        </pc:spChg>
        <pc:spChg chg="add del mod">
          <ac:chgData name="임영수C/SGS DevCamp" userId="S::yslimc@smilegate.com::1c75c7d7-5cc9-493e-8431-da483c63ddaa" providerId="AD" clId="Web-{52EA4065-4ED4-EC52-6788-CF9483ECD16B}" dt="2021-01-12T12:49:47.953" v="2671"/>
          <ac:spMkLst>
            <pc:docMk/>
            <pc:sldMk cId="164947090" sldId="321"/>
            <ac:spMk id="4" creationId="{B9B8EEA1-ED36-4834-907B-AE4B722784FD}"/>
          </ac:spMkLst>
        </pc:spChg>
        <pc:spChg chg="add del mod">
          <ac:chgData name="임영수C/SGS DevCamp" userId="S::yslimc@smilegate.com::1c75c7d7-5cc9-493e-8431-da483c63ddaa" providerId="AD" clId="Web-{52EA4065-4ED4-EC52-6788-CF9483ECD16B}" dt="2021-01-12T12:49:47.953" v="2670"/>
          <ac:spMkLst>
            <pc:docMk/>
            <pc:sldMk cId="164947090" sldId="321"/>
            <ac:spMk id="6" creationId="{D318BB53-6656-4C48-8BF7-91A885FF62E1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2:50:28.255" v="2697" actId="14100"/>
          <ac:spMkLst>
            <pc:docMk/>
            <pc:sldMk cId="164947090" sldId="321"/>
            <ac:spMk id="9" creationId="{01888D20-BEC1-4762-8C2D-DE10E9347710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47.953" v="2675"/>
          <ac:spMkLst>
            <pc:docMk/>
            <pc:sldMk cId="164947090" sldId="321"/>
            <ac:spMk id="10" creationId="{5BEA80F0-9916-4166-A557-16F10C8CC86B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47.953" v="2674"/>
          <ac:spMkLst>
            <pc:docMk/>
            <pc:sldMk cId="164947090" sldId="321"/>
            <ac:spMk id="11" creationId="{3EAB3A1D-BA7E-4980-985B-63CE785F9091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47.953" v="2673"/>
          <ac:spMkLst>
            <pc:docMk/>
            <pc:sldMk cId="164947090" sldId="321"/>
            <ac:spMk id="15" creationId="{45771864-E28C-4964-BE0E-89483FE857C0}"/>
          </ac:spMkLst>
        </pc:spChg>
      </pc:sldChg>
      <pc:sldChg chg="delSp modSp">
        <pc:chgData name="임영수C/SGS DevCamp" userId="S::yslimc@smilegate.com::1c75c7d7-5cc9-493e-8431-da483c63ddaa" providerId="AD" clId="Web-{52EA4065-4ED4-EC52-6788-CF9483ECD16B}" dt="2021-01-12T10:59:27.937" v="65" actId="1076"/>
        <pc:sldMkLst>
          <pc:docMk/>
          <pc:sldMk cId="1426096549" sldId="340"/>
        </pc:sldMkLst>
        <pc:spChg chg="del mod">
          <ac:chgData name="임영수C/SGS DevCamp" userId="S::yslimc@smilegate.com::1c75c7d7-5cc9-493e-8431-da483c63ddaa" providerId="AD" clId="Web-{52EA4065-4ED4-EC52-6788-CF9483ECD16B}" dt="2021-01-12T10:59:19.046" v="61"/>
          <ac:spMkLst>
            <pc:docMk/>
            <pc:sldMk cId="1426096549" sldId="340"/>
            <ac:spMk id="2" creationId="{B985DCFA-0CB3-4050-88BC-BD9B0674A224}"/>
          </ac:spMkLst>
        </pc:spChg>
        <pc:picChg chg="mod">
          <ac:chgData name="임영수C/SGS DevCamp" userId="S::yslimc@smilegate.com::1c75c7d7-5cc9-493e-8431-da483c63ddaa" providerId="AD" clId="Web-{52EA4065-4ED4-EC52-6788-CF9483ECD16B}" dt="2021-01-12T10:59:27.937" v="65" actId="1076"/>
          <ac:picMkLst>
            <pc:docMk/>
            <pc:sldMk cId="1426096549" sldId="340"/>
            <ac:picMk id="1027" creationId="{00000000-0000-0000-0000-000000000000}"/>
          </ac:picMkLst>
        </pc:picChg>
      </pc:sldChg>
      <pc:sldChg chg="modSp">
        <pc:chgData name="임영수C/SGS DevCamp" userId="S::yslimc@smilegate.com::1c75c7d7-5cc9-493e-8431-da483c63ddaa" providerId="AD" clId="Web-{52EA4065-4ED4-EC52-6788-CF9483ECD16B}" dt="2021-01-12T11:02:29.426" v="75" actId="1076"/>
        <pc:sldMkLst>
          <pc:docMk/>
          <pc:sldMk cId="3557197404" sldId="343"/>
        </pc:sldMkLst>
        <pc:spChg chg="mod">
          <ac:chgData name="임영수C/SGS DevCamp" userId="S::yslimc@smilegate.com::1c75c7d7-5cc9-493e-8431-da483c63ddaa" providerId="AD" clId="Web-{52EA4065-4ED4-EC52-6788-CF9483ECD16B}" dt="2021-01-12T11:02:29.426" v="75" actId="1076"/>
          <ac:spMkLst>
            <pc:docMk/>
            <pc:sldMk cId="3557197404" sldId="343"/>
            <ac:spMk id="9" creationId="{7B4C3533-7D85-4221-A7C5-D992C2D927D5}"/>
          </ac:spMkLst>
        </pc:spChg>
      </pc:sldChg>
      <pc:sldChg chg="delSp">
        <pc:chgData name="임영수C/SGS DevCamp" userId="S::yslimc@smilegate.com::1c75c7d7-5cc9-493e-8431-da483c63ddaa" providerId="AD" clId="Web-{52EA4065-4ED4-EC52-6788-CF9483ECD16B}" dt="2021-01-12T11:01:36.550" v="66"/>
        <pc:sldMkLst>
          <pc:docMk/>
          <pc:sldMk cId="337999327" sldId="344"/>
        </pc:sldMkLst>
        <pc:spChg chg="del">
          <ac:chgData name="임영수C/SGS DevCamp" userId="S::yslimc@smilegate.com::1c75c7d7-5cc9-493e-8431-da483c63ddaa" providerId="AD" clId="Web-{52EA4065-4ED4-EC52-6788-CF9483ECD16B}" dt="2021-01-12T11:01:36.550" v="66"/>
          <ac:spMkLst>
            <pc:docMk/>
            <pc:sldMk cId="337999327" sldId="344"/>
            <ac:spMk id="6" creationId="{63A37682-2912-4F8A-9C4A-98DAE2124DAB}"/>
          </ac:spMkLst>
        </pc:spChg>
      </pc:sldChg>
      <pc:sldChg chg="modSp">
        <pc:chgData name="임영수C/SGS DevCamp" userId="S::yslimc@smilegate.com::1c75c7d7-5cc9-493e-8431-da483c63ddaa" providerId="AD" clId="Web-{52EA4065-4ED4-EC52-6788-CF9483ECD16B}" dt="2021-01-12T11:06:58.122" v="135" actId="1076"/>
        <pc:sldMkLst>
          <pc:docMk/>
          <pc:sldMk cId="2852061777" sldId="346"/>
        </pc:sldMkLst>
        <pc:spChg chg="mod">
          <ac:chgData name="임영수C/SGS DevCamp" userId="S::yslimc@smilegate.com::1c75c7d7-5cc9-493e-8431-da483c63ddaa" providerId="AD" clId="Web-{52EA4065-4ED4-EC52-6788-CF9483ECD16B}" dt="2021-01-12T10:55:56.228" v="7" actId="1076"/>
          <ac:spMkLst>
            <pc:docMk/>
            <pc:sldMk cId="2852061777" sldId="346"/>
            <ac:spMk id="12" creationId="{52336AFE-B77F-4B2D-A1D1-F6BA2620B363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06:55.231" v="134" actId="1076"/>
          <ac:spMkLst>
            <pc:docMk/>
            <pc:sldMk cId="2852061777" sldId="346"/>
            <ac:spMk id="13" creationId="{52336AFE-B77F-4B2D-A1D1-F6BA2620B363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06:39.699" v="131" actId="1076"/>
          <ac:spMkLst>
            <pc:docMk/>
            <pc:sldMk cId="2852061777" sldId="346"/>
            <ac:spMk id="14" creationId="{52336AFE-B77F-4B2D-A1D1-F6BA2620B363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06:47.200" v="132" actId="1076"/>
          <ac:spMkLst>
            <pc:docMk/>
            <pc:sldMk cId="2852061777" sldId="346"/>
            <ac:spMk id="17" creationId="{00000000-0000-0000-0000-000000000000}"/>
          </ac:spMkLst>
        </pc:spChg>
        <pc:picChg chg="mod">
          <ac:chgData name="임영수C/SGS DevCamp" userId="S::yslimc@smilegate.com::1c75c7d7-5cc9-493e-8431-da483c63ddaa" providerId="AD" clId="Web-{52EA4065-4ED4-EC52-6788-CF9483ECD16B}" dt="2021-01-12T10:55:59.744" v="8" actId="1076"/>
          <ac:picMkLst>
            <pc:docMk/>
            <pc:sldMk cId="2852061777" sldId="346"/>
            <ac:picMk id="2" creationId="{EBC0FE17-D4A7-4498-8A19-2D62AFB3753A}"/>
          </ac:picMkLst>
        </pc:picChg>
        <pc:picChg chg="mod">
          <ac:chgData name="임영수C/SGS DevCamp" userId="S::yslimc@smilegate.com::1c75c7d7-5cc9-493e-8431-da483c63ddaa" providerId="AD" clId="Web-{52EA4065-4ED4-EC52-6788-CF9483ECD16B}" dt="2021-01-12T11:06:55.215" v="133" actId="1076"/>
          <ac:picMkLst>
            <pc:docMk/>
            <pc:sldMk cId="2852061777" sldId="346"/>
            <ac:picMk id="3" creationId="{8F7142B1-AA3A-4E3C-A8B6-6D9AF45A7239}"/>
          </ac:picMkLst>
        </pc:picChg>
        <pc:picChg chg="mod">
          <ac:chgData name="임영수C/SGS DevCamp" userId="S::yslimc@smilegate.com::1c75c7d7-5cc9-493e-8431-da483c63ddaa" providerId="AD" clId="Web-{52EA4065-4ED4-EC52-6788-CF9483ECD16B}" dt="2021-01-12T11:06:58.122" v="135" actId="1076"/>
          <ac:picMkLst>
            <pc:docMk/>
            <pc:sldMk cId="2852061777" sldId="346"/>
            <ac:picMk id="15" creationId="{862924AA-C43E-429A-888F-CDD88F3A8AEA}"/>
          </ac:picMkLst>
        </pc:picChg>
      </pc:sldChg>
      <pc:sldChg chg="modSp">
        <pc:chgData name="임영수C/SGS DevCamp" userId="S::yslimc@smilegate.com::1c75c7d7-5cc9-493e-8431-da483c63ddaa" providerId="AD" clId="Web-{52EA4065-4ED4-EC52-6788-CF9483ECD16B}" dt="2021-01-12T12:44:33.429" v="2608" actId="20577"/>
        <pc:sldMkLst>
          <pc:docMk/>
          <pc:sldMk cId="3438314448" sldId="347"/>
        </pc:sldMkLst>
        <pc:spChg chg="mod">
          <ac:chgData name="임영수C/SGS DevCamp" userId="S::yslimc@smilegate.com::1c75c7d7-5cc9-493e-8431-da483c63ddaa" providerId="AD" clId="Web-{52EA4065-4ED4-EC52-6788-CF9483ECD16B}" dt="2021-01-12T12:44:33.429" v="2608" actId="20577"/>
          <ac:spMkLst>
            <pc:docMk/>
            <pc:sldMk cId="3438314448" sldId="347"/>
            <ac:spMk id="2" creationId="{921373A0-C691-47F4-91DA-9D10ACEF12DE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0:57:13.511" v="49" actId="20577"/>
          <ac:spMkLst>
            <pc:docMk/>
            <pc:sldMk cId="3438314448" sldId="347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52EA4065-4ED4-EC52-6788-CF9483ECD16B}" dt="2021-01-12T12:44:39.117" v="2611" actId="20577"/>
        <pc:sldMkLst>
          <pc:docMk/>
          <pc:sldMk cId="3438314448" sldId="348"/>
        </pc:sldMkLst>
        <pc:spChg chg="mod">
          <ac:chgData name="임영수C/SGS DevCamp" userId="S::yslimc@smilegate.com::1c75c7d7-5cc9-493e-8431-da483c63ddaa" providerId="AD" clId="Web-{52EA4065-4ED4-EC52-6788-CF9483ECD16B}" dt="2021-01-12T12:44:39.117" v="2611" actId="20577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52EA4065-4ED4-EC52-6788-CF9483ECD16B}" dt="2021-01-12T12:44:42.367" v="2613" actId="20577"/>
        <pc:sldMkLst>
          <pc:docMk/>
          <pc:sldMk cId="3438314448" sldId="349"/>
        </pc:sldMkLst>
        <pc:spChg chg="mod">
          <ac:chgData name="임영수C/SGS DevCamp" userId="S::yslimc@smilegate.com::1c75c7d7-5cc9-493e-8431-da483c63ddaa" providerId="AD" clId="Web-{52EA4065-4ED4-EC52-6788-CF9483ECD16B}" dt="2021-01-12T12:44:42.367" v="2613" actId="20577"/>
          <ac:spMkLst>
            <pc:docMk/>
            <pc:sldMk cId="3438314448" sldId="349"/>
            <ac:spMk id="13" creationId="{2954C6E2-DEE0-46D6-9070-991246C727F0}"/>
          </ac:spMkLst>
        </pc:spChg>
      </pc:sldChg>
      <pc:sldChg chg="addSp delSp modSp">
        <pc:chgData name="임영수C/SGS DevCamp" userId="S::yslimc@smilegate.com::1c75c7d7-5cc9-493e-8431-da483c63ddaa" providerId="AD" clId="Web-{52EA4065-4ED4-EC52-6788-CF9483ECD16B}" dt="2021-01-12T12:57:25.171" v="2955"/>
        <pc:sldMkLst>
          <pc:docMk/>
          <pc:sldMk cId="3964650935" sldId="351"/>
        </pc:sldMkLst>
        <pc:graphicFrameChg chg="add del mod modGraphic">
          <ac:chgData name="임영수C/SGS DevCamp" userId="S::yslimc@smilegate.com::1c75c7d7-5cc9-493e-8431-da483c63ddaa" providerId="AD" clId="Web-{52EA4065-4ED4-EC52-6788-CF9483ECD16B}" dt="2021-01-12T12:57:25.171" v="2955"/>
          <ac:graphicFrameMkLst>
            <pc:docMk/>
            <pc:sldMk cId="3964650935" sldId="351"/>
            <ac:graphicFrameMk id="2" creationId="{8BBB2D95-A3A4-42EA-9616-DA659578E3F3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2:56:23.685" v="2934" actId="1076"/>
          <ac:graphicFrameMkLst>
            <pc:docMk/>
            <pc:sldMk cId="3964650935" sldId="351"/>
            <ac:graphicFrameMk id="10" creationId="{00000000-0000-0000-0000-000000000000}"/>
          </ac:graphicFrameMkLst>
        </pc:graphicFrameChg>
      </pc:sldChg>
      <pc:sldChg chg="addSp delSp modSp add replId">
        <pc:chgData name="임영수C/SGS DevCamp" userId="S::yslimc@smilegate.com::1c75c7d7-5cc9-493e-8431-da483c63ddaa" providerId="AD" clId="Web-{52EA4065-4ED4-EC52-6788-CF9483ECD16B}" dt="2021-01-12T12:50:13.067" v="2686"/>
        <pc:sldMkLst>
          <pc:docMk/>
          <pc:sldMk cId="2265555812" sldId="352"/>
        </pc:sldMkLst>
        <pc:spChg chg="del">
          <ac:chgData name="임영수C/SGS DevCamp" userId="S::yslimc@smilegate.com::1c75c7d7-5cc9-493e-8431-da483c63ddaa" providerId="AD" clId="Web-{52EA4065-4ED4-EC52-6788-CF9483ECD16B}" dt="2021-01-12T12:49:53.797" v="2677"/>
          <ac:spMkLst>
            <pc:docMk/>
            <pc:sldMk cId="2265555812" sldId="352"/>
            <ac:spMk id="3" creationId="{1E6E941A-3335-47A5-B5EE-8720E000F4DC}"/>
          </ac:spMkLst>
        </pc:spChg>
        <pc:spChg chg="add del mod">
          <ac:chgData name="임영수C/SGS DevCamp" userId="S::yslimc@smilegate.com::1c75c7d7-5cc9-493e-8431-da483c63ddaa" providerId="AD" clId="Web-{52EA4065-4ED4-EC52-6788-CF9483ECD16B}" dt="2021-01-12T12:49:57.126" v="2678"/>
          <ac:spMkLst>
            <pc:docMk/>
            <pc:sldMk cId="2265555812" sldId="352"/>
            <ac:spMk id="4" creationId="{8908D4A7-04EE-47A6-9687-43254FAB585A}"/>
          </ac:spMkLst>
        </pc:spChg>
        <pc:spChg chg="add">
          <ac:chgData name="임영수C/SGS DevCamp" userId="S::yslimc@smilegate.com::1c75c7d7-5cc9-493e-8431-da483c63ddaa" providerId="AD" clId="Web-{52EA4065-4ED4-EC52-6788-CF9483ECD16B}" dt="2021-01-12T12:49:58.563" v="2680"/>
          <ac:spMkLst>
            <pc:docMk/>
            <pc:sldMk cId="2265555812" sldId="352"/>
            <ac:spMk id="8" creationId="{61790AA5-E4E5-41BB-A7F1-D97419EE82A3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57.657" v="2679"/>
          <ac:spMkLst>
            <pc:docMk/>
            <pc:sldMk cId="2265555812" sldId="352"/>
            <ac:spMk id="9" creationId="{01888D20-BEC1-4762-8C2D-DE10E9347710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1.113" v="2683"/>
          <ac:spMkLst>
            <pc:docMk/>
            <pc:sldMk cId="2265555812" sldId="352"/>
            <ac:spMk id="10" creationId="{B6A65F90-7FAC-4520-AA88-9D3B910757EB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1.520" v="2684"/>
          <ac:spMkLst>
            <pc:docMk/>
            <pc:sldMk cId="2265555812" sldId="352"/>
            <ac:spMk id="11" creationId="{687F7CA7-6045-4334-88F0-5043C8BD99A9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2.363" v="2685"/>
          <ac:spMkLst>
            <pc:docMk/>
            <pc:sldMk cId="2265555812" sldId="352"/>
            <ac:spMk id="12" creationId="{7FD9847C-D9B5-4745-8541-23AD2FF9FBA9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3.067" v="2686"/>
          <ac:spMkLst>
            <pc:docMk/>
            <pc:sldMk cId="2265555812" sldId="352"/>
            <ac:spMk id="13" creationId="{17D2E752-6549-403B-B14C-09B2E4038625}"/>
          </ac:spMkLst>
        </pc:spChg>
        <pc:spChg chg="add">
          <ac:chgData name="임영수C/SGS DevCamp" userId="S::yslimc@smilegate.com::1c75c7d7-5cc9-493e-8431-da483c63ddaa" providerId="AD" clId="Web-{52EA4065-4ED4-EC52-6788-CF9483ECD16B}" dt="2021-01-12T12:49:58.563" v="2680"/>
          <ac:spMkLst>
            <pc:docMk/>
            <pc:sldMk cId="2265555812" sldId="352"/>
            <ac:spMk id="14" creationId="{29E6E7FD-79A6-4F40-994B-2BB997894DE6}"/>
          </ac:spMkLst>
        </pc:spChg>
      </pc:sldChg>
      <pc:sldChg chg="delSp add replId">
        <pc:chgData name="임영수C/SGS DevCamp" userId="S::yslimc@smilegate.com::1c75c7d7-5cc9-493e-8431-da483c63ddaa" providerId="AD" clId="Web-{52EA4065-4ED4-EC52-6788-CF9483ECD16B}" dt="2021-01-12T12:50:17.552" v="2690"/>
        <pc:sldMkLst>
          <pc:docMk/>
          <pc:sldMk cId="151747977" sldId="353"/>
        </pc:sldMkLst>
        <pc:spChg chg="del">
          <ac:chgData name="임영수C/SGS DevCamp" userId="S::yslimc@smilegate.com::1c75c7d7-5cc9-493e-8431-da483c63ddaa" providerId="AD" clId="Web-{52EA4065-4ED4-EC52-6788-CF9483ECD16B}" dt="2021-01-12T12:50:15.333" v="2687"/>
          <ac:spMkLst>
            <pc:docMk/>
            <pc:sldMk cId="151747977" sldId="353"/>
            <ac:spMk id="8" creationId="{61790AA5-E4E5-41BB-A7F1-D97419EE82A3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6.802" v="2689"/>
          <ac:spMkLst>
            <pc:docMk/>
            <pc:sldMk cId="151747977" sldId="353"/>
            <ac:spMk id="11" creationId="{687F7CA7-6045-4334-88F0-5043C8BD99A9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7.552" v="2690"/>
          <ac:spMkLst>
            <pc:docMk/>
            <pc:sldMk cId="151747977" sldId="353"/>
            <ac:spMk id="12" creationId="{7FD9847C-D9B5-4745-8541-23AD2FF9FBA9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5.942" v="2688"/>
          <ac:spMkLst>
            <pc:docMk/>
            <pc:sldMk cId="151747977" sldId="353"/>
            <ac:spMk id="14" creationId="{29E6E7FD-79A6-4F40-994B-2BB997894DE6}"/>
          </ac:spMkLst>
        </pc:spChg>
      </pc:sldChg>
      <pc:sldChg chg="delSp add replId">
        <pc:chgData name="임영수C/SGS DevCamp" userId="S::yslimc@smilegate.com::1c75c7d7-5cc9-493e-8431-da483c63ddaa" providerId="AD" clId="Web-{52EA4065-4ED4-EC52-6788-CF9483ECD16B}" dt="2021-01-12T12:50:20.520" v="2694"/>
        <pc:sldMkLst>
          <pc:docMk/>
          <pc:sldMk cId="3179910856" sldId="354"/>
        </pc:sldMkLst>
        <pc:spChg chg="del">
          <ac:chgData name="임영수C/SGS DevCamp" userId="S::yslimc@smilegate.com::1c75c7d7-5cc9-493e-8431-da483c63ddaa" providerId="AD" clId="Web-{52EA4065-4ED4-EC52-6788-CF9483ECD16B}" dt="2021-01-12T12:50:18.942" v="2691"/>
          <ac:spMkLst>
            <pc:docMk/>
            <pc:sldMk cId="3179910856" sldId="354"/>
            <ac:spMk id="8" creationId="{61790AA5-E4E5-41BB-A7F1-D97419EE82A3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9.458" v="2692"/>
          <ac:spMkLst>
            <pc:docMk/>
            <pc:sldMk cId="3179910856" sldId="354"/>
            <ac:spMk id="10" creationId="{B6A65F90-7FAC-4520-AA88-9D3B910757EB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9.942" v="2693"/>
          <ac:spMkLst>
            <pc:docMk/>
            <pc:sldMk cId="3179910856" sldId="354"/>
            <ac:spMk id="13" creationId="{17D2E752-6549-403B-B14C-09B2E4038625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20.520" v="2694"/>
          <ac:spMkLst>
            <pc:docMk/>
            <pc:sldMk cId="3179910856" sldId="354"/>
            <ac:spMk id="14" creationId="{29E6E7FD-79A6-4F40-994B-2BB997894DE6}"/>
          </ac:spMkLst>
        </pc:spChg>
      </pc:sldChg>
      <pc:sldChg chg="add del replId">
        <pc:chgData name="임영수C/SGS DevCamp" userId="S::yslimc@smilegate.com::1c75c7d7-5cc9-493e-8431-da483c63ddaa" providerId="AD" clId="Web-{52EA4065-4ED4-EC52-6788-CF9483ECD16B}" dt="2021-01-12T12:56:26.451" v="2936"/>
        <pc:sldMkLst>
          <pc:docMk/>
          <pc:sldMk cId="3826256091" sldId="355"/>
        </pc:sldMkLst>
      </pc:sldChg>
    </pc:docChg>
  </pc:docChgLst>
  <pc:docChgLst>
    <pc:chgData name="임영수C/SGS DevCamp" userId="S::yslimc@smilegate.com::1c75c7d7-5cc9-493e-8431-da483c63ddaa" providerId="AD" clId="Web-{EEB894CB-38D4-6778-DC80-C0234F26C462}"/>
    <pc:docChg chg="modSld">
      <pc:chgData name="임영수C/SGS DevCamp" userId="S::yslimc@smilegate.com::1c75c7d7-5cc9-493e-8431-da483c63ddaa" providerId="AD" clId="Web-{EEB894CB-38D4-6778-DC80-C0234F26C462}" dt="2020-12-28T08:54:33.714" v="184" actId="20577"/>
      <pc:docMkLst>
        <pc:docMk/>
      </pc:docMkLst>
      <pc:sldChg chg="delSp modSp">
        <pc:chgData name="임영수C/SGS DevCamp" userId="S::yslimc@smilegate.com::1c75c7d7-5cc9-493e-8431-da483c63ddaa" providerId="AD" clId="Web-{EEB894CB-38D4-6778-DC80-C0234F26C462}" dt="2020-12-28T08:54:33.714" v="184" actId="20577"/>
        <pc:sldMkLst>
          <pc:docMk/>
          <pc:sldMk cId="2258732353" sldId="313"/>
        </pc:sldMkLst>
        <pc:spChg chg="mod">
          <ac:chgData name="임영수C/SGS DevCamp" userId="S::yslimc@smilegate.com::1c75c7d7-5cc9-493e-8431-da483c63ddaa" providerId="AD" clId="Web-{EEB894CB-38D4-6778-DC80-C0234F26C462}" dt="2020-12-28T08:54:33.714" v="184" actId="20577"/>
          <ac:spMkLst>
            <pc:docMk/>
            <pc:sldMk cId="2258732353" sldId="313"/>
            <ac:spMk id="3" creationId="{7B4C3533-7D85-4221-A7C5-D992C2D927D5}"/>
          </ac:spMkLst>
        </pc:spChg>
        <pc:picChg chg="del mod">
          <ac:chgData name="임영수C/SGS DevCamp" userId="S::yslimc@smilegate.com::1c75c7d7-5cc9-493e-8431-da483c63ddaa" providerId="AD" clId="Web-{EEB894CB-38D4-6778-DC80-C0234F26C462}" dt="2020-12-28T08:52:07.994" v="1"/>
          <ac:picMkLst>
            <pc:docMk/>
            <pc:sldMk cId="2258732353" sldId="313"/>
            <ac:picMk id="6" creationId="{7307D2C6-B6DC-47F8-8D03-31E9EBE63093}"/>
          </ac:picMkLst>
        </pc:picChg>
      </pc:sldChg>
    </pc:docChg>
  </pc:docChgLst>
  <pc:docChgLst>
    <pc:chgData name="박소현C/SGS DevCamp" userId="S::shparkc@smilegate.com::b6ded9f9-1722-4edd-8dba-128b08e80a16" providerId="AD" clId="Web-{2F885201-09A7-D3C1-BECD-237064DE2CC3}"/>
    <pc:docChg chg="modSld">
      <pc:chgData name="박소현C/SGS DevCamp" userId="S::shparkc@smilegate.com::b6ded9f9-1722-4edd-8dba-128b08e80a16" providerId="AD" clId="Web-{2F885201-09A7-D3C1-BECD-237064DE2CC3}" dt="2021-01-14T04:52:06.511" v="20" actId="20577"/>
      <pc:docMkLst>
        <pc:docMk/>
      </pc:docMkLst>
      <pc:sldChg chg="modSp">
        <pc:chgData name="박소현C/SGS DevCamp" userId="S::shparkc@smilegate.com::b6ded9f9-1722-4edd-8dba-128b08e80a16" providerId="AD" clId="Web-{2F885201-09A7-D3C1-BECD-237064DE2CC3}" dt="2021-01-14T04:52:06.511" v="20" actId="20577"/>
        <pc:sldMkLst>
          <pc:docMk/>
          <pc:sldMk cId="2012690515" sldId="320"/>
        </pc:sldMkLst>
        <pc:spChg chg="mod">
          <ac:chgData name="박소현C/SGS DevCamp" userId="S::shparkc@smilegate.com::b6ded9f9-1722-4edd-8dba-128b08e80a16" providerId="AD" clId="Web-{2F885201-09A7-D3C1-BECD-237064DE2CC3}" dt="2021-01-14T04:52:04.776" v="15" actId="20577"/>
          <ac:spMkLst>
            <pc:docMk/>
            <pc:sldMk cId="2012690515" sldId="320"/>
            <ac:spMk id="2" creationId="{C36D4F49-2942-4DDB-B1D9-1C7E355A8881}"/>
          </ac:spMkLst>
        </pc:spChg>
        <pc:spChg chg="mod">
          <ac:chgData name="박소현C/SGS DevCamp" userId="S::shparkc@smilegate.com::b6ded9f9-1722-4edd-8dba-128b08e80a16" providerId="AD" clId="Web-{2F885201-09A7-D3C1-BECD-237064DE2CC3}" dt="2021-01-14T04:51:53.979" v="13" actId="20577"/>
          <ac:spMkLst>
            <pc:docMk/>
            <pc:sldMk cId="2012690515" sldId="320"/>
            <ac:spMk id="39" creationId="{4059B652-C47D-4BA1-9C1A-EC8BCF201D6D}"/>
          </ac:spMkLst>
        </pc:spChg>
        <pc:spChg chg="mod">
          <ac:chgData name="박소현C/SGS DevCamp" userId="S::shparkc@smilegate.com::b6ded9f9-1722-4edd-8dba-128b08e80a16" providerId="AD" clId="Web-{2F885201-09A7-D3C1-BECD-237064DE2CC3}" dt="2021-01-14T04:52:06.511" v="20" actId="20577"/>
          <ac:spMkLst>
            <pc:docMk/>
            <pc:sldMk cId="2012690515" sldId="320"/>
            <ac:spMk id="47" creationId="{D26A43C7-38BB-4C0D-8017-B6593D65995F}"/>
          </ac:spMkLst>
        </pc:spChg>
      </pc:sldChg>
    </pc:docChg>
  </pc:docChgLst>
  <pc:docChgLst>
    <pc:chgData name="소현C 박" userId="b6ded9f9-1722-4edd-8dba-128b08e80a16" providerId="ADAL" clId="{DA79CF2F-6A98-8045-AC8B-B6940860BFF8}"/>
    <pc:docChg chg="undo custSel addSld delSld modSld">
      <pc:chgData name="소현C 박" userId="b6ded9f9-1722-4edd-8dba-128b08e80a16" providerId="ADAL" clId="{DA79CF2F-6A98-8045-AC8B-B6940860BFF8}" dt="2021-01-04T07:16:18.686" v="292" actId="20577"/>
      <pc:docMkLst>
        <pc:docMk/>
      </pc:docMkLst>
      <pc:sldChg chg="addSp delSp modSp add mod">
        <pc:chgData name="소현C 박" userId="b6ded9f9-1722-4edd-8dba-128b08e80a16" providerId="ADAL" clId="{DA79CF2F-6A98-8045-AC8B-B6940860BFF8}" dt="2021-01-04T07:08:53.381" v="35" actId="20577"/>
        <pc:sldMkLst>
          <pc:docMk/>
          <pc:sldMk cId="3971859740" sldId="339"/>
        </pc:sldMkLst>
        <pc:spChg chg="add del mod">
          <ac:chgData name="소현C 박" userId="b6ded9f9-1722-4edd-8dba-128b08e80a16" providerId="ADAL" clId="{DA79CF2F-6A98-8045-AC8B-B6940860BFF8}" dt="2021-01-04T07:08:40.247" v="30" actId="478"/>
          <ac:spMkLst>
            <pc:docMk/>
            <pc:sldMk cId="3971859740" sldId="339"/>
            <ac:spMk id="3" creationId="{E3CF9BE2-2565-0145-BEF4-80992EBB0A7C}"/>
          </ac:spMkLst>
        </pc:spChg>
        <pc:spChg chg="mod">
          <ac:chgData name="소현C 박" userId="b6ded9f9-1722-4edd-8dba-128b08e80a16" providerId="ADAL" clId="{DA79CF2F-6A98-8045-AC8B-B6940860BFF8}" dt="2021-01-04T07:08:29.612" v="28" actId="20577"/>
          <ac:spMkLst>
            <pc:docMk/>
            <pc:sldMk cId="3971859740" sldId="339"/>
            <ac:spMk id="12" creationId="{FD63C62E-D295-3A49-BE1E-F6E1617FD384}"/>
          </ac:spMkLst>
        </pc:spChg>
        <pc:spChg chg="del">
          <ac:chgData name="소현C 박" userId="b6ded9f9-1722-4edd-8dba-128b08e80a16" providerId="ADAL" clId="{DA79CF2F-6A98-8045-AC8B-B6940860BFF8}" dt="2021-01-04T07:08:37.872" v="29" actId="478"/>
          <ac:spMkLst>
            <pc:docMk/>
            <pc:sldMk cId="3971859740" sldId="339"/>
            <ac:spMk id="13" creationId="{5D399D4A-C766-9F42-BE8A-8D37A781D0FF}"/>
          </ac:spMkLst>
        </pc:spChg>
        <pc:spChg chg="mod">
          <ac:chgData name="소현C 박" userId="b6ded9f9-1722-4edd-8dba-128b08e80a16" providerId="ADAL" clId="{DA79CF2F-6A98-8045-AC8B-B6940860BFF8}" dt="2021-01-04T07:08:53.381" v="35" actId="20577"/>
          <ac:spMkLst>
            <pc:docMk/>
            <pc:sldMk cId="3971859740" sldId="339"/>
            <ac:spMk id="14" creationId="{CA576E85-2C03-794C-96CD-FA5C94C20B85}"/>
          </ac:spMkLst>
        </pc:spChg>
      </pc:sldChg>
      <pc:sldChg chg="addSp delSp modSp add mod">
        <pc:chgData name="소현C 박" userId="b6ded9f9-1722-4edd-8dba-128b08e80a16" providerId="ADAL" clId="{DA79CF2F-6A98-8045-AC8B-B6940860BFF8}" dt="2021-01-04T07:12:12.143" v="132" actId="14100"/>
        <pc:sldMkLst>
          <pc:docMk/>
          <pc:sldMk cId="1426096549" sldId="340"/>
        </pc:sldMkLst>
        <pc:spChg chg="del">
          <ac:chgData name="소현C 박" userId="b6ded9f9-1722-4edd-8dba-128b08e80a16" providerId="ADAL" clId="{DA79CF2F-6A98-8045-AC8B-B6940860BFF8}" dt="2021-01-04T07:09:26.542" v="125" actId="478"/>
          <ac:spMkLst>
            <pc:docMk/>
            <pc:sldMk cId="1426096549" sldId="340"/>
            <ac:spMk id="3" creationId="{7B4C3533-7D85-4221-A7C5-D992C2D927D5}"/>
          </ac:spMkLst>
        </pc:spChg>
        <pc:spChg chg="add del mod">
          <ac:chgData name="소현C 박" userId="b6ded9f9-1722-4edd-8dba-128b08e80a16" providerId="ADAL" clId="{DA79CF2F-6A98-8045-AC8B-B6940860BFF8}" dt="2021-01-04T07:09:28.063" v="126" actId="478"/>
          <ac:spMkLst>
            <pc:docMk/>
            <pc:sldMk cId="1426096549" sldId="340"/>
            <ac:spMk id="4" creationId="{4F39C729-C7D3-D147-9805-9E252878BB2A}"/>
          </ac:spMkLst>
        </pc:spChg>
        <pc:spChg chg="mod">
          <ac:chgData name="소현C 박" userId="b6ded9f9-1722-4edd-8dba-128b08e80a16" providerId="ADAL" clId="{DA79CF2F-6A98-8045-AC8B-B6940860BFF8}" dt="2021-01-04T07:09:22.890" v="124" actId="14100"/>
          <ac:spMkLst>
            <pc:docMk/>
            <pc:sldMk cId="1426096549" sldId="340"/>
            <ac:spMk id="5" creationId="{0F4C1446-0953-4503-A407-EB0ABA81F7C2}"/>
          </ac:spMkLst>
        </pc:spChg>
        <pc:picChg chg="add mod">
          <ac:chgData name="소현C 박" userId="b6ded9f9-1722-4edd-8dba-128b08e80a16" providerId="ADAL" clId="{DA79CF2F-6A98-8045-AC8B-B6940860BFF8}" dt="2021-01-04T07:12:12.143" v="132" actId="14100"/>
          <ac:picMkLst>
            <pc:docMk/>
            <pc:sldMk cId="1426096549" sldId="340"/>
            <ac:picMk id="8" creationId="{FF9A74DA-5202-8643-825F-78A67FDD2490}"/>
          </ac:picMkLst>
        </pc:picChg>
      </pc:sldChg>
      <pc:sldChg chg="new del">
        <pc:chgData name="소현C 박" userId="b6ded9f9-1722-4edd-8dba-128b08e80a16" providerId="ADAL" clId="{DA79CF2F-6A98-8045-AC8B-B6940860BFF8}" dt="2021-01-04T07:08:45.019" v="32" actId="680"/>
        <pc:sldMkLst>
          <pc:docMk/>
          <pc:sldMk cId="2424485219" sldId="340"/>
        </pc:sldMkLst>
      </pc:sldChg>
      <pc:sldChg chg="modSp add mod">
        <pc:chgData name="소현C 박" userId="b6ded9f9-1722-4edd-8dba-128b08e80a16" providerId="ADAL" clId="{DA79CF2F-6A98-8045-AC8B-B6940860BFF8}" dt="2021-01-04T07:14:07.979" v="141" actId="20577"/>
        <pc:sldMkLst>
          <pc:docMk/>
          <pc:sldMk cId="757725858" sldId="341"/>
        </pc:sldMkLst>
        <pc:spChg chg="mod">
          <ac:chgData name="소현C 박" userId="b6ded9f9-1722-4edd-8dba-128b08e80a16" providerId="ADAL" clId="{DA79CF2F-6A98-8045-AC8B-B6940860BFF8}" dt="2021-01-04T07:14:07.979" v="141" actId="20577"/>
          <ac:spMkLst>
            <pc:docMk/>
            <pc:sldMk cId="757725858" sldId="341"/>
            <ac:spMk id="12" creationId="{FD63C62E-D295-3A49-BE1E-F6E1617FD384}"/>
          </ac:spMkLst>
        </pc:spChg>
        <pc:spChg chg="mod">
          <ac:chgData name="소현C 박" userId="b6ded9f9-1722-4edd-8dba-128b08e80a16" providerId="ADAL" clId="{DA79CF2F-6A98-8045-AC8B-B6940860BFF8}" dt="2021-01-04T07:14:05.018" v="135" actId="20577"/>
          <ac:spMkLst>
            <pc:docMk/>
            <pc:sldMk cId="757725858" sldId="341"/>
            <ac:spMk id="14" creationId="{CA576E85-2C03-794C-96CD-FA5C94C20B85}"/>
          </ac:spMkLst>
        </pc:spChg>
      </pc:sldChg>
      <pc:sldChg chg="modSp add mod">
        <pc:chgData name="소현C 박" userId="b6ded9f9-1722-4edd-8dba-128b08e80a16" providerId="ADAL" clId="{DA79CF2F-6A98-8045-AC8B-B6940860BFF8}" dt="2021-01-04T07:14:27.278" v="178" actId="20577"/>
        <pc:sldMkLst>
          <pc:docMk/>
          <pc:sldMk cId="202934922" sldId="342"/>
        </pc:sldMkLst>
        <pc:spChg chg="mod">
          <ac:chgData name="소현C 박" userId="b6ded9f9-1722-4edd-8dba-128b08e80a16" providerId="ADAL" clId="{DA79CF2F-6A98-8045-AC8B-B6940860BFF8}" dt="2021-01-04T07:14:27.278" v="178" actId="20577"/>
          <ac:spMkLst>
            <pc:docMk/>
            <pc:sldMk cId="202934922" sldId="342"/>
            <ac:spMk id="12" creationId="{FD63C62E-D295-3A49-BE1E-F6E1617FD384}"/>
          </ac:spMkLst>
        </pc:spChg>
        <pc:spChg chg="mod">
          <ac:chgData name="소현C 박" userId="b6ded9f9-1722-4edd-8dba-128b08e80a16" providerId="ADAL" clId="{DA79CF2F-6A98-8045-AC8B-B6940860BFF8}" dt="2021-01-04T07:14:17.254" v="148" actId="20577"/>
          <ac:spMkLst>
            <pc:docMk/>
            <pc:sldMk cId="202934922" sldId="342"/>
            <ac:spMk id="14" creationId="{CA576E85-2C03-794C-96CD-FA5C94C20B85}"/>
          </ac:spMkLst>
        </pc:spChg>
      </pc:sldChg>
      <pc:sldChg chg="modSp add mod">
        <pc:chgData name="소현C 박" userId="b6ded9f9-1722-4edd-8dba-128b08e80a16" providerId="ADAL" clId="{DA79CF2F-6A98-8045-AC8B-B6940860BFF8}" dt="2021-01-04T07:16:18.686" v="292" actId="20577"/>
        <pc:sldMkLst>
          <pc:docMk/>
          <pc:sldMk cId="3557197404" sldId="343"/>
        </pc:sldMkLst>
        <pc:spChg chg="mod">
          <ac:chgData name="소현C 박" userId="b6ded9f9-1722-4edd-8dba-128b08e80a16" providerId="ADAL" clId="{DA79CF2F-6A98-8045-AC8B-B6940860BFF8}" dt="2021-01-04T07:16:18.686" v="292" actId="20577"/>
          <ac:spMkLst>
            <pc:docMk/>
            <pc:sldMk cId="3557197404" sldId="343"/>
            <ac:spMk id="3" creationId="{7B4C3533-7D85-4221-A7C5-D992C2D927D5}"/>
          </ac:spMkLst>
        </pc:spChg>
        <pc:spChg chg="mod">
          <ac:chgData name="소현C 박" userId="b6ded9f9-1722-4edd-8dba-128b08e80a16" providerId="ADAL" clId="{DA79CF2F-6A98-8045-AC8B-B6940860BFF8}" dt="2021-01-04T07:14:57.724" v="197" actId="20577"/>
          <ac:spMkLst>
            <pc:docMk/>
            <pc:sldMk cId="3557197404" sldId="343"/>
            <ac:spMk id="5" creationId="{0F4C1446-0953-4503-A407-EB0ABA81F7C2}"/>
          </ac:spMkLst>
        </pc:spChg>
      </pc:sldChg>
      <pc:sldChg chg="add">
        <pc:chgData name="소현C 박" userId="b6ded9f9-1722-4edd-8dba-128b08e80a16" providerId="ADAL" clId="{DA79CF2F-6A98-8045-AC8B-B6940860BFF8}" dt="2021-01-04T07:14:51.619" v="180"/>
        <pc:sldMkLst>
          <pc:docMk/>
          <pc:sldMk cId="337999327" sldId="344"/>
        </pc:sldMkLst>
      </pc:sldChg>
    </pc:docChg>
  </pc:docChgLst>
  <pc:docChgLst>
    <pc:chgData name="박소현C/SGS DevCamp" userId="S::shparkc@smilegate.com::b6ded9f9-1722-4edd-8dba-128b08e80a16" providerId="AD" clId="Web-{5EF3A994-546D-D80E-A84D-C66F12187595}"/>
    <pc:docChg chg="modSld">
      <pc:chgData name="박소현C/SGS DevCamp" userId="S::shparkc@smilegate.com::b6ded9f9-1722-4edd-8dba-128b08e80a16" providerId="AD" clId="Web-{5EF3A994-546D-D80E-A84D-C66F12187595}" dt="2021-01-12T15:25:29.254" v="30" actId="20577"/>
      <pc:docMkLst>
        <pc:docMk/>
      </pc:docMkLst>
      <pc:sldChg chg="modSp">
        <pc:chgData name="박소현C/SGS DevCamp" userId="S::shparkc@smilegate.com::b6ded9f9-1722-4edd-8dba-128b08e80a16" providerId="AD" clId="Web-{5EF3A994-546D-D80E-A84D-C66F12187595}" dt="2021-01-12T15:25:29.254" v="30" actId="20577"/>
        <pc:sldMkLst>
          <pc:docMk/>
          <pc:sldMk cId="869616408" sldId="303"/>
        </pc:sldMkLst>
        <pc:spChg chg="mod">
          <ac:chgData name="박소현C/SGS DevCamp" userId="S::shparkc@smilegate.com::b6ded9f9-1722-4edd-8dba-128b08e80a16" providerId="AD" clId="Web-{5EF3A994-546D-D80E-A84D-C66F12187595}" dt="2021-01-12T15:25:29.254" v="30" actId="20577"/>
          <ac:spMkLst>
            <pc:docMk/>
            <pc:sldMk cId="869616408" sldId="303"/>
            <ac:spMk id="15" creationId="{57F3DBBA-64A3-9B4B-90A5-815235EA0351}"/>
          </ac:spMkLst>
        </pc:spChg>
      </pc:sldChg>
      <pc:sldChg chg="modSp">
        <pc:chgData name="박소현C/SGS DevCamp" userId="S::shparkc@smilegate.com::b6ded9f9-1722-4edd-8dba-128b08e80a16" providerId="AD" clId="Web-{5EF3A994-546D-D80E-A84D-C66F12187595}" dt="2021-01-12T15:16:35.664" v="1"/>
        <pc:sldMkLst>
          <pc:docMk/>
          <pc:sldMk cId="3964650935" sldId="351"/>
        </pc:sldMkLst>
        <pc:graphicFrameChg chg="mod modGraphic">
          <ac:chgData name="박소현C/SGS DevCamp" userId="S::shparkc@smilegate.com::b6ded9f9-1722-4edd-8dba-128b08e80a16" providerId="AD" clId="Web-{5EF3A994-546D-D80E-A84D-C66F12187595}" dt="2021-01-12T15:16:35.664" v="1"/>
          <ac:graphicFrameMkLst>
            <pc:docMk/>
            <pc:sldMk cId="3964650935" sldId="351"/>
            <ac:graphicFrameMk id="7" creationId="{C7658210-DC6B-7241-9571-25207FCE8146}"/>
          </ac:graphicFrameMkLst>
        </pc:graphicFrameChg>
      </pc:sldChg>
      <pc:sldChg chg="modSp">
        <pc:chgData name="박소현C/SGS DevCamp" userId="S::shparkc@smilegate.com::b6ded9f9-1722-4edd-8dba-128b08e80a16" providerId="AD" clId="Web-{5EF3A994-546D-D80E-A84D-C66F12187595}" dt="2021-01-12T15:19:47.292" v="25"/>
        <pc:sldMkLst>
          <pc:docMk/>
          <pc:sldMk cId="1210201874" sldId="355"/>
        </pc:sldMkLst>
        <pc:graphicFrameChg chg="mod modGraphic">
          <ac:chgData name="박소현C/SGS DevCamp" userId="S::shparkc@smilegate.com::b6ded9f9-1722-4edd-8dba-128b08e80a16" providerId="AD" clId="Web-{5EF3A994-546D-D80E-A84D-C66F12187595}" dt="2021-01-12T15:19:47.292" v="25"/>
          <ac:graphicFrameMkLst>
            <pc:docMk/>
            <pc:sldMk cId="1210201874" sldId="355"/>
            <ac:graphicFrameMk id="9" creationId="{A0377D07-3423-D648-8E13-2929C0CD8D15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26C68CF7-0827-F89A-4A08-A83C9481ACA4}"/>
    <pc:docChg chg="modSld">
      <pc:chgData name="백지연B/SGS DevCamp" userId="S::jyeonbaek@smilegate.com::d357b275-f334-464f-9020-26c53f8e09d1" providerId="AD" clId="Web-{26C68CF7-0827-F89A-4A08-A83C9481ACA4}" dt="2021-01-12T11:20:27.435" v="562" actId="20577"/>
      <pc:docMkLst>
        <pc:docMk/>
      </pc:docMkLst>
      <pc:sldChg chg="modSp">
        <pc:chgData name="백지연B/SGS DevCamp" userId="S::jyeonbaek@smilegate.com::d357b275-f334-464f-9020-26c53f8e09d1" providerId="AD" clId="Web-{26C68CF7-0827-F89A-4A08-A83C9481ACA4}" dt="2021-01-12T11:20:27.435" v="562" actId="20577"/>
        <pc:sldMkLst>
          <pc:docMk/>
          <pc:sldMk cId="3438314448" sldId="348"/>
        </pc:sldMkLst>
        <pc:spChg chg="mod">
          <ac:chgData name="백지연B/SGS DevCamp" userId="S::jyeonbaek@smilegate.com::d357b275-f334-464f-9020-26c53f8e09d1" providerId="AD" clId="Web-{26C68CF7-0827-F89A-4A08-A83C9481ACA4}" dt="2021-01-12T11:20:27.435" v="562" actId="20577"/>
          <ac:spMkLst>
            <pc:docMk/>
            <pc:sldMk cId="3438314448" sldId="348"/>
            <ac:spMk id="13" creationId="{2954C6E2-DEE0-46D6-9070-991246C727F0}"/>
          </ac:spMkLst>
        </pc:spChg>
      </pc:sldChg>
    </pc:docChg>
  </pc:docChgLst>
  <pc:docChgLst>
    <pc:chgData name="임영수C/SGS DevCamp" userId="S::yslimc@smilegate.com::1c75c7d7-5cc9-493e-8431-da483c63ddaa" providerId="AD" clId="Web-{66320FF2-A211-02F2-71F5-CF5362BA879A}"/>
    <pc:docChg chg="addSld modSld">
      <pc:chgData name="임영수C/SGS DevCamp" userId="S::yslimc@smilegate.com::1c75c7d7-5cc9-493e-8431-da483c63ddaa" providerId="AD" clId="Web-{66320FF2-A211-02F2-71F5-CF5362BA879A}" dt="2021-01-04T07:33:49.422" v="259" actId="20577"/>
      <pc:docMkLst>
        <pc:docMk/>
      </pc:docMkLst>
      <pc:sldChg chg="addSp delSp modSp">
        <pc:chgData name="임영수C/SGS DevCamp" userId="S::yslimc@smilegate.com::1c75c7d7-5cc9-493e-8431-da483c63ddaa" providerId="AD" clId="Web-{66320FF2-A211-02F2-71F5-CF5362BA879A}" dt="2021-01-04T07:28:48.292" v="198" actId="1076"/>
        <pc:sldMkLst>
          <pc:docMk/>
          <pc:sldMk cId="3046201450" sldId="258"/>
        </pc:sldMkLst>
        <pc:spChg chg="mod">
          <ac:chgData name="임영수C/SGS DevCamp" userId="S::yslimc@smilegate.com::1c75c7d7-5cc9-493e-8431-da483c63ddaa" providerId="AD" clId="Web-{66320FF2-A211-02F2-71F5-CF5362BA879A}" dt="2021-01-04T07:28:21.651" v="178" actId="1076"/>
          <ac:spMkLst>
            <pc:docMk/>
            <pc:sldMk cId="3046201450" sldId="258"/>
            <ac:spMk id="20" creationId="{85139378-80A9-47EF-BF98-4A59831D34E2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37.870" v="187" actId="1076"/>
          <ac:spMkLst>
            <pc:docMk/>
            <pc:sldMk cId="3046201450" sldId="258"/>
            <ac:spMk id="23" creationId="{EC4ED308-8B85-4A29-837F-52FA7111B5E4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1.666" v="179" actId="1076"/>
          <ac:spMkLst>
            <pc:docMk/>
            <pc:sldMk cId="3046201450" sldId="258"/>
            <ac:spMk id="24" creationId="{583CD064-D8EE-428A-8567-42A096E97BF5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37.885" v="188" actId="1076"/>
          <ac:spMkLst>
            <pc:docMk/>
            <pc:sldMk cId="3046201450" sldId="258"/>
            <ac:spMk id="25" creationId="{EA745EC2-4303-4412-9A9C-70D7BC93DDAC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37.901" v="189" actId="1076"/>
          <ac:spMkLst>
            <pc:docMk/>
            <pc:sldMk cId="3046201450" sldId="258"/>
            <ac:spMk id="26" creationId="{21892354-4023-4A07-9900-F8D093DAE60A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1.682" v="180" actId="1076"/>
          <ac:spMkLst>
            <pc:docMk/>
            <pc:sldMk cId="3046201450" sldId="258"/>
            <ac:spMk id="27" creationId="{9724A657-5821-4E2F-A536-B56DDE8A0903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6:58.978" v="102" actId="1076"/>
          <ac:spMkLst>
            <pc:docMk/>
            <pc:sldMk cId="3046201450" sldId="258"/>
            <ac:spMk id="28" creationId="{C63045BC-4E5A-4135-9CF9-7CB3C9B498D2}"/>
          </ac:spMkLst>
        </pc:spChg>
        <pc:spChg chg="add del mod">
          <ac:chgData name="임영수C/SGS DevCamp" userId="S::yslimc@smilegate.com::1c75c7d7-5cc9-493e-8431-da483c63ddaa" providerId="AD" clId="Web-{66320FF2-A211-02F2-71F5-CF5362BA879A}" dt="2021-01-04T07:27:23.072" v="116"/>
          <ac:spMkLst>
            <pc:docMk/>
            <pc:sldMk cId="3046201450" sldId="258"/>
            <ac:spMk id="29" creationId="{A7DACA2F-7BD6-492E-AAF5-F47170D29526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6:58.993" v="103" actId="1076"/>
          <ac:spMkLst>
            <pc:docMk/>
            <pc:sldMk cId="3046201450" sldId="258"/>
            <ac:spMk id="30" creationId="{8D5D4BA3-D8FA-47D4-A257-6B9F8A6BC339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9.276" v="186" actId="1076"/>
          <ac:spMkLst>
            <pc:docMk/>
            <pc:sldMk cId="3046201450" sldId="258"/>
            <ac:spMk id="31" creationId="{E0BD7E2C-A6E7-4914-B14D-D7F311E14BA1}"/>
          </ac:spMkLst>
        </pc:spChg>
        <pc:spChg chg="add del mod">
          <ac:chgData name="임영수C/SGS DevCamp" userId="S::yslimc@smilegate.com::1c75c7d7-5cc9-493e-8431-da483c63ddaa" providerId="AD" clId="Web-{66320FF2-A211-02F2-71F5-CF5362BA879A}" dt="2021-01-04T07:27:23.072" v="115"/>
          <ac:spMkLst>
            <pc:docMk/>
            <pc:sldMk cId="3046201450" sldId="258"/>
            <ac:spMk id="32" creationId="{F8CC7725-CD40-46A3-A2F0-DC6B491ACC05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6:58.993" v="104" actId="1076"/>
          <ac:spMkLst>
            <pc:docMk/>
            <pc:sldMk cId="3046201450" sldId="258"/>
            <ac:spMk id="33" creationId="{2E8D6208-051A-445B-A363-10FCC4723288}"/>
          </ac:spMkLst>
        </pc:spChg>
        <pc:spChg chg="add del">
          <ac:chgData name="임영수C/SGS DevCamp" userId="S::yslimc@smilegate.com::1c75c7d7-5cc9-493e-8431-da483c63ddaa" providerId="AD" clId="Web-{66320FF2-A211-02F2-71F5-CF5362BA879A}" dt="2021-01-04T07:27:21.275" v="114"/>
          <ac:spMkLst>
            <pc:docMk/>
            <pc:sldMk cId="3046201450" sldId="258"/>
            <ac:spMk id="34" creationId="{D2B43065-5DE4-4FDB-A256-75CA2F104DD0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1.823" v="192" actId="1076"/>
          <ac:spMkLst>
            <pc:docMk/>
            <pc:sldMk cId="3046201450" sldId="258"/>
            <ac:spMk id="35" creationId="{6FAA3A6E-C0A2-4BEA-A77B-3AE006E48175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1.807" v="191" actId="1076"/>
          <ac:spMkLst>
            <pc:docMk/>
            <pc:sldMk cId="3046201450" sldId="258"/>
            <ac:spMk id="36" creationId="{E04E1069-4B1F-4FC2-8F73-44B6CE90A343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1.792" v="190" actId="1076"/>
          <ac:spMkLst>
            <pc:docMk/>
            <pc:sldMk cId="3046201450" sldId="258"/>
            <ac:spMk id="37" creationId="{EEE9255C-BE90-4CC5-AD99-CF4F3CDA5F4B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5.245" v="194" actId="1076"/>
          <ac:spMkLst>
            <pc:docMk/>
            <pc:sldMk cId="3046201450" sldId="258"/>
            <ac:spMk id="38" creationId="{3D50169C-F426-4D31-967A-86D3EF91CB5F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5.260" v="195" actId="1076"/>
          <ac:spMkLst>
            <pc:docMk/>
            <pc:sldMk cId="3046201450" sldId="258"/>
            <ac:spMk id="39" creationId="{3393B92C-0C51-44B8-A3F7-9E96812EC8F1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5.229" v="193" actId="1076"/>
          <ac:spMkLst>
            <pc:docMk/>
            <pc:sldMk cId="3046201450" sldId="258"/>
            <ac:spMk id="40" creationId="{BFE9F3C4-485A-43B1-8C0F-84472A0CAF47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8.276" v="197" actId="1076"/>
          <ac:spMkLst>
            <pc:docMk/>
            <pc:sldMk cId="3046201450" sldId="258"/>
            <ac:spMk id="41" creationId="{5A74B6BC-C2DE-4237-9FA2-5121F1E2CA70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8.292" v="198" actId="1076"/>
          <ac:spMkLst>
            <pc:docMk/>
            <pc:sldMk cId="3046201450" sldId="258"/>
            <ac:spMk id="42" creationId="{6DE0A07C-61F9-43F7-96A9-8457C1420E5E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8.261" v="196" actId="1076"/>
          <ac:spMkLst>
            <pc:docMk/>
            <pc:sldMk cId="3046201450" sldId="258"/>
            <ac:spMk id="43" creationId="{B3F11D94-8758-4CFD-85AA-F5BCE25D8151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18.151" v="175" actId="1076"/>
          <ac:spMkLst>
            <pc:docMk/>
            <pc:sldMk cId="3046201450" sldId="258"/>
            <ac:spMk id="140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5.323" v="181" actId="1076"/>
          <ac:spMkLst>
            <pc:docMk/>
            <pc:sldMk cId="3046201450" sldId="258"/>
            <ac:spMk id="142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9.260" v="184" actId="1076"/>
          <ac:spMkLst>
            <pc:docMk/>
            <pc:sldMk cId="3046201450" sldId="258"/>
            <ac:spMk id="144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5.338" v="182" actId="1076"/>
          <ac:spMkLst>
            <pc:docMk/>
            <pc:sldMk cId="3046201450" sldId="258"/>
            <ac:spMk id="146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18.166" v="176" actId="1076"/>
          <ac:spMkLst>
            <pc:docMk/>
            <pc:sldMk cId="3046201450" sldId="258"/>
            <ac:spMk id="150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9.260" v="185" actId="1076"/>
          <ac:spMkLst>
            <pc:docMk/>
            <pc:sldMk cId="3046201450" sldId="258"/>
            <ac:spMk id="151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18.166" v="177" actId="1076"/>
          <ac:spMkLst>
            <pc:docMk/>
            <pc:sldMk cId="3046201450" sldId="258"/>
            <ac:spMk id="153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5.338" v="183" actId="1076"/>
          <ac:spMkLst>
            <pc:docMk/>
            <pc:sldMk cId="3046201450" sldId="258"/>
            <ac:spMk id="154" creationId="{00000000-0000-0000-0000-000000000000}"/>
          </ac:spMkLst>
        </pc:spChg>
      </pc:sldChg>
      <pc:sldChg chg="addSp delSp modSp">
        <pc:chgData name="임영수C/SGS DevCamp" userId="S::yslimc@smilegate.com::1c75c7d7-5cc9-493e-8431-da483c63ddaa" providerId="AD" clId="Web-{66320FF2-A211-02F2-71F5-CF5362BA879A}" dt="2021-01-04T07:20:28.799" v="5" actId="1076"/>
        <pc:sldMkLst>
          <pc:docMk/>
          <pc:sldMk cId="234558459" sldId="322"/>
        </pc:sldMkLst>
        <pc:picChg chg="del">
          <ac:chgData name="임영수C/SGS DevCamp" userId="S::yslimc@smilegate.com::1c75c7d7-5cc9-493e-8431-da483c63ddaa" providerId="AD" clId="Web-{66320FF2-A211-02F2-71F5-CF5362BA879A}" dt="2021-01-04T07:20:25.689" v="4"/>
          <ac:picMkLst>
            <pc:docMk/>
            <pc:sldMk cId="234558459" sldId="322"/>
            <ac:picMk id="4" creationId="{AC6DB7D6-24B0-428D-8CAE-CEA2C72BAF4E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0:28.799" v="5" actId="1076"/>
          <ac:picMkLst>
            <pc:docMk/>
            <pc:sldMk cId="234558459" sldId="322"/>
            <ac:picMk id="5" creationId="{567FCF3C-A9D8-440C-AD9A-DE126ABFDFDA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2:03.550" v="11" actId="1076"/>
        <pc:sldMkLst>
          <pc:docMk/>
          <pc:sldMk cId="1923059870" sldId="326"/>
        </pc:sldMkLst>
        <pc:picChg chg="del">
          <ac:chgData name="임영수C/SGS DevCamp" userId="S::yslimc@smilegate.com::1c75c7d7-5cc9-493e-8431-da483c63ddaa" providerId="AD" clId="Web-{66320FF2-A211-02F2-71F5-CF5362BA879A}" dt="2021-01-04T07:22:01.738" v="9"/>
          <ac:picMkLst>
            <pc:docMk/>
            <pc:sldMk cId="1923059870" sldId="326"/>
            <ac:picMk id="2" creationId="{F5877CBA-87BA-4E77-B075-AAD7D51BCA24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2:03.550" v="11" actId="1076"/>
          <ac:picMkLst>
            <pc:docMk/>
            <pc:sldMk cId="1923059870" sldId="326"/>
            <ac:picMk id="4" creationId="{93EA3D5C-6276-47A0-B5DB-168473570B6F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2:33.582" v="17" actId="1076"/>
        <pc:sldMkLst>
          <pc:docMk/>
          <pc:sldMk cId="4107919197" sldId="327"/>
        </pc:sldMkLst>
        <pc:picChg chg="add mod">
          <ac:chgData name="임영수C/SGS DevCamp" userId="S::yslimc@smilegate.com::1c75c7d7-5cc9-493e-8431-da483c63ddaa" providerId="AD" clId="Web-{66320FF2-A211-02F2-71F5-CF5362BA879A}" dt="2021-01-04T07:22:33.582" v="17" actId="1076"/>
          <ac:picMkLst>
            <pc:docMk/>
            <pc:sldMk cId="4107919197" sldId="327"/>
            <ac:picMk id="2" creationId="{1746D708-8CA8-4A83-B29B-F707DCA3D923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2:26.613" v="15"/>
          <ac:picMkLst>
            <pc:docMk/>
            <pc:sldMk cId="4107919197" sldId="327"/>
            <ac:picMk id="6" creationId="{12EB6CB6-F625-4645-A079-082EDC20BCDF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2:48.879" v="22" actId="1076"/>
        <pc:sldMkLst>
          <pc:docMk/>
          <pc:sldMk cId="1558370389" sldId="328"/>
        </pc:sldMkLst>
        <pc:picChg chg="del">
          <ac:chgData name="임영수C/SGS DevCamp" userId="S::yslimc@smilegate.com::1c75c7d7-5cc9-493e-8431-da483c63ddaa" providerId="AD" clId="Web-{66320FF2-A211-02F2-71F5-CF5362BA879A}" dt="2021-01-04T07:22:47.364" v="21"/>
          <ac:picMkLst>
            <pc:docMk/>
            <pc:sldMk cId="1558370389" sldId="328"/>
            <ac:picMk id="2" creationId="{F400946F-3239-4558-AD97-43FF3FD7565D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2:48.879" v="22" actId="1076"/>
          <ac:picMkLst>
            <pc:docMk/>
            <pc:sldMk cId="1558370389" sldId="328"/>
            <ac:picMk id="4" creationId="{E375428B-C0BD-4F3D-A1D6-80DB2756DD21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3:06.755" v="28" actId="1076"/>
        <pc:sldMkLst>
          <pc:docMk/>
          <pc:sldMk cId="2099079728" sldId="329"/>
        </pc:sldMkLst>
        <pc:picChg chg="add mod">
          <ac:chgData name="임영수C/SGS DevCamp" userId="S::yslimc@smilegate.com::1c75c7d7-5cc9-493e-8431-da483c63ddaa" providerId="AD" clId="Web-{66320FF2-A211-02F2-71F5-CF5362BA879A}" dt="2021-01-04T07:23:06.755" v="28" actId="1076"/>
          <ac:picMkLst>
            <pc:docMk/>
            <pc:sldMk cId="2099079728" sldId="329"/>
            <ac:picMk id="2" creationId="{96320BAB-B222-4F48-81CE-CD526B6AAB56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3:03.161" v="27"/>
          <ac:picMkLst>
            <pc:docMk/>
            <pc:sldMk cId="2099079728" sldId="329"/>
            <ac:picMk id="5" creationId="{54F5779E-47CE-4CA4-8C4C-EACCDE40A257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3:45.443" v="42" actId="1076"/>
        <pc:sldMkLst>
          <pc:docMk/>
          <pc:sldMk cId="4060136294" sldId="330"/>
        </pc:sldMkLst>
        <pc:picChg chg="add mod">
          <ac:chgData name="임영수C/SGS DevCamp" userId="S::yslimc@smilegate.com::1c75c7d7-5cc9-493e-8431-da483c63ddaa" providerId="AD" clId="Web-{66320FF2-A211-02F2-71F5-CF5362BA879A}" dt="2021-01-04T07:23:45.443" v="42" actId="1076"/>
          <ac:picMkLst>
            <pc:docMk/>
            <pc:sldMk cId="4060136294" sldId="330"/>
            <ac:picMk id="2" creationId="{302A0102-D9D4-4038-ACB5-0594194C0174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3:23.646" v="33"/>
          <ac:picMkLst>
            <pc:docMk/>
            <pc:sldMk cId="4060136294" sldId="330"/>
            <ac:picMk id="5" creationId="{EDA1CF79-C580-44AE-89C8-5C3B97FAB65B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4:38.959" v="71" actId="1076"/>
        <pc:sldMkLst>
          <pc:docMk/>
          <pc:sldMk cId="1802828399" sldId="331"/>
        </pc:sldMkLst>
        <pc:spChg chg="mod">
          <ac:chgData name="임영수C/SGS DevCamp" userId="S::yslimc@smilegate.com::1c75c7d7-5cc9-493e-8431-da483c63ddaa" providerId="AD" clId="Web-{66320FF2-A211-02F2-71F5-CF5362BA879A}" dt="2021-01-04T07:24:26.803" v="65" actId="20577"/>
          <ac:spMkLst>
            <pc:docMk/>
            <pc:sldMk cId="1802828399" sldId="331"/>
            <ac:spMk id="3" creationId="{16358280-275A-644E-8473-20D0E7725A5A}"/>
          </ac:spMkLst>
        </pc:spChg>
        <pc:picChg chg="add del mod">
          <ac:chgData name="임영수C/SGS DevCamp" userId="S::yslimc@smilegate.com::1c75c7d7-5cc9-493e-8431-da483c63ddaa" providerId="AD" clId="Web-{66320FF2-A211-02F2-71F5-CF5362BA879A}" dt="2021-01-04T07:24:31.834" v="67"/>
          <ac:picMkLst>
            <pc:docMk/>
            <pc:sldMk cId="1802828399" sldId="331"/>
            <ac:picMk id="2" creationId="{FF65953B-A8CA-4696-86FD-EACCFAA8BC5C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3:50.568" v="44"/>
          <ac:picMkLst>
            <pc:docMk/>
            <pc:sldMk cId="1802828399" sldId="331"/>
            <ac:picMk id="4" creationId="{B983FDB4-1FF2-4FF4-8D93-B39CE723B5C0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4:38.959" v="71" actId="1076"/>
          <ac:picMkLst>
            <pc:docMk/>
            <pc:sldMk cId="1802828399" sldId="331"/>
            <ac:picMk id="5" creationId="{884C8EAA-FBBF-4949-AA9D-79489BC30E4D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3:41.130" v="40" actId="1076"/>
        <pc:sldMkLst>
          <pc:docMk/>
          <pc:sldMk cId="4003919344" sldId="332"/>
        </pc:sldMkLst>
        <pc:picChg chg="del">
          <ac:chgData name="임영수C/SGS DevCamp" userId="S::yslimc@smilegate.com::1c75c7d7-5cc9-493e-8431-da483c63ddaa" providerId="AD" clId="Web-{66320FF2-A211-02F2-71F5-CF5362BA879A}" dt="2021-01-04T07:23:34.693" v="37"/>
          <ac:picMkLst>
            <pc:docMk/>
            <pc:sldMk cId="4003919344" sldId="332"/>
            <ac:picMk id="2" creationId="{71B9E756-11D8-418D-9F7D-183411E9D0BB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3:41.130" v="40" actId="1076"/>
          <ac:picMkLst>
            <pc:docMk/>
            <pc:sldMk cId="4003919344" sldId="332"/>
            <ac:picMk id="4" creationId="{50469D19-C08E-43EB-A384-CAD66D6918BA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33:49.422" v="258" actId="20577"/>
        <pc:sldMkLst>
          <pc:docMk/>
          <pc:sldMk cId="337999327" sldId="344"/>
        </pc:sldMkLst>
        <pc:spChg chg="del">
          <ac:chgData name="임영수C/SGS DevCamp" userId="S::yslimc@smilegate.com::1c75c7d7-5cc9-493e-8431-da483c63ddaa" providerId="AD" clId="Web-{66320FF2-A211-02F2-71F5-CF5362BA879A}" dt="2021-01-04T07:31:06.841" v="211"/>
          <ac:spMkLst>
            <pc:docMk/>
            <pc:sldMk cId="337999327" sldId="344"/>
            <ac:spMk id="3" creationId="{7B4C3533-7D85-4221-A7C5-D992C2D927D5}"/>
          </ac:spMkLst>
        </pc:spChg>
        <pc:spChg chg="add del mod">
          <ac:chgData name="임영수C/SGS DevCamp" userId="S::yslimc@smilegate.com::1c75c7d7-5cc9-493e-8431-da483c63ddaa" providerId="AD" clId="Web-{66320FF2-A211-02F2-71F5-CF5362BA879A}" dt="2021-01-04T07:31:08.966" v="212"/>
          <ac:spMkLst>
            <pc:docMk/>
            <pc:sldMk cId="337999327" sldId="344"/>
            <ac:spMk id="4" creationId="{D3F10EEA-CDBE-434E-9118-934A99466E34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30:30.106" v="210" actId="14100"/>
          <ac:spMkLst>
            <pc:docMk/>
            <pc:sldMk cId="337999327" sldId="344"/>
            <ac:spMk id="5" creationId="{0F4C1446-0953-4503-A407-EB0ABA81F7C2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33:49.422" v="258" actId="20577"/>
          <ac:spMkLst>
            <pc:docMk/>
            <pc:sldMk cId="337999327" sldId="344"/>
            <ac:spMk id="6" creationId="{63A37682-2912-4F8A-9C4A-98DAE2124DAB}"/>
          </ac:spMkLst>
        </pc:spChg>
      </pc:sldChg>
      <pc:sldChg chg="add replId">
        <pc:chgData name="임영수C/SGS DevCamp" userId="S::yslimc@smilegate.com::1c75c7d7-5cc9-493e-8431-da483c63ddaa" providerId="AD" clId="Web-{66320FF2-A211-02F2-71F5-CF5362BA879A}" dt="2021-01-04T07:24:18.600" v="49"/>
        <pc:sldMkLst>
          <pc:docMk/>
          <pc:sldMk cId="170530843" sldId="345"/>
        </pc:sldMkLst>
      </pc:sldChg>
    </pc:docChg>
  </pc:docChgLst>
  <pc:docChgLst>
    <pc:chgData name="임영수C/SGS DevCamp" userId="S::yslimc@smilegate.com::1c75c7d7-5cc9-493e-8431-da483c63ddaa" providerId="AD" clId="Web-{DA43A8B2-0BB4-683B-0482-7D235DC682E2}"/>
    <pc:docChg chg="modSld">
      <pc:chgData name="임영수C/SGS DevCamp" userId="S::yslimc@smilegate.com::1c75c7d7-5cc9-493e-8431-da483c63ddaa" providerId="AD" clId="Web-{DA43A8B2-0BB4-683B-0482-7D235DC682E2}" dt="2021-01-14T01:08:00.876" v="7" actId="20577"/>
      <pc:docMkLst>
        <pc:docMk/>
      </pc:docMkLst>
      <pc:sldChg chg="modSp">
        <pc:chgData name="임영수C/SGS DevCamp" userId="S::yslimc@smilegate.com::1c75c7d7-5cc9-493e-8431-da483c63ddaa" providerId="AD" clId="Web-{DA43A8B2-0BB4-683B-0482-7D235DC682E2}" dt="2021-01-14T01:08:00.876" v="7" actId="20577"/>
        <pc:sldMkLst>
          <pc:docMk/>
          <pc:sldMk cId="745844117" sldId="304"/>
        </pc:sldMkLst>
        <pc:spChg chg="mod">
          <ac:chgData name="임영수C/SGS DevCamp" userId="S::yslimc@smilegate.com::1c75c7d7-5cc9-493e-8431-da483c63ddaa" providerId="AD" clId="Web-{DA43A8B2-0BB4-683B-0482-7D235DC682E2}" dt="2021-01-14T01:08:00.876" v="7" actId="20577"/>
          <ac:spMkLst>
            <pc:docMk/>
            <pc:sldMk cId="745844117" sldId="304"/>
            <ac:spMk id="9" creationId="{00000000-0000-0000-0000-000000000000}"/>
          </ac:spMkLst>
        </pc:spChg>
      </pc:sldChg>
    </pc:docChg>
  </pc:docChgLst>
  <pc:docChgLst>
    <pc:chgData name="백지연B/SGS DevCamp" userId="S::jyeonbaek@smilegate.com::d357b275-f334-464f-9020-26c53f8e09d1" providerId="AD" clId="Web-{EAA328B9-6ABB-E5A1-7141-CD7E587570CD}"/>
    <pc:docChg chg="modSld">
      <pc:chgData name="백지연B/SGS DevCamp" userId="S::jyeonbaek@smilegate.com::d357b275-f334-464f-9020-26c53f8e09d1" providerId="AD" clId="Web-{EAA328B9-6ABB-E5A1-7141-CD7E587570CD}" dt="2021-01-04T05:00:37.983" v="5" actId="20577"/>
      <pc:docMkLst>
        <pc:docMk/>
      </pc:docMkLst>
      <pc:sldChg chg="modSp">
        <pc:chgData name="백지연B/SGS DevCamp" userId="S::jyeonbaek@smilegate.com::d357b275-f334-464f-9020-26c53f8e09d1" providerId="AD" clId="Web-{EAA328B9-6ABB-E5A1-7141-CD7E587570CD}" dt="2021-01-04T05:00:03.545" v="3" actId="20577"/>
        <pc:sldMkLst>
          <pc:docMk/>
          <pc:sldMk cId="3941364795" sldId="257"/>
        </pc:sldMkLst>
        <pc:spChg chg="mod">
          <ac:chgData name="백지연B/SGS DevCamp" userId="S::jyeonbaek@smilegate.com::d357b275-f334-464f-9020-26c53f8e09d1" providerId="AD" clId="Web-{EAA328B9-6ABB-E5A1-7141-CD7E587570CD}" dt="2021-01-04T05:00:03.545" v="3" actId="20577"/>
          <ac:spMkLst>
            <pc:docMk/>
            <pc:sldMk cId="3941364795" sldId="257"/>
            <ac:spMk id="125" creationId="{00000000-0000-0000-0000-000000000000}"/>
          </ac:spMkLst>
        </pc:spChg>
      </pc:sldChg>
      <pc:sldChg chg="modSp">
        <pc:chgData name="백지연B/SGS DevCamp" userId="S::jyeonbaek@smilegate.com::d357b275-f334-464f-9020-26c53f8e09d1" providerId="AD" clId="Web-{EAA328B9-6ABB-E5A1-7141-CD7E587570CD}" dt="2021-01-04T05:00:37.983" v="5" actId="20577"/>
        <pc:sldMkLst>
          <pc:docMk/>
          <pc:sldMk cId="3438314448" sldId="259"/>
        </pc:sldMkLst>
        <pc:spChg chg="mod">
          <ac:chgData name="백지연B/SGS DevCamp" userId="S::jyeonbaek@smilegate.com::d357b275-f334-464f-9020-26c53f8e09d1" providerId="AD" clId="Web-{EAA328B9-6ABB-E5A1-7141-CD7E587570CD}" dt="2021-01-04T05:00:37.983" v="5" actId="20577"/>
          <ac:spMkLst>
            <pc:docMk/>
            <pc:sldMk cId="3438314448" sldId="259"/>
            <ac:spMk id="13" creationId="{2954C6E2-DEE0-46D6-9070-991246C727F0}"/>
          </ac:spMkLst>
        </pc:spChg>
      </pc:sldChg>
    </pc:docChg>
  </pc:docChgLst>
  <pc:docChgLst>
    <pc:chgData name="박소현C/SGS DevCamp" userId="S::shparkc@smilegate.com::b6ded9f9-1722-4edd-8dba-128b08e80a16" providerId="AD" clId="Web-{FD907403-EB63-4115-BA6A-EEF61BC33E32}"/>
    <pc:docChg chg="modSld">
      <pc:chgData name="박소현C/SGS DevCamp" userId="S::shparkc@smilegate.com::b6ded9f9-1722-4edd-8dba-128b08e80a16" providerId="AD" clId="Web-{FD907403-EB63-4115-BA6A-EEF61BC33E32}" dt="2020-12-25T16:40:33.441" v="1"/>
      <pc:docMkLst>
        <pc:docMk/>
      </pc:docMkLst>
      <pc:sldChg chg="addSp delSp modSp">
        <pc:chgData name="박소현C/SGS DevCamp" userId="S::shparkc@smilegate.com::b6ded9f9-1722-4edd-8dba-128b08e80a16" providerId="AD" clId="Web-{FD907403-EB63-4115-BA6A-EEF61BC33E32}" dt="2020-12-25T16:40:33.441" v="1"/>
        <pc:sldMkLst>
          <pc:docMk/>
          <pc:sldMk cId="3569210928" sldId="256"/>
        </pc:sldMkLst>
        <pc:picChg chg="add del mod">
          <ac:chgData name="박소현C/SGS DevCamp" userId="S::shparkc@smilegate.com::b6ded9f9-1722-4edd-8dba-128b08e80a16" providerId="AD" clId="Web-{FD907403-EB63-4115-BA6A-EEF61BC33E32}" dt="2020-12-25T16:40:33.441" v="1"/>
          <ac:picMkLst>
            <pc:docMk/>
            <pc:sldMk cId="3569210928" sldId="256"/>
            <ac:picMk id="4" creationId="{806BDF6F-060C-4D1D-8C93-88361BA0CE6F}"/>
          </ac:picMkLst>
        </pc:picChg>
      </pc:sldChg>
    </pc:docChg>
  </pc:docChgLst>
  <pc:docChgLst>
    <pc:chgData name="신영환/SGS DevCamp" userId="S::younghshin@smilegate.com::dfc41117-1df7-4003-b5bb-5a017d18150b" providerId="AD" clId="Web-{4EAC6B8C-3759-75E9-61C3-CCE0AD26F72E}"/>
    <pc:docChg chg="">
      <pc:chgData name="신영환/SGS DevCamp" userId="S::younghshin@smilegate.com::dfc41117-1df7-4003-b5bb-5a017d18150b" providerId="AD" clId="Web-{4EAC6B8C-3759-75E9-61C3-CCE0AD26F72E}" dt="2020-12-28T01:41:34.071" v="1"/>
      <pc:docMkLst>
        <pc:docMk/>
      </pc:docMkLst>
      <pc:sldChg chg="addCm">
        <pc:chgData name="신영환/SGS DevCamp" userId="S::younghshin@smilegate.com::dfc41117-1df7-4003-b5bb-5a017d18150b" providerId="AD" clId="Web-{4EAC6B8C-3759-75E9-61C3-CCE0AD26F72E}" dt="2020-12-28T01:41:34.071" v="1"/>
        <pc:sldMkLst>
          <pc:docMk/>
          <pc:sldMk cId="2207968073" sldId="316"/>
        </pc:sldMkLst>
      </pc:sldChg>
    </pc:docChg>
  </pc:docChgLst>
  <pc:docChgLst>
    <pc:chgData name="박소현C/SGS DevCamp" userId="S::shparkc@smilegate.com::b6ded9f9-1722-4edd-8dba-128b08e80a16" providerId="AD" clId="Web-{6D0DA871-AA10-BB66-0F57-5AA5BBF4675C}"/>
    <pc:docChg chg="modSld">
      <pc:chgData name="박소현C/SGS DevCamp" userId="S::shparkc@smilegate.com::b6ded9f9-1722-4edd-8dba-128b08e80a16" providerId="AD" clId="Web-{6D0DA871-AA10-BB66-0F57-5AA5BBF4675C}" dt="2020-12-28T03:39:53.373" v="34"/>
      <pc:docMkLst>
        <pc:docMk/>
      </pc:docMkLst>
      <pc:sldChg chg="modSp">
        <pc:chgData name="박소현C/SGS DevCamp" userId="S::shparkc@smilegate.com::b6ded9f9-1722-4edd-8dba-128b08e80a16" providerId="AD" clId="Web-{6D0DA871-AA10-BB66-0F57-5AA5BBF4675C}" dt="2020-12-28T03:37:48.448" v="14" actId="20577"/>
        <pc:sldMkLst>
          <pc:docMk/>
          <pc:sldMk cId="3686222126" sldId="307"/>
        </pc:sldMkLst>
        <pc:spChg chg="mod">
          <ac:chgData name="박소현C/SGS DevCamp" userId="S::shparkc@smilegate.com::b6ded9f9-1722-4edd-8dba-128b08e80a16" providerId="AD" clId="Web-{6D0DA871-AA10-BB66-0F57-5AA5BBF4675C}" dt="2020-12-28T03:37:48.448" v="14" actId="20577"/>
          <ac:spMkLst>
            <pc:docMk/>
            <pc:sldMk cId="3686222126" sldId="307"/>
            <ac:spMk id="13" creationId="{6EA14EFE-2281-5942-9218-4A75E8EC7940}"/>
          </ac:spMkLst>
        </pc:spChg>
      </pc:sldChg>
      <pc:sldChg chg="addSp delSp">
        <pc:chgData name="박소현C/SGS DevCamp" userId="S::shparkc@smilegate.com::b6ded9f9-1722-4edd-8dba-128b08e80a16" providerId="AD" clId="Web-{6D0DA871-AA10-BB66-0F57-5AA5BBF4675C}" dt="2020-12-28T03:37:29.572" v="1"/>
        <pc:sldMkLst>
          <pc:docMk/>
          <pc:sldMk cId="3637494135" sldId="314"/>
        </pc:sldMkLst>
        <pc:grpChg chg="add">
          <ac:chgData name="박소현C/SGS DevCamp" userId="S::shparkc@smilegate.com::b6ded9f9-1722-4edd-8dba-128b08e80a16" providerId="AD" clId="Web-{6D0DA871-AA10-BB66-0F57-5AA5BBF4675C}" dt="2020-12-28T03:37:29.572" v="1"/>
          <ac:grpSpMkLst>
            <pc:docMk/>
            <pc:sldMk cId="3637494135" sldId="314"/>
            <ac:grpSpMk id="2" creationId="{51DFFB16-42DA-4473-AE18-5435BBFF04D1}"/>
          </ac:grpSpMkLst>
        </pc:grpChg>
        <pc:grpChg chg="del">
          <ac:chgData name="박소현C/SGS DevCamp" userId="S::shparkc@smilegate.com::b6ded9f9-1722-4edd-8dba-128b08e80a16" providerId="AD" clId="Web-{6D0DA871-AA10-BB66-0F57-5AA5BBF4675C}" dt="2020-12-28T03:37:28.760" v="0"/>
          <ac:grpSpMkLst>
            <pc:docMk/>
            <pc:sldMk cId="3637494135" sldId="314"/>
            <ac:grpSpMk id="23" creationId="{16CA3E9A-0EA3-D94D-AB26-7CF722F0820B}"/>
          </ac:grpSpMkLst>
        </pc:grpChg>
      </pc:sldChg>
      <pc:sldChg chg="addSp delSp modSp">
        <pc:chgData name="박소현C/SGS DevCamp" userId="S::shparkc@smilegate.com::b6ded9f9-1722-4edd-8dba-128b08e80a16" providerId="AD" clId="Web-{6D0DA871-AA10-BB66-0F57-5AA5BBF4675C}" dt="2020-12-28T03:39:53.373" v="34"/>
        <pc:sldMkLst>
          <pc:docMk/>
          <pc:sldMk cId="1252459933" sldId="318"/>
        </pc:sldMkLst>
        <pc:spChg chg="mod">
          <ac:chgData name="박소현C/SGS DevCamp" userId="S::shparkc@smilegate.com::b6ded9f9-1722-4edd-8dba-128b08e80a16" providerId="AD" clId="Web-{6D0DA871-AA10-BB66-0F57-5AA5BBF4675C}" dt="2020-12-28T03:39:23.138" v="18"/>
          <ac:spMkLst>
            <pc:docMk/>
            <pc:sldMk cId="1252459933" sldId="318"/>
            <ac:spMk id="43" creationId="{E7C3678B-F877-4647-8F0F-294B91C595CF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153" v="19"/>
          <ac:spMkLst>
            <pc:docMk/>
            <pc:sldMk cId="1252459933" sldId="318"/>
            <ac:spMk id="44" creationId="{5E9DC383-DB13-4FB1-A9F4-B65A1D72ECF6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169" v="20"/>
          <ac:spMkLst>
            <pc:docMk/>
            <pc:sldMk cId="1252459933" sldId="318"/>
            <ac:spMk id="45" creationId="{07D910DA-0D6A-47A8-80CF-EF0FC8D1FD8A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184" v="21"/>
          <ac:spMkLst>
            <pc:docMk/>
            <pc:sldMk cId="1252459933" sldId="318"/>
            <ac:spMk id="46" creationId="{79A7DC08-2845-4C09-804A-5C179FB56075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00" v="22"/>
          <ac:spMkLst>
            <pc:docMk/>
            <pc:sldMk cId="1252459933" sldId="318"/>
            <ac:spMk id="47" creationId="{3F4EB797-F92E-4233-AE64-41B7759B892C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31" v="23"/>
          <ac:spMkLst>
            <pc:docMk/>
            <pc:sldMk cId="1252459933" sldId="318"/>
            <ac:spMk id="48" creationId="{43CA742D-EAD2-4C2D-80BA-158137174A4C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47" v="24"/>
          <ac:spMkLst>
            <pc:docMk/>
            <pc:sldMk cId="1252459933" sldId="318"/>
            <ac:spMk id="49" creationId="{6EA3EB1A-7D83-41EE-833D-9F5697879791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63" v="25"/>
          <ac:spMkLst>
            <pc:docMk/>
            <pc:sldMk cId="1252459933" sldId="318"/>
            <ac:spMk id="50" creationId="{907CA1FE-BE59-42D0-A045-AB74A914C48D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78" v="26"/>
          <ac:spMkLst>
            <pc:docMk/>
            <pc:sldMk cId="1252459933" sldId="318"/>
            <ac:spMk id="51" creationId="{36667990-9745-48AE-AB20-84F1E18D45C0}"/>
          </ac:spMkLst>
        </pc:spChg>
        <pc:grpChg chg="add del mod">
          <ac:chgData name="박소현C/SGS DevCamp" userId="S::shparkc@smilegate.com::b6ded9f9-1722-4edd-8dba-128b08e80a16" providerId="AD" clId="Web-{6D0DA871-AA10-BB66-0F57-5AA5BBF4675C}" dt="2020-12-28T03:39:53.373" v="34"/>
          <ac:grpSpMkLst>
            <pc:docMk/>
            <pc:sldMk cId="1252459933" sldId="318"/>
            <ac:grpSpMk id="9" creationId="{B7CF6373-7126-4C6B-BAC4-85E443ADAB2E}"/>
          </ac:grpSpMkLst>
        </pc:grpChg>
        <pc:grpChg chg="del">
          <ac:chgData name="박소현C/SGS DevCamp" userId="S::shparkc@smilegate.com::b6ded9f9-1722-4edd-8dba-128b08e80a16" providerId="AD" clId="Web-{6D0DA871-AA10-BB66-0F57-5AA5BBF4675C}" dt="2020-12-28T03:39:06.981" v="15"/>
          <ac:grpSpMkLst>
            <pc:docMk/>
            <pc:sldMk cId="1252459933" sldId="318"/>
            <ac:grpSpMk id="23" creationId="{16CA3E9A-0EA3-D94D-AB26-7CF722F0820B}"/>
          </ac:grpSpMkLst>
        </pc:grpChg>
      </pc:sldChg>
    </pc:docChg>
  </pc:docChgLst>
  <pc:docChgLst>
    <pc:chgData name="임영수C/SGS DevCamp" userId="S::yslimc@smilegate.com::1c75c7d7-5cc9-493e-8431-da483c63ddaa" providerId="AD" clId="Web-{E1E57F97-03EE-A67C-531D-683D913A8D80}"/>
    <pc:docChg chg="addSld modSld">
      <pc:chgData name="임영수C/SGS DevCamp" userId="S::yslimc@smilegate.com::1c75c7d7-5cc9-493e-8431-da483c63ddaa" providerId="AD" clId="Web-{E1E57F97-03EE-A67C-531D-683D913A8D80}" dt="2020-12-28T06:32:32.337" v="105" actId="20577"/>
      <pc:docMkLst>
        <pc:docMk/>
      </pc:docMkLst>
      <pc:sldChg chg="addSp delSp modSp">
        <pc:chgData name="임영수C/SGS DevCamp" userId="S::yslimc@smilegate.com::1c75c7d7-5cc9-493e-8431-da483c63ddaa" providerId="AD" clId="Web-{E1E57F97-03EE-A67C-531D-683D913A8D80}" dt="2020-12-28T06:21:08.790" v="5"/>
        <pc:sldMkLst>
          <pc:docMk/>
          <pc:sldMk cId="234558459" sldId="322"/>
        </pc:sldMkLst>
        <pc:picChg chg="add del">
          <ac:chgData name="임영수C/SGS DevCamp" userId="S::yslimc@smilegate.com::1c75c7d7-5cc9-493e-8431-da483c63ddaa" providerId="AD" clId="Web-{E1E57F97-03EE-A67C-531D-683D913A8D80}" dt="2020-12-28T06:21:08.790" v="5"/>
          <ac:picMkLst>
            <pc:docMk/>
            <pc:sldMk cId="234558459" sldId="322"/>
            <ac:picMk id="4" creationId="{AC6DB7D6-24B0-428D-8CAE-CEA2C72BAF4E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1:04.431" v="4"/>
          <ac:picMkLst>
            <pc:docMk/>
            <pc:sldMk cId="234558459" sldId="322"/>
            <ac:picMk id="5" creationId="{D9F189FD-53FD-49CE-8D3C-05BBC112C6D6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27:17.752" v="43" actId="1076"/>
        <pc:sldMkLst>
          <pc:docMk/>
          <pc:sldMk cId="3794357180" sldId="323"/>
        </pc:sldMkLst>
        <pc:picChg chg="del">
          <ac:chgData name="임영수C/SGS DevCamp" userId="S::yslimc@smilegate.com::1c75c7d7-5cc9-493e-8431-da483c63ddaa" providerId="AD" clId="Web-{E1E57F97-03EE-A67C-531D-683D913A8D80}" dt="2020-12-28T06:21:47.400" v="12"/>
          <ac:picMkLst>
            <pc:docMk/>
            <pc:sldMk cId="3794357180" sldId="323"/>
            <ac:picMk id="2" creationId="{7126F50A-ED78-4B45-86F4-62BF8D191F08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7:11.877" v="42"/>
          <ac:picMkLst>
            <pc:docMk/>
            <pc:sldMk cId="3794357180" sldId="323"/>
            <ac:picMk id="4" creationId="{50734411-E5E0-4232-9DAF-00BF9FF08B65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7:17.752" v="43" actId="1076"/>
          <ac:picMkLst>
            <pc:docMk/>
            <pc:sldMk cId="3794357180" sldId="323"/>
            <ac:picMk id="5" creationId="{8B986011-6123-4A2B-9DF8-299CBA32AC98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27:44.362" v="49" actId="1076"/>
        <pc:sldMkLst>
          <pc:docMk/>
          <pc:sldMk cId="3109766900" sldId="324"/>
        </pc:sldMkLst>
        <pc:picChg chg="add del mod">
          <ac:chgData name="임영수C/SGS DevCamp" userId="S::yslimc@smilegate.com::1c75c7d7-5cc9-493e-8431-da483c63ddaa" providerId="AD" clId="Web-{E1E57F97-03EE-A67C-531D-683D913A8D80}" dt="2020-12-28T06:27:38.471" v="48"/>
          <ac:picMkLst>
            <pc:docMk/>
            <pc:sldMk cId="3109766900" sldId="324"/>
            <ac:picMk id="2" creationId="{2006052A-9377-4F5A-B1DF-D0EF27453148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2:26.495" v="18"/>
          <ac:picMkLst>
            <pc:docMk/>
            <pc:sldMk cId="3109766900" sldId="324"/>
            <ac:picMk id="4" creationId="{53B4D5FB-6582-4F21-BC33-3354CDE968C4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7:44.362" v="49" actId="1076"/>
          <ac:picMkLst>
            <pc:docMk/>
            <pc:sldMk cId="3109766900" sldId="324"/>
            <ac:picMk id="5" creationId="{1066E193-B59F-494B-B02C-06A4C40AE0D5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28:08.456" v="55" actId="1076"/>
        <pc:sldMkLst>
          <pc:docMk/>
          <pc:sldMk cId="1378819478" sldId="325"/>
        </pc:sldMkLst>
        <pc:picChg chg="del">
          <ac:chgData name="임영수C/SGS DevCamp" userId="S::yslimc@smilegate.com::1c75c7d7-5cc9-493e-8431-da483c63ddaa" providerId="AD" clId="Web-{E1E57F97-03EE-A67C-531D-683D913A8D80}" dt="2020-12-28T06:22:58.136" v="24"/>
          <ac:picMkLst>
            <pc:docMk/>
            <pc:sldMk cId="1378819478" sldId="325"/>
            <ac:picMk id="2" creationId="{C8856D61-2C80-4AAE-BB0A-17E589062A9A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7:56.768" v="54"/>
          <ac:picMkLst>
            <pc:docMk/>
            <pc:sldMk cId="1378819478" sldId="325"/>
            <ac:picMk id="4" creationId="{57B08FE0-C553-4129-9A5B-C536A337F46F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8:08.456" v="55" actId="1076"/>
          <ac:picMkLst>
            <pc:docMk/>
            <pc:sldMk cId="1378819478" sldId="325"/>
            <ac:picMk id="5" creationId="{884C681D-6701-4C72-BDAD-C36BBA8F935B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2:32.337" v="105" actId="20577"/>
        <pc:sldMkLst>
          <pc:docMk/>
          <pc:sldMk cId="1923059870" sldId="326"/>
        </pc:sldMkLst>
        <pc:spChg chg="mod">
          <ac:chgData name="임영수C/SGS DevCamp" userId="S::yslimc@smilegate.com::1c75c7d7-5cc9-493e-8431-da483c63ddaa" providerId="AD" clId="Web-{E1E57F97-03EE-A67C-531D-683D913A8D80}" dt="2020-12-28T06:32:32.337" v="105" actId="20577"/>
          <ac:spMkLst>
            <pc:docMk/>
            <pc:sldMk cId="1923059870" sldId="326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E1E57F97-03EE-A67C-531D-683D913A8D80}" dt="2020-12-28T06:28:26.410" v="56" actId="1076"/>
          <ac:picMkLst>
            <pc:docMk/>
            <pc:sldMk cId="1923059870" sldId="326"/>
            <ac:picMk id="2" creationId="{F5877CBA-87BA-4E77-B075-AAD7D51BCA24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3:33.669" v="30"/>
          <ac:picMkLst>
            <pc:docMk/>
            <pc:sldMk cId="1923059870" sldId="326"/>
            <ac:picMk id="4" creationId="{764ED7BA-3037-40D8-A627-89B1B196BB1B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2:05.274" v="90" actId="20577"/>
        <pc:sldMkLst>
          <pc:docMk/>
          <pc:sldMk cId="4107919197" sldId="327"/>
        </pc:sldMkLst>
        <pc:spChg chg="mod">
          <ac:chgData name="임영수C/SGS DevCamp" userId="S::yslimc@smilegate.com::1c75c7d7-5cc9-493e-8431-da483c63ddaa" providerId="AD" clId="Web-{E1E57F97-03EE-A67C-531D-683D913A8D80}" dt="2020-12-28T06:32:05.274" v="90" actId="20577"/>
          <ac:spMkLst>
            <pc:docMk/>
            <pc:sldMk cId="4107919197" sldId="327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E1E57F97-03EE-A67C-531D-683D913A8D80}" dt="2020-12-28T06:24:05.263" v="36"/>
          <ac:picMkLst>
            <pc:docMk/>
            <pc:sldMk cId="4107919197" sldId="327"/>
            <ac:picMk id="2" creationId="{5745B127-C753-42F2-B4D3-A19095134562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05.489" v="62"/>
          <ac:picMkLst>
            <pc:docMk/>
            <pc:sldMk cId="4107919197" sldId="327"/>
            <ac:picMk id="4" creationId="{B7A28D60-09D9-4871-AFA9-4F41EEF89BA7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8:51.660" v="61"/>
          <ac:picMkLst>
            <pc:docMk/>
            <pc:sldMk cId="4107919197" sldId="327"/>
            <ac:picMk id="5" creationId="{4385A065-D9E8-4AD7-A423-29CC381491D9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8:50.379" v="60" actId="1076"/>
          <ac:picMkLst>
            <pc:docMk/>
            <pc:sldMk cId="4107919197" sldId="327"/>
            <ac:picMk id="6" creationId="{12EB6CB6-F625-4645-A079-082EDC20BCDF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2:18.712" v="97" actId="20577"/>
        <pc:sldMkLst>
          <pc:docMk/>
          <pc:sldMk cId="1558370389" sldId="328"/>
        </pc:sldMkLst>
        <pc:spChg chg="mod">
          <ac:chgData name="임영수C/SGS DevCamp" userId="S::yslimc@smilegate.com::1c75c7d7-5cc9-493e-8431-da483c63ddaa" providerId="AD" clId="Web-{E1E57F97-03EE-A67C-531D-683D913A8D80}" dt="2020-12-28T06:32:18.712" v="97" actId="20577"/>
          <ac:spMkLst>
            <pc:docMk/>
            <pc:sldMk cId="1558370389" sldId="328"/>
            <ac:spMk id="3" creationId="{16358280-275A-644E-8473-20D0E7725A5A}"/>
          </ac:spMkLst>
        </pc:spChg>
        <pc:picChg chg="add del mod">
          <ac:chgData name="임영수C/SGS DevCamp" userId="S::yslimc@smilegate.com::1c75c7d7-5cc9-493e-8431-da483c63ddaa" providerId="AD" clId="Web-{E1E57F97-03EE-A67C-531D-683D913A8D80}" dt="2020-12-28T06:29:38.740" v="69"/>
          <ac:picMkLst>
            <pc:docMk/>
            <pc:sldMk cId="1558370389" sldId="328"/>
            <ac:picMk id="2" creationId="{F400946F-3239-4558-AD97-43FF3FD7565D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46.959" v="71"/>
          <ac:picMkLst>
            <pc:docMk/>
            <pc:sldMk cId="1558370389" sldId="328"/>
            <ac:picMk id="4" creationId="{B7A28D60-09D9-4871-AFA9-4F41EEF89BA7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42.693" v="70"/>
          <ac:picMkLst>
            <pc:docMk/>
            <pc:sldMk cId="1558370389" sldId="328"/>
            <ac:picMk id="5" creationId="{4EDD24AA-1B20-4432-9CDC-C44966982352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31.130" v="67"/>
          <ac:picMkLst>
            <pc:docMk/>
            <pc:sldMk cId="1558370389" sldId="328"/>
            <ac:picMk id="6" creationId="{D11B2BFA-2D0F-44BA-B551-5E243C7A9715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1:10.179" v="83" actId="20577"/>
        <pc:sldMkLst>
          <pc:docMk/>
          <pc:sldMk cId="2099079728" sldId="329"/>
        </pc:sldMkLst>
        <pc:spChg chg="mod">
          <ac:chgData name="임영수C/SGS DevCamp" userId="S::yslimc@smilegate.com::1c75c7d7-5cc9-493e-8431-da483c63ddaa" providerId="AD" clId="Web-{E1E57F97-03EE-A67C-531D-683D913A8D80}" dt="2020-12-28T06:31:10.179" v="83" actId="20577"/>
          <ac:spMkLst>
            <pc:docMk/>
            <pc:sldMk cId="2099079728" sldId="329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E1E57F97-03EE-A67C-531D-683D913A8D80}" dt="2020-12-28T06:30:27.225" v="76"/>
          <ac:picMkLst>
            <pc:docMk/>
            <pc:sldMk cId="2099079728" sldId="329"/>
            <ac:picMk id="2" creationId="{1C55A892-8771-4DE0-88B2-80786F04E8C8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30:32.397" v="77"/>
          <ac:picMkLst>
            <pc:docMk/>
            <pc:sldMk cId="2099079728" sldId="329"/>
            <ac:picMk id="4" creationId="{B7A28D60-09D9-4871-AFA9-4F41EEF89BA7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30:23.725" v="75" actId="1076"/>
          <ac:picMkLst>
            <pc:docMk/>
            <pc:sldMk cId="2099079728" sldId="329"/>
            <ac:picMk id="5" creationId="{54F5779E-47CE-4CA4-8C4C-EACCDE40A257}"/>
          </ac:picMkLst>
        </pc:picChg>
      </pc:sldChg>
      <pc:sldChg chg="modSp">
        <pc:chgData name="임영수C/SGS DevCamp" userId="S::yslimc@smilegate.com::1c75c7d7-5cc9-493e-8431-da483c63ddaa" providerId="AD" clId="Web-{E1E57F97-03EE-A67C-531D-683D913A8D80}" dt="2020-12-28T06:31:00.304" v="81" actId="20577"/>
        <pc:sldMkLst>
          <pc:docMk/>
          <pc:sldMk cId="4060136294" sldId="330"/>
        </pc:sldMkLst>
        <pc:spChg chg="mod">
          <ac:chgData name="임영수C/SGS DevCamp" userId="S::yslimc@smilegate.com::1c75c7d7-5cc9-493e-8431-da483c63ddaa" providerId="AD" clId="Web-{E1E57F97-03EE-A67C-531D-683D913A8D80}" dt="2020-12-28T06:31:00.304" v="81" actId="20577"/>
          <ac:spMkLst>
            <pc:docMk/>
            <pc:sldMk cId="4060136294" sldId="330"/>
            <ac:spMk id="3" creationId="{16358280-275A-644E-8473-20D0E7725A5A}"/>
          </ac:spMkLst>
        </pc:spChg>
      </pc:sldChg>
      <pc:sldChg chg="add replId">
        <pc:chgData name="임영수C/SGS DevCamp" userId="S::yslimc@smilegate.com::1c75c7d7-5cc9-493e-8431-da483c63ddaa" providerId="AD" clId="Web-{E1E57F97-03EE-A67C-531D-683D913A8D80}" dt="2020-12-28T06:30:46.460" v="78"/>
        <pc:sldMkLst>
          <pc:docMk/>
          <pc:sldMk cId="4003919344" sldId="332"/>
        </pc:sldMkLst>
      </pc:sldChg>
    </pc:docChg>
  </pc:docChgLst>
  <pc:docChgLst>
    <pc:chgData name="임영수C/SGS DevCamp" userId="S::yslimc@smilegate.com::1c75c7d7-5cc9-493e-8431-da483c63ddaa" providerId="AD" clId="Web-{E3B1262E-9C75-B084-724D-F4A267477CC4}"/>
    <pc:docChg chg="modSld">
      <pc:chgData name="임영수C/SGS DevCamp" userId="S::yslimc@smilegate.com::1c75c7d7-5cc9-493e-8431-da483c63ddaa" providerId="AD" clId="Web-{E3B1262E-9C75-B084-724D-F4A267477CC4}" dt="2021-01-04T07:14:29.512" v="106"/>
      <pc:docMkLst>
        <pc:docMk/>
      </pc:docMkLst>
      <pc:sldChg chg="modSp">
        <pc:chgData name="임영수C/SGS DevCamp" userId="S::yslimc@smilegate.com::1c75c7d7-5cc9-493e-8431-da483c63ddaa" providerId="AD" clId="Web-{E3B1262E-9C75-B084-724D-F4A267477CC4}" dt="2021-01-04T07:10:32.818" v="64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E3B1262E-9C75-B084-724D-F4A267477CC4}" dt="2021-01-04T07:10:32.818" v="64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E3B1262E-9C75-B084-724D-F4A267477CC4}" dt="2021-01-04T07:11:38.148" v="103" actId="20577"/>
        <pc:sldMkLst>
          <pc:docMk/>
          <pc:sldMk cId="745844117" sldId="304"/>
        </pc:sldMkLst>
        <pc:spChg chg="mod">
          <ac:chgData name="임영수C/SGS DevCamp" userId="S::yslimc@smilegate.com::1c75c7d7-5cc9-493e-8431-da483c63ddaa" providerId="AD" clId="Web-{E3B1262E-9C75-B084-724D-F4A267477CC4}" dt="2021-01-04T07:11:38.148" v="103" actId="20577"/>
          <ac:spMkLst>
            <pc:docMk/>
            <pc:sldMk cId="745844117" sldId="304"/>
            <ac:spMk id="2" creationId="{B4C30017-6877-4A36-8086-3307D49A9B7C}"/>
          </ac:spMkLst>
        </pc:spChg>
      </pc:sldChg>
      <pc:sldChg chg="addSp delSp modSp">
        <pc:chgData name="임영수C/SGS DevCamp" userId="S::yslimc@smilegate.com::1c75c7d7-5cc9-493e-8431-da483c63ddaa" providerId="AD" clId="Web-{E3B1262E-9C75-B084-724D-F4A267477CC4}" dt="2021-01-04T07:14:29.512" v="106"/>
        <pc:sldMkLst>
          <pc:docMk/>
          <pc:sldMk cId="234558459" sldId="322"/>
        </pc:sldMkLst>
        <pc:picChg chg="add del mod">
          <ac:chgData name="임영수C/SGS DevCamp" userId="S::yslimc@smilegate.com::1c75c7d7-5cc9-493e-8431-da483c63ddaa" providerId="AD" clId="Web-{E3B1262E-9C75-B084-724D-F4A267477CC4}" dt="2021-01-04T07:14:29.512" v="106"/>
          <ac:picMkLst>
            <pc:docMk/>
            <pc:sldMk cId="234558459" sldId="322"/>
            <ac:picMk id="5" creationId="{7B92FF05-4AB1-4AC6-AE22-527E8973C284}"/>
          </ac:picMkLst>
        </pc:picChg>
      </pc:sldChg>
    </pc:docChg>
  </pc:docChgLst>
  <pc:docChgLst>
    <pc:chgData name="박소현C/SGS DevCamp" userId="S::shparkc@smilegate.com::b6ded9f9-1722-4edd-8dba-128b08e80a16" providerId="AD" clId="Web-{DB6692E4-2E73-36A6-61D5-D5A9A1E91F71}"/>
    <pc:docChg chg="delSld modSld">
      <pc:chgData name="박소현C/SGS DevCamp" userId="S::shparkc@smilegate.com::b6ded9f9-1722-4edd-8dba-128b08e80a16" providerId="AD" clId="Web-{DB6692E4-2E73-36A6-61D5-D5A9A1E91F71}" dt="2020-12-28T08:55:35.723" v="121"/>
      <pc:docMkLst>
        <pc:docMk/>
      </pc:docMkLst>
      <pc:sldChg chg="del">
        <pc:chgData name="박소현C/SGS DevCamp" userId="S::shparkc@smilegate.com::b6ded9f9-1722-4edd-8dba-128b08e80a16" providerId="AD" clId="Web-{DB6692E4-2E73-36A6-61D5-D5A9A1E91F71}" dt="2020-12-28T08:55:35.723" v="121"/>
        <pc:sldMkLst>
          <pc:docMk/>
          <pc:sldMk cId="1576792087" sldId="294"/>
        </pc:sldMkLst>
      </pc:sldChg>
      <pc:sldChg chg="modSp">
        <pc:chgData name="박소현C/SGS DevCamp" userId="S::shparkc@smilegate.com::b6ded9f9-1722-4edd-8dba-128b08e80a16" providerId="AD" clId="Web-{DB6692E4-2E73-36A6-61D5-D5A9A1E91F71}" dt="2020-12-28T08:54:59.628" v="120" actId="20577"/>
        <pc:sldMkLst>
          <pc:docMk/>
          <pc:sldMk cId="164947090" sldId="321"/>
        </pc:sldMkLst>
        <pc:spChg chg="mod">
          <ac:chgData name="박소현C/SGS DevCamp" userId="S::shparkc@smilegate.com::b6ded9f9-1722-4edd-8dba-128b08e80a16" providerId="AD" clId="Web-{DB6692E4-2E73-36A6-61D5-D5A9A1E91F71}" dt="2020-12-28T08:54:59.628" v="120" actId="20577"/>
          <ac:spMkLst>
            <pc:docMk/>
            <pc:sldMk cId="164947090" sldId="321"/>
            <ac:spMk id="3" creationId="{1E6E941A-3335-47A5-B5EE-8720E000F4DC}"/>
          </ac:spMkLst>
        </pc:spChg>
        <pc:spChg chg="mod">
          <ac:chgData name="박소현C/SGS DevCamp" userId="S::shparkc@smilegate.com::b6ded9f9-1722-4edd-8dba-128b08e80a16" providerId="AD" clId="Web-{DB6692E4-2E73-36A6-61D5-D5A9A1E91F71}" dt="2020-12-28T08:52:54.298" v="62" actId="20577"/>
          <ac:spMkLst>
            <pc:docMk/>
            <pc:sldMk cId="164947090" sldId="321"/>
            <ac:spMk id="11" creationId="{3EAB3A1D-BA7E-4980-985B-63CE785F9091}"/>
          </ac:spMkLst>
        </pc:spChg>
      </pc:sldChg>
    </pc:docChg>
  </pc:docChgLst>
  <pc:docChgLst>
    <pc:chgData name="임영수C/SGS DevCamp" userId="S::yslimc@smilegate.com::1c75c7d7-5cc9-493e-8431-da483c63ddaa" providerId="AD" clId="Web-{D635C998-D4C5-238F-722F-B9A3A0179B31}"/>
    <pc:docChg chg="modSld">
      <pc:chgData name="임영수C/SGS DevCamp" userId="S::yslimc@smilegate.com::1c75c7d7-5cc9-493e-8431-da483c63ddaa" providerId="AD" clId="Web-{D635C998-D4C5-238F-722F-B9A3A0179B31}" dt="2020-12-28T06:34:28.376" v="38" actId="20577"/>
      <pc:docMkLst>
        <pc:docMk/>
      </pc:docMkLst>
      <pc:sldChg chg="addSp delSp modSp">
        <pc:chgData name="임영수C/SGS DevCamp" userId="S::yslimc@smilegate.com::1c75c7d7-5cc9-493e-8431-da483c63ddaa" providerId="AD" clId="Web-{D635C998-D4C5-238F-722F-B9A3A0179B31}" dt="2020-12-28T06:34:28.376" v="38" actId="20577"/>
        <pc:sldMkLst>
          <pc:docMk/>
          <pc:sldMk cId="1802828399" sldId="331"/>
        </pc:sldMkLst>
        <pc:spChg chg="mod">
          <ac:chgData name="임영수C/SGS DevCamp" userId="S::yslimc@smilegate.com::1c75c7d7-5cc9-493e-8431-da483c63ddaa" providerId="AD" clId="Web-{D635C998-D4C5-238F-722F-B9A3A0179B31}" dt="2020-12-28T06:34:28.376" v="38" actId="20577"/>
          <ac:spMkLst>
            <pc:docMk/>
            <pc:sldMk cId="1802828399" sldId="331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D635C998-D4C5-238F-722F-B9A3A0179B31}" dt="2020-12-28T06:34:03.688" v="12"/>
          <ac:picMkLst>
            <pc:docMk/>
            <pc:sldMk cId="1802828399" sldId="331"/>
            <ac:picMk id="2" creationId="{BBB23DF6-A888-46D4-8A3F-DEA45353AF11}"/>
          </ac:picMkLst>
        </pc:picChg>
        <pc:picChg chg="add mod">
          <ac:chgData name="임영수C/SGS DevCamp" userId="S::yslimc@smilegate.com::1c75c7d7-5cc9-493e-8431-da483c63ddaa" providerId="AD" clId="Web-{D635C998-D4C5-238F-722F-B9A3A0179B31}" dt="2020-12-28T06:34:16.157" v="17" actId="1076"/>
          <ac:picMkLst>
            <pc:docMk/>
            <pc:sldMk cId="1802828399" sldId="331"/>
            <ac:picMk id="4" creationId="{B983FDB4-1FF2-4FF4-8D93-B39CE723B5C0}"/>
          </ac:picMkLst>
        </pc:picChg>
      </pc:sldChg>
      <pc:sldChg chg="addSp delSp modSp">
        <pc:chgData name="임영수C/SGS DevCamp" userId="S::yslimc@smilegate.com::1c75c7d7-5cc9-493e-8431-da483c63ddaa" providerId="AD" clId="Web-{D635C998-D4C5-238F-722F-B9A3A0179B31}" dt="2020-12-28T06:33:52.157" v="9"/>
        <pc:sldMkLst>
          <pc:docMk/>
          <pc:sldMk cId="4003919344" sldId="332"/>
        </pc:sldMkLst>
        <pc:spChg chg="mod">
          <ac:chgData name="임영수C/SGS DevCamp" userId="S::yslimc@smilegate.com::1c75c7d7-5cc9-493e-8431-da483c63ddaa" providerId="AD" clId="Web-{D635C998-D4C5-238F-722F-B9A3A0179B31}" dt="2020-12-28T06:33:26.109" v="2" actId="20577"/>
          <ac:spMkLst>
            <pc:docMk/>
            <pc:sldMk cId="4003919344" sldId="332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D635C998-D4C5-238F-722F-B9A3A0179B31}" dt="2020-12-28T06:33:51.032" v="8" actId="1076"/>
          <ac:picMkLst>
            <pc:docMk/>
            <pc:sldMk cId="4003919344" sldId="332"/>
            <ac:picMk id="2" creationId="{71B9E756-11D8-418D-9F7D-183411E9D0BB}"/>
          </ac:picMkLst>
        </pc:picChg>
        <pc:picChg chg="del">
          <ac:chgData name="임영수C/SGS DevCamp" userId="S::yslimc@smilegate.com::1c75c7d7-5cc9-493e-8431-da483c63ddaa" providerId="AD" clId="Web-{D635C998-D4C5-238F-722F-B9A3A0179B31}" dt="2020-12-28T06:33:52.157" v="9"/>
          <ac:picMkLst>
            <pc:docMk/>
            <pc:sldMk cId="4003919344" sldId="332"/>
            <ac:picMk id="5" creationId="{EDA1CF79-C580-44AE-89C8-5C3B97FAB65B}"/>
          </ac:picMkLst>
        </pc:picChg>
      </pc:sldChg>
    </pc:docChg>
  </pc:docChgLst>
  <pc:docChgLst>
    <pc:chgData name="소현C 박" userId="b6ded9f9-1722-4edd-8dba-128b08e80a16" providerId="ADAL" clId="{2A9BD537-5623-DF49-A1D6-F6466A738A49}"/>
    <pc:docChg chg="undo custSel addSld modSld">
      <pc:chgData name="소현C 박" userId="b6ded9f9-1722-4edd-8dba-128b08e80a16" providerId="ADAL" clId="{2A9BD537-5623-DF49-A1D6-F6466A738A49}" dt="2021-01-12T14:02:18.197" v="6109" actId="20577"/>
      <pc:docMkLst>
        <pc:docMk/>
      </pc:docMkLst>
      <pc:sldChg chg="addSp delSp modSp mod">
        <pc:chgData name="소현C 박" userId="b6ded9f9-1722-4edd-8dba-128b08e80a16" providerId="ADAL" clId="{2A9BD537-5623-DF49-A1D6-F6466A738A49}" dt="2021-01-12T14:00:51.368" v="5902" actId="20577"/>
        <pc:sldMkLst>
          <pc:docMk/>
          <pc:sldMk cId="270304466" sldId="306"/>
        </pc:sldMkLst>
        <pc:graphicFrameChg chg="mod modGraphic">
          <ac:chgData name="소현C 박" userId="b6ded9f9-1722-4edd-8dba-128b08e80a16" providerId="ADAL" clId="{2A9BD537-5623-DF49-A1D6-F6466A738A49}" dt="2021-01-12T12:49:03.625" v="1244" actId="20577"/>
          <ac:graphicFrameMkLst>
            <pc:docMk/>
            <pc:sldMk cId="270304466" sldId="306"/>
            <ac:graphicFrameMk id="2" creationId="{F00992EC-95CF-4E3C-9EC6-663EE3A28556}"/>
          </ac:graphicFrameMkLst>
        </pc:graphicFrameChg>
        <pc:graphicFrameChg chg="add mod modGraphic">
          <ac:chgData name="소현C 박" userId="b6ded9f9-1722-4edd-8dba-128b08e80a16" providerId="ADAL" clId="{2A9BD537-5623-DF49-A1D6-F6466A738A49}" dt="2021-01-12T14:00:51.368" v="5902" actId="20577"/>
          <ac:graphicFrameMkLst>
            <pc:docMk/>
            <pc:sldMk cId="270304466" sldId="306"/>
            <ac:graphicFrameMk id="8" creationId="{B3B86598-7119-9943-BD52-CD3BB0DA0BD3}"/>
          </ac:graphicFrameMkLst>
        </pc:graphicFrameChg>
        <pc:graphicFrameChg chg="del mod modGraphic">
          <ac:chgData name="소현C 박" userId="b6ded9f9-1722-4edd-8dba-128b08e80a16" providerId="ADAL" clId="{2A9BD537-5623-DF49-A1D6-F6466A738A49}" dt="2021-01-12T12:30:29.742" v="187" actId="478"/>
          <ac:graphicFrameMkLst>
            <pc:docMk/>
            <pc:sldMk cId="270304466" sldId="306"/>
            <ac:graphicFrameMk id="9" creationId="{00000000-0000-0000-0000-000000000000}"/>
          </ac:graphicFrameMkLst>
        </pc:graphicFrameChg>
        <pc:graphicFrameChg chg="del mod modGraphic">
          <ac:chgData name="소현C 박" userId="b6ded9f9-1722-4edd-8dba-128b08e80a16" providerId="ADAL" clId="{2A9BD537-5623-DF49-A1D6-F6466A738A49}" dt="2021-01-12T12:35:30.838" v="553" actId="478"/>
          <ac:graphicFrameMkLst>
            <pc:docMk/>
            <pc:sldMk cId="270304466" sldId="306"/>
            <ac:graphicFrameMk id="16" creationId="{00000000-0000-0000-0000-000000000000}"/>
          </ac:graphicFrameMkLst>
        </pc:graphicFrameChg>
      </pc:sldChg>
      <pc:sldChg chg="addSp delSp modSp mod">
        <pc:chgData name="소현C 박" userId="b6ded9f9-1722-4edd-8dba-128b08e80a16" providerId="ADAL" clId="{2A9BD537-5623-DF49-A1D6-F6466A738A49}" dt="2021-01-12T13:36:35.451" v="3742" actId="1076"/>
        <pc:sldMkLst>
          <pc:docMk/>
          <pc:sldMk cId="3964650935" sldId="351"/>
        </pc:sldMkLst>
        <pc:graphicFrameChg chg="add mod modGraphic">
          <ac:chgData name="소현C 박" userId="b6ded9f9-1722-4edd-8dba-128b08e80a16" providerId="ADAL" clId="{2A9BD537-5623-DF49-A1D6-F6466A738A49}" dt="2021-01-12T13:36:31.984" v="3741" actId="1076"/>
          <ac:graphicFrameMkLst>
            <pc:docMk/>
            <pc:sldMk cId="3964650935" sldId="351"/>
            <ac:graphicFrameMk id="7" creationId="{C7658210-DC6B-7241-9571-25207FCE8146}"/>
          </ac:graphicFrameMkLst>
        </pc:graphicFrameChg>
        <pc:graphicFrameChg chg="add mod modGraphic">
          <ac:chgData name="소현C 박" userId="b6ded9f9-1722-4edd-8dba-128b08e80a16" providerId="ADAL" clId="{2A9BD537-5623-DF49-A1D6-F6466A738A49}" dt="2021-01-12T13:36:35.451" v="3742" actId="1076"/>
          <ac:graphicFrameMkLst>
            <pc:docMk/>
            <pc:sldMk cId="3964650935" sldId="351"/>
            <ac:graphicFrameMk id="8" creationId="{C96684E5-5598-6C46-BB28-6228A24CDA41}"/>
          </ac:graphicFrameMkLst>
        </pc:graphicFrameChg>
        <pc:graphicFrameChg chg="del mod">
          <ac:chgData name="소현C 박" userId="b6ded9f9-1722-4edd-8dba-128b08e80a16" providerId="ADAL" clId="{2A9BD537-5623-DF49-A1D6-F6466A738A49}" dt="2021-01-12T13:04:57.010" v="2432" actId="478"/>
          <ac:graphicFrameMkLst>
            <pc:docMk/>
            <pc:sldMk cId="3964650935" sldId="351"/>
            <ac:graphicFrameMk id="10" creationId="{00000000-0000-0000-0000-000000000000}"/>
          </ac:graphicFrameMkLst>
        </pc:graphicFrameChg>
        <pc:graphicFrameChg chg="del mod">
          <ac:chgData name="소현C 박" userId="b6ded9f9-1722-4edd-8dba-128b08e80a16" providerId="ADAL" clId="{2A9BD537-5623-DF49-A1D6-F6466A738A49}" dt="2021-01-12T13:11:54.279" v="2609" actId="478"/>
          <ac:graphicFrameMkLst>
            <pc:docMk/>
            <pc:sldMk cId="3964650935" sldId="351"/>
            <ac:graphicFrameMk id="13" creationId="{00000000-0000-0000-0000-000000000000}"/>
          </ac:graphicFrameMkLst>
        </pc:graphicFrameChg>
      </pc:sldChg>
      <pc:sldChg chg="addSp delSp modSp add mod">
        <pc:chgData name="소현C 박" userId="b6ded9f9-1722-4edd-8dba-128b08e80a16" providerId="ADAL" clId="{2A9BD537-5623-DF49-A1D6-F6466A738A49}" dt="2021-01-12T14:02:18.197" v="6109" actId="20577"/>
        <pc:sldMkLst>
          <pc:docMk/>
          <pc:sldMk cId="1210201874" sldId="355"/>
        </pc:sldMkLst>
        <pc:graphicFrameChg chg="mod modGraphic">
          <ac:chgData name="소현C 박" userId="b6ded9f9-1722-4edd-8dba-128b08e80a16" providerId="ADAL" clId="{2A9BD537-5623-DF49-A1D6-F6466A738A49}" dt="2021-01-12T14:02:18.197" v="6109" actId="20577"/>
          <ac:graphicFrameMkLst>
            <pc:docMk/>
            <pc:sldMk cId="1210201874" sldId="355"/>
            <ac:graphicFrameMk id="7" creationId="{C7658210-DC6B-7241-9571-25207FCE8146}"/>
          </ac:graphicFrameMkLst>
        </pc:graphicFrameChg>
        <pc:graphicFrameChg chg="del">
          <ac:chgData name="소현C 박" userId="b6ded9f9-1722-4edd-8dba-128b08e80a16" providerId="ADAL" clId="{2A9BD537-5623-DF49-A1D6-F6466A738A49}" dt="2021-01-12T13:11:39.718" v="2606" actId="478"/>
          <ac:graphicFrameMkLst>
            <pc:docMk/>
            <pc:sldMk cId="1210201874" sldId="355"/>
            <ac:graphicFrameMk id="8" creationId="{C96684E5-5598-6C46-BB28-6228A24CDA41}"/>
          </ac:graphicFrameMkLst>
        </pc:graphicFrameChg>
        <pc:graphicFrameChg chg="add mod modGraphic">
          <ac:chgData name="소현C 박" userId="b6ded9f9-1722-4edd-8dba-128b08e80a16" providerId="ADAL" clId="{2A9BD537-5623-DF49-A1D6-F6466A738A49}" dt="2021-01-12T14:01:21.895" v="5987" actId="20577"/>
          <ac:graphicFrameMkLst>
            <pc:docMk/>
            <pc:sldMk cId="1210201874" sldId="355"/>
            <ac:graphicFrameMk id="9" creationId="{A0377D07-3423-D648-8E13-2929C0CD8D15}"/>
          </ac:graphicFrameMkLst>
        </pc:graphicFrameChg>
        <pc:graphicFrameChg chg="del mod modGraphic">
          <ac:chgData name="소현C 박" userId="b6ded9f9-1722-4edd-8dba-128b08e80a16" providerId="ADAL" clId="{2A9BD537-5623-DF49-A1D6-F6466A738A49}" dt="2021-01-12T13:46:00.193" v="4251" actId="478"/>
          <ac:graphicFrameMkLst>
            <pc:docMk/>
            <pc:sldMk cId="1210201874" sldId="355"/>
            <ac:graphicFrameMk id="13" creationId="{00000000-0000-0000-0000-000000000000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36B7761D-3A97-54C2-F69B-49B147FA3F07}"/>
    <pc:docChg chg="modSld">
      <pc:chgData name="백지연B/SGS DevCamp" userId="S::jyeonbaek@smilegate.com::d357b275-f334-464f-9020-26c53f8e09d1" providerId="AD" clId="Web-{36B7761D-3A97-54C2-F69B-49B147FA3F07}" dt="2021-01-12T17:23:29.722" v="37" actId="20577"/>
      <pc:docMkLst>
        <pc:docMk/>
      </pc:docMkLst>
      <pc:sldChg chg="modSp">
        <pc:chgData name="백지연B/SGS DevCamp" userId="S::jyeonbaek@smilegate.com::d357b275-f334-464f-9020-26c53f8e09d1" providerId="AD" clId="Web-{36B7761D-3A97-54C2-F69B-49B147FA3F07}" dt="2021-01-12T17:19:05.058" v="27" actId="14100"/>
        <pc:sldMkLst>
          <pc:docMk/>
          <pc:sldMk cId="3438314448" sldId="348"/>
        </pc:sldMkLst>
        <pc:spChg chg="mod">
          <ac:chgData name="백지연B/SGS DevCamp" userId="S::jyeonbaek@smilegate.com::d357b275-f334-464f-9020-26c53f8e09d1" providerId="AD" clId="Web-{36B7761D-3A97-54C2-F69B-49B147FA3F07}" dt="2021-01-12T17:19:05.058" v="27" actId="14100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백지연B/SGS DevCamp" userId="S::jyeonbaek@smilegate.com::d357b275-f334-464f-9020-26c53f8e09d1" providerId="AD" clId="Web-{36B7761D-3A97-54C2-F69B-49B147FA3F07}" dt="2021-01-12T17:23:29.722" v="37" actId="20577"/>
        <pc:sldMkLst>
          <pc:docMk/>
          <pc:sldMk cId="151747977" sldId="353"/>
        </pc:sldMkLst>
        <pc:spChg chg="mod">
          <ac:chgData name="백지연B/SGS DevCamp" userId="S::jyeonbaek@smilegate.com::d357b275-f334-464f-9020-26c53f8e09d1" providerId="AD" clId="Web-{36B7761D-3A97-54C2-F69B-49B147FA3F07}" dt="2021-01-12T17:23:29.722" v="37" actId="20577"/>
          <ac:spMkLst>
            <pc:docMk/>
            <pc:sldMk cId="151747977" sldId="353"/>
            <ac:spMk id="3" creationId="{18CBAC3B-EA66-44D0-90FA-D1498A56D40B}"/>
          </ac:spMkLst>
        </pc:spChg>
      </pc:sldChg>
    </pc:docChg>
  </pc:docChgLst>
  <pc:docChgLst>
    <pc:chgData name="박소현C/SGS DevCamp" userId="S::shparkc@smilegate.com::b6ded9f9-1722-4edd-8dba-128b08e80a16" providerId="AD" clId="Web-{691DD8CD-DC83-B4F3-34E5-E9AD19278816}"/>
    <pc:docChg chg="modSld">
      <pc:chgData name="박소현C/SGS DevCamp" userId="S::shparkc@smilegate.com::b6ded9f9-1722-4edd-8dba-128b08e80a16" providerId="AD" clId="Web-{691DD8CD-DC83-B4F3-34E5-E9AD19278816}" dt="2021-01-12T14:14:16.773" v="496" actId="1076"/>
      <pc:docMkLst>
        <pc:docMk/>
      </pc:docMkLst>
      <pc:sldChg chg="modSp">
        <pc:chgData name="박소현C/SGS DevCamp" userId="S::shparkc@smilegate.com::b6ded9f9-1722-4edd-8dba-128b08e80a16" providerId="AD" clId="Web-{691DD8CD-DC83-B4F3-34E5-E9AD19278816}" dt="2021-01-12T14:14:16.773" v="496" actId="1076"/>
        <pc:sldMkLst>
          <pc:docMk/>
          <pc:sldMk cId="3438314448" sldId="347"/>
        </pc:sldMkLst>
        <pc:spChg chg="mod">
          <ac:chgData name="박소현C/SGS DevCamp" userId="S::shparkc@smilegate.com::b6ded9f9-1722-4edd-8dba-128b08e80a16" providerId="AD" clId="Web-{691DD8CD-DC83-B4F3-34E5-E9AD19278816}" dt="2021-01-12T14:14:16.773" v="496" actId="1076"/>
          <ac:spMkLst>
            <pc:docMk/>
            <pc:sldMk cId="3438314448" sldId="347"/>
            <ac:spMk id="2" creationId="{921373A0-C691-47F4-91DA-9D10ACEF12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8CDF-5D8A-1E49-9214-400DFEBC4104}" type="datetimeFigureOut">
              <a:rPr lang="ko-KR" altLang="en-US"/>
              <a:pPr/>
              <a:t>2021-01-13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57AA7-C090-FA42-957C-21F4FD99AF85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951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417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46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3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42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96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45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2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02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74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74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ff66f7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ff66f7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7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32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05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97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00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50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362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118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606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489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38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67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455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248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20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919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933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00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230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2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7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8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4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4167" y="1783633"/>
            <a:ext cx="48600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15767" y="5281867"/>
            <a:ext cx="4258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4167" y="5158527"/>
            <a:ext cx="4860000" cy="148120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13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4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294290" y="244815"/>
            <a:ext cx="2624167" cy="740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187967" y="843167"/>
            <a:ext cx="8382000" cy="5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  <a:latin typeface="+mn-ea"/>
                <a:ea typeface="+mn-ea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4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45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8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152133" y="3297155"/>
            <a:ext cx="5088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6152133" y="5417688"/>
            <a:ext cx="3803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1" y="0"/>
            <a:ext cx="5143500" cy="6858000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930700" y="3404321"/>
            <a:ext cx="3270000" cy="1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3123100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E2E4B-B958-9545-B149-A71459D27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5143500" cy="6858000"/>
          </a:xfrm>
          <a:prstGeom prst="rect">
            <a:avLst/>
          </a:prstGeom>
        </p:spPr>
      </p:pic>
      <p:sp>
        <p:nvSpPr>
          <p:cNvPr id="8" name="Google Shape;405;p32">
            <a:extLst>
              <a:ext uri="{FF2B5EF4-FFF2-40B4-BE49-F238E27FC236}">
                <a16:creationId xmlns:a16="http://schemas.microsoft.com/office/drawing/2014/main" id="{0BE4EDB6-6C91-344E-A3F0-C466E0F30CD7}"/>
              </a:ext>
            </a:extLst>
          </p:cNvPr>
          <p:cNvSpPr/>
          <p:nvPr userDrawn="1"/>
        </p:nvSpPr>
        <p:spPr>
          <a:xfrm>
            <a:off x="4411" y="0"/>
            <a:ext cx="5139088" cy="6858000"/>
          </a:xfrm>
          <a:prstGeom prst="rect">
            <a:avLst/>
          </a:prstGeom>
          <a:solidFill>
            <a:srgbClr val="073763">
              <a:alpha val="59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365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4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808000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4820033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844367" y="1476640"/>
            <a:ext cx="1730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844367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8844367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844367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7935733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4809939" y="1479131"/>
            <a:ext cx="173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4809939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3896472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3896472" y="4152025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7933533" y="4153425"/>
            <a:ext cx="1114000" cy="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1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514764" y="2839813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6514767" y="3138221"/>
            <a:ext cx="30600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4124617" y="851800"/>
            <a:ext cx="173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8460168" y="5139567"/>
            <a:ext cx="30584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460151" y="4834999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4124636" y="1144217"/>
            <a:ext cx="30600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2332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4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955" y="593367"/>
            <a:ext cx="1092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7127" y="1536633"/>
            <a:ext cx="1092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939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FF4F01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576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19">
          <p15:clr>
            <a:srgbClr val="EA4335"/>
          </p15:clr>
        </p15:guide>
        <p15:guide id="7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milegate-my.sharepoint.com/:x:/r/personal/shparkc_smilegate_com/Documents/DevCamp-JobJava/%EC%84%A4%EA%B3%84/RESTful%20API%20%EC%84%A4%EA%B3%84.xlsx?d=wa031b711e2494f619f41d1d2f6763797&amp;csf=1&amp;web=1&amp;e=AXBnGQ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372534" y="5281867"/>
            <a:ext cx="5301633" cy="6786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임영수</a:t>
            </a:r>
            <a:r>
              <a:rPr lang="en-US" altLang="ko-KR" sz="2400" b="1">
                <a:solidFill>
                  <a:srgbClr val="46518C"/>
                </a:solidFill>
                <a:latin typeface="맑은 고딕"/>
                <a:ea typeface="맑은 고딕"/>
              </a:rPr>
              <a:t>,</a:t>
            </a:r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 신영환</a:t>
            </a:r>
            <a:r>
              <a:rPr lang="en-US" altLang="ko-KR" sz="2400" b="1">
                <a:solidFill>
                  <a:srgbClr val="46518C"/>
                </a:solidFill>
                <a:latin typeface="맑은 고딕"/>
                <a:ea typeface="맑은 고딕"/>
              </a:rPr>
              <a:t>,</a:t>
            </a:r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 박소현</a:t>
            </a:r>
            <a:r>
              <a:rPr lang="en-US" altLang="ko-KR" sz="2400" b="1">
                <a:solidFill>
                  <a:srgbClr val="46518C"/>
                </a:solidFill>
                <a:latin typeface="맑은 고딕"/>
                <a:ea typeface="맑은 고딕"/>
              </a:rPr>
              <a:t>C,</a:t>
            </a:r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 b="1" err="1">
                <a:solidFill>
                  <a:srgbClr val="46518C"/>
                </a:solidFill>
                <a:latin typeface="맑은 고딕"/>
                <a:ea typeface="맑은 고딕"/>
              </a:rPr>
              <a:t>백지연B</a:t>
            </a:r>
            <a:endParaRPr sz="2400" b="1" err="1">
              <a:solidFill>
                <a:srgbClr val="46518C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854-9705-0A4B-B91C-169A8774D437}"/>
              </a:ext>
            </a:extLst>
          </p:cNvPr>
          <p:cNvSpPr/>
          <p:nvPr/>
        </p:nvSpPr>
        <p:spPr>
          <a:xfrm>
            <a:off x="3657270" y="4618553"/>
            <a:ext cx="201689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 latinLnBrk="0">
              <a:buClr>
                <a:srgbClr val="000000"/>
              </a:buClr>
            </a:pPr>
            <a:r>
              <a:rPr lang="en-US" altLang="x-none" sz="2667" b="1" kern="0">
                <a:solidFill>
                  <a:srgbClr val="FF4F01"/>
                </a:solidFill>
                <a:latin typeface="Arial"/>
                <a:ea typeface="+mj-ea"/>
                <a:cs typeface="Arial"/>
                <a:sym typeface="Arial"/>
              </a:rPr>
              <a:t>JobJava</a:t>
            </a:r>
            <a:r>
              <a:rPr lang="ko-KR" altLang="en-US" sz="2667" b="1" kern="0">
                <a:solidFill>
                  <a:srgbClr val="FF4F0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t> 팀</a:t>
            </a:r>
            <a:endParaRPr lang="en-US" altLang="ko-KR" sz="2667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FD5B71-118D-6744-8EE6-594587700E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457" y="1309511"/>
            <a:ext cx="5658292" cy="2506133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B4ED4FC3-8221-4ED3-AABC-938A74DA7D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5055" y="1895006"/>
            <a:ext cx="3392773" cy="3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15793" y="411629"/>
            <a:ext cx="8279895" cy="59196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ko-KR" altLang="en-US" b="1" kern="0">
                <a:solidFill>
                  <a:srgbClr val="073763"/>
                </a:solidFill>
                <a:latin typeface="Malgun Gothic"/>
                <a:ea typeface="Malgun Gothic"/>
                <a:cs typeface="Montserrat Black"/>
              </a:rPr>
              <a:t>신영환</a:t>
            </a:r>
            <a:endParaRPr lang="ko-KR">
              <a:cs typeface="Arial"/>
            </a:endParaRPr>
          </a:p>
          <a:p>
            <a:pPr defTabSz="1219170">
              <a:lnSpc>
                <a:spcPct val="120000"/>
              </a:lnSpc>
              <a:buSzPts val="1100"/>
            </a:pPr>
            <a:endParaRPr lang="ko-KR" altLang="en-US" b="1" kern="0">
              <a:solidFill>
                <a:srgbClr val="073763"/>
              </a:solidFill>
              <a:latin typeface="Malgun Gothic"/>
              <a:ea typeface="Malgun Gothic"/>
              <a:cs typeface="+mn-lt"/>
            </a:endParaRPr>
          </a:p>
          <a:p>
            <a:pPr defTabSz="1219170">
              <a:lnSpc>
                <a:spcPct val="120000"/>
              </a:lnSpc>
              <a:buSzPts val="1100"/>
            </a:pPr>
            <a:endParaRPr lang="ko-KR" altLang="en-US" b="1" kern="0">
              <a:solidFill>
                <a:srgbClr val="073763"/>
              </a:solidFill>
              <a:latin typeface="Malgun Gothic"/>
              <a:ea typeface="Malgun Gothic"/>
              <a:cs typeface="+mn-lt"/>
            </a:endParaRPr>
          </a:p>
          <a:p>
            <a:pPr defTabSz="1219170"/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목표 1. </a:t>
            </a:r>
            <a:r>
              <a:rPr lang="ko-KR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비즈니스로직과</a:t>
            </a: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UI로직을</a:t>
            </a: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분리해 의존성을 </a:t>
            </a: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최소화</a:t>
            </a:r>
          </a:p>
          <a:p>
            <a:pPr defTabSz="1219170"/>
            <a:endParaRPr lang="ko-KR" altLang="en-US" sz="1450" b="1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lvl="1" defTabSz="1219170"/>
            <a:r>
              <a:rPr lang="en-US" alt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계기 : </a:t>
            </a:r>
            <a:r>
              <a:rPr lang="ko-KR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Activity나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Fragment에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모든 코드를 작성하여 디버깅과 메모리관리를 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어렵게한</a:t>
            </a:r>
            <a:endParaRPr lang="ko-KR" err="1">
              <a:solidFill>
                <a:schemeClr val="tx1"/>
              </a:solidFill>
              <a:latin typeface="Arial"/>
              <a:ea typeface="맑은 고딕"/>
              <a:cs typeface="+mn-lt"/>
            </a:endParaRPr>
          </a:p>
          <a:p>
            <a:pPr lvl="1" defTabSz="1219170"/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           경험</a:t>
            </a:r>
            <a:endParaRPr lang="ko-KR">
              <a:solidFill>
                <a:schemeClr val="tx1"/>
              </a:solidFill>
              <a:ea typeface="맑은 고딕"/>
              <a:cs typeface="Arial"/>
            </a:endParaRPr>
          </a:p>
          <a:p>
            <a:pPr lvl="1" defTabSz="1219170"/>
            <a:endParaRPr lang="ko-KR" altLang="en-US" sz="1450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lvl="1" defTabSz="1219170"/>
            <a:r>
              <a:rPr lang="en-US" alt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방안 : </a:t>
            </a:r>
            <a:r>
              <a:rPr lang="ko-KR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MVVM패턴을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이해하고 적용하여 관심사 분리</a:t>
            </a:r>
            <a:endParaRPr lang="ko-KR">
              <a:solidFill>
                <a:schemeClr val="tx1"/>
              </a:solidFill>
              <a:ea typeface="맑은 고딕"/>
              <a:cs typeface="Arial"/>
            </a:endParaRPr>
          </a:p>
          <a:p>
            <a:pPr marL="742950" lvl="1" indent="-285750" defTabSz="1219170">
              <a:buFont typeface="Wingdings"/>
              <a:buChar char="q"/>
            </a:pPr>
            <a:endParaRPr lang="ko-KR" sz="1450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lvl="1" defTabSz="1219170">
              <a:lnSpc>
                <a:spcPct val="150000"/>
              </a:lnSpc>
            </a:pPr>
            <a:endParaRPr lang="ko-KR" altLang="en-US" sz="1450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defTabSz="1219170">
              <a:lnSpc>
                <a:spcPct val="150000"/>
              </a:lnSpc>
            </a:pP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목표 </a:t>
            </a:r>
            <a:r>
              <a:rPr lang="en-US" altLang="ko-KR" sz="1450" b="1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2</a:t>
            </a:r>
            <a:r>
              <a:rPr lang="en-US" altLang="ko-KR" sz="1450" b="1" kern="0">
                <a:solidFill>
                  <a:schemeClr val="tx1"/>
                </a:solidFill>
                <a:latin typeface="Arial"/>
                <a:ea typeface="Malgun Gothic"/>
                <a:cs typeface="+mn-lt"/>
              </a:rPr>
              <a:t>.</a:t>
            </a: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50" b="1" kern="0" err="1">
                <a:solidFill>
                  <a:schemeClr val="tx1"/>
                </a:solidFill>
                <a:ea typeface="+mn-lt"/>
                <a:cs typeface="+mn-lt"/>
              </a:rPr>
              <a:t>RxAndroid</a:t>
            </a:r>
            <a:r>
              <a:rPr lang="en-US" altLang="en-US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en-US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en-US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활용해</a:t>
            </a:r>
            <a:r>
              <a:rPr lang="en-US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한꺼번에 </a:t>
            </a: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많은 메시지가 전달</a:t>
            </a: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되었을때</a:t>
            </a: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발생하는 </a:t>
            </a:r>
            <a:r>
              <a:rPr lang="ko-KR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버벅거림과</a:t>
            </a:r>
            <a:r>
              <a:rPr lang="ko-KR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메모리의 낭비를 최소화</a:t>
            </a:r>
            <a:endParaRPr lang="en-US" altLang="ko-KR" sz="1450" b="1" kern="0">
              <a:solidFill>
                <a:schemeClr val="tx1"/>
              </a:solidFill>
              <a:latin typeface="Malgun Gothic"/>
              <a:ea typeface="Malgun Gothic"/>
              <a:cs typeface="Arial"/>
            </a:endParaRPr>
          </a:p>
          <a:p>
            <a:pPr lvl="1" defTabSz="1219170">
              <a:lnSpc>
                <a:spcPct val="150000"/>
              </a:lnSpc>
            </a:pPr>
            <a:r>
              <a:rPr lang="en-US" alt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계기 :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RxAndroid를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사용해본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경험은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있지만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정확한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이해가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아닌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따라치는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식의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450" kern="0" err="1">
                <a:solidFill>
                  <a:schemeClr val="tx1"/>
                </a:solidFill>
                <a:latin typeface="Malgun Gothic"/>
                <a:ea typeface="+mn-lt"/>
                <a:cs typeface="+mn-lt"/>
              </a:rPr>
              <a:t>코드였음</a:t>
            </a:r>
            <a:endParaRPr lang="en-US" altLang="ko-KR" sz="1450" kern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pPr lvl="1" defTabSz="1219170">
              <a:lnSpc>
                <a:spcPct val="150000"/>
              </a:lnSpc>
            </a:pPr>
            <a:endParaRPr lang="en-US" altLang="ko-KR" sz="1450" kern="0">
              <a:solidFill>
                <a:schemeClr val="tx1"/>
              </a:solidFill>
              <a:latin typeface="Arial"/>
              <a:ea typeface="Malgun Gothic"/>
              <a:cs typeface="+mn-lt"/>
            </a:endParaRPr>
          </a:p>
          <a:p>
            <a:pPr lvl="1" defTabSz="1219170"/>
            <a:r>
              <a:rPr lang="en-US" alt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방안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: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지속적으로 들어오는 데이터 스트림을 제어하고 효율적으로 처리하기 위해 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ReactivePrograming방식을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도입, 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RxJava의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Flowable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을 이용해 </a:t>
            </a:r>
            <a:r>
              <a:rPr lang="ko-KR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BackPressure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이슈에</a:t>
            </a: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대응</a:t>
            </a:r>
          </a:p>
        </p:txBody>
      </p:sp>
      <p:sp>
        <p:nvSpPr>
          <p:cNvPr id="7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개인 목표</a:t>
            </a: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7A59494A-1C8B-CD48-BE47-59D1F1BA5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기능 명세서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3" name="Google Shape;407;p32">
            <a:extLst>
              <a:ext uri="{FF2B5EF4-FFF2-40B4-BE49-F238E27FC236}">
                <a16:creationId xmlns:a16="http://schemas.microsoft.com/office/drawing/2014/main" id="{B3203DCC-5CA4-9948-93F9-5E484A48DE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핵심 기능 및 추가 기능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41D4337B-16AA-3D42-AD2B-CC2593FA8FD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</a:t>
            </a:r>
            <a:r>
              <a:rPr lang="en-US" altLang="ko-KR"/>
              <a:t>3</a:t>
            </a:r>
            <a:endParaRPr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8C2A9588-866A-CD45-AF24-998DB8ABF6D6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80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0992EC-95CF-4E3C-9EC6-663EE3A2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91342"/>
              </p:ext>
            </p:extLst>
          </p:nvPr>
        </p:nvGraphicFramePr>
        <p:xfrm>
          <a:off x="3332478" y="488551"/>
          <a:ext cx="8168640" cy="25792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15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2444405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354085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Auth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아이디</a:t>
                      </a:r>
                      <a:r>
                        <a:rPr lang="en-US" altLang="ko-KR" sz="1400"/>
                        <a:t>​,</a:t>
                      </a:r>
                      <a:r>
                        <a:rPr lang="ko-KR" altLang="en-US" sz="1400"/>
                        <a:t> 비밀번호</a:t>
                      </a:r>
                      <a:r>
                        <a:rPr lang="en-US" altLang="ko-KR" sz="1400"/>
                        <a:t>​,</a:t>
                      </a:r>
                      <a:r>
                        <a:rPr lang="ko-KR" altLang="en-US" sz="1400"/>
                        <a:t> 이름</a:t>
                      </a:r>
                      <a:r>
                        <a:rPr lang="en-US" altLang="ko-KR" sz="1400"/>
                        <a:t>​,</a:t>
                      </a:r>
                      <a:r>
                        <a:rPr lang="ko-KR" altLang="en-US" sz="1400"/>
                        <a:t> 회사선택</a:t>
                      </a:r>
                      <a:r>
                        <a:rPr lang="en-US" altLang="ko-KR" sz="1400"/>
                        <a:t>​,</a:t>
                      </a:r>
                      <a:r>
                        <a:rPr lang="ko-KR" altLang="en-US" sz="1400"/>
                        <a:t> 이메일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전화번호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Company </a:t>
                      </a:r>
                      <a:r>
                        <a:rPr lang="ko-KR" altLang="en-US" sz="1400"/>
                        <a:t>관리자가 가입 승인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가입 완료 이메일 전송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아이디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비밀번호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자동 로그인 기반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특정 기간 후 재로그인 → 보안 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ID/PW</a:t>
                      </a:r>
                      <a:r>
                        <a:rPr lang="ko-KR" altLang="en-US" sz="1400"/>
                        <a:t>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이메일 인증을 통한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권한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사용자 권한 설정 및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3B86598-7119-9943-BD52-CD3BB0DA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62032"/>
              </p:ext>
            </p:extLst>
          </p:nvPr>
        </p:nvGraphicFramePr>
        <p:xfrm>
          <a:off x="3332478" y="3281855"/>
          <a:ext cx="8168640" cy="332094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15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2507469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291021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사용자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프로필 설정 및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조직도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계층형 사내 조직도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채팅방 개인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즐겨찾기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Push</a:t>
                      </a:r>
                      <a:r>
                        <a:rPr lang="ko-KR" altLang="en-US" sz="1400"/>
                        <a:t> 알림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채팅방 이름 설정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캘린더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캘린더 열람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3825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Company Admin</a:t>
                      </a:r>
                      <a:r>
                        <a:rPr lang="ko-KR" altLang="en-US" sz="1400"/>
                        <a:t>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각 회사의 </a:t>
                      </a:r>
                      <a:r>
                        <a:rPr lang="en-US" altLang="ko-KR" sz="1400"/>
                        <a:t>Admin </a:t>
                      </a:r>
                      <a:r>
                        <a:rPr lang="ko-KR" altLang="en-US" sz="1400"/>
                        <a:t>페이지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해당 회사의 사용자 관리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회원가입 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Super Admin</a:t>
                      </a:r>
                      <a:r>
                        <a:rPr lang="ko-KR" altLang="en-US" sz="1400"/>
                        <a:t>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WorkSmile </a:t>
                      </a:r>
                      <a:r>
                        <a:rPr lang="ko-KR" altLang="en-US" sz="1400"/>
                        <a:t>서비스 운영자의 </a:t>
                      </a:r>
                      <a:r>
                        <a:rPr lang="en-US" altLang="ko-KR" sz="1400"/>
                        <a:t>Admin </a:t>
                      </a:r>
                      <a:r>
                        <a:rPr lang="ko-KR" altLang="en-US" sz="1400"/>
                        <a:t>페이지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Company Admin</a:t>
                      </a:r>
                      <a:r>
                        <a:rPr lang="ko-KR" altLang="en-US" sz="1400"/>
                        <a:t> 관리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–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Comapny Admin</a:t>
                      </a:r>
                      <a:r>
                        <a:rPr lang="ko-KR" altLang="en-US" sz="1400"/>
                        <a:t> 가입 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C7658210-DC6B-7241-9571-25207FCE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74320"/>
              </p:ext>
            </p:extLst>
          </p:nvPr>
        </p:nvGraphicFramePr>
        <p:xfrm>
          <a:off x="3342989" y="488031"/>
          <a:ext cx="8168640" cy="40423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15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2444405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354085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endParaRPr lang="en-US" altLang="ko-KR" sz="1400" err="1"/>
                    </a:p>
                    <a:p>
                      <a:pPr latinLnBrk="1"/>
                      <a:r>
                        <a:rPr lang="ko-KR" altLang="en-US" sz="1400"/>
                        <a:t>공통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1:1</a:t>
                      </a:r>
                      <a:r>
                        <a:rPr lang="ko-KR" altLang="en-US" sz="1400"/>
                        <a:t> 일 경우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대화를 신청한 사용자가 채팅을 치면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상대방에게도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생성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1:1</a:t>
                      </a:r>
                      <a:r>
                        <a:rPr lang="ko-KR" altLang="en-US" sz="1400"/>
                        <a:t> 채팅일 경우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초기 </a:t>
                      </a:r>
                      <a:r>
                        <a:rPr lang="ko-KR" altLang="en-US" sz="1400" err="1"/>
                        <a:t>방이름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</a:t>
                      </a:r>
                      <a:r>
                        <a:rPr lang="ko-KR" altLang="en-US" sz="1400"/>
                        <a:t> 상대방 이름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그룹 채팅일 경우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초기 방 이름 </a:t>
                      </a:r>
                      <a:r>
                        <a:rPr lang="en-US" altLang="ko-KR" sz="1400"/>
                        <a:t>:</a:t>
                      </a:r>
                      <a:r>
                        <a:rPr lang="ko-KR" altLang="en-US" sz="1400"/>
                        <a:t> 처음에 입력하도록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27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채팅방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공통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멤버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1:1</a:t>
                      </a:r>
                      <a:r>
                        <a:rPr lang="ko-KR" altLang="en-US" sz="1400"/>
                        <a:t> 채팅에서 추가 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비공개 그룹 채팅방으로 전환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  대화방 명 입력하도록 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공개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비공개 그룹 채팅에서 추가 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사용자만 추가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사용자 입장 메시지 표시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나가기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자발적 나가기는 누구나 가능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사용자 퇴장 메시지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멤버 강제 퇴장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강제 퇴장은 방장만 가능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소멸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인원이 </a:t>
                      </a:r>
                      <a:r>
                        <a:rPr lang="en-US" altLang="ko-KR" sz="1400"/>
                        <a:t>0</a:t>
                      </a:r>
                      <a:r>
                        <a:rPr lang="ko-KR" altLang="en-US" sz="1400"/>
                        <a:t>명 되면 소멸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멤버 정보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프로필 클릭을 통해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내 멤버 정보 보기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1:1</a:t>
                      </a:r>
                      <a:r>
                        <a:rPr lang="ko-KR" altLang="en-US" sz="1400"/>
                        <a:t> 채팅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3940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C96684E5-5598-6C46-BB28-6228A24CD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91671"/>
              </p:ext>
            </p:extLst>
          </p:nvPr>
        </p:nvGraphicFramePr>
        <p:xfrm>
          <a:off x="3342989" y="4927751"/>
          <a:ext cx="8168640" cy="126354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15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2444405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354085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공개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비공개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그룹 채팅방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그룹 채팅방 정보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채팅방 초기 이름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채팅방 인원 수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생성일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채팅방 공개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비공개 여부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방장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23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멤버 멘션</a:t>
                      </a:r>
                      <a:r>
                        <a:rPr lang="en-US" altLang="ko-KR" sz="1400"/>
                        <a:t>(@)</a:t>
                      </a:r>
                      <a:r>
                        <a:rPr lang="ko-KR" altLang="en-US" sz="1400"/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멘션 당한 멤버는 알림 받음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3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C7658210-DC6B-7241-9571-25207FCE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46073"/>
              </p:ext>
            </p:extLst>
          </p:nvPr>
        </p:nvGraphicFramePr>
        <p:xfrm>
          <a:off x="3353499" y="263984"/>
          <a:ext cx="8168640" cy="362574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15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2444405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354085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텍스트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링크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사진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파일 전송 가능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특정 멤버 멘션</a:t>
                      </a:r>
                      <a:r>
                        <a:rPr lang="en-US" altLang="ko-KR" sz="1400"/>
                        <a:t>(@)</a:t>
                      </a:r>
                      <a:r>
                        <a:rPr lang="ko-KR" altLang="en-US" sz="1400"/>
                        <a:t> 가능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본인 전송 메시지는 우측 배치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읽지 않은 사람 수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채팅방 멤버들의 </a:t>
                      </a:r>
                      <a:r>
                        <a:rPr lang="en-US" altLang="ko-KR" sz="1400"/>
                        <a:t>last_read_idx</a:t>
                      </a:r>
                      <a:r>
                        <a:rPr lang="ko-KR" altLang="en-US" sz="1400"/>
                        <a:t> 값을 통해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분 이내 가능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‘</a:t>
                      </a:r>
                      <a:r>
                        <a:rPr lang="ko-KR" altLang="en-US" sz="1400"/>
                        <a:t>삭제된 메시지입니다</a:t>
                      </a:r>
                      <a:r>
                        <a:rPr lang="en-US" altLang="ko-KR" sz="1400"/>
                        <a:t>.’</a:t>
                      </a:r>
                      <a:r>
                        <a:rPr lang="ko-KR" altLang="en-US" sz="1400"/>
                        <a:t> 표시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특정 메시지에 대한 답장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클릭 시 원본 메시지로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모아보기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텍스트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링크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사진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파일 </a:t>
                      </a:r>
                      <a:r>
                        <a:rPr lang="ko-KR" altLang="en-US" sz="1400" err="1"/>
                        <a:t>모아보기</a:t>
                      </a:r>
                      <a:endParaRPr lang="en-US" altLang="ko-KR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3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err="1"/>
                        <a:t>-</a:t>
                      </a:r>
                      <a:r>
                        <a:rPr lang="ko-KR" altLang="en-US" sz="1400" err="1"/>
                        <a:t> 특정 키워드 메시지 검색</a:t>
                      </a:r>
                      <a:endParaRPr lang="en-US" altLang="ko-KR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328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비속어 필터링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err="1"/>
                        <a:t>-</a:t>
                      </a:r>
                      <a:r>
                        <a:rPr lang="ko-KR" altLang="en-US" sz="1400" err="1"/>
                        <a:t> </a:t>
                      </a:r>
                      <a:r>
                        <a:rPr lang="en-US" altLang="ko-KR" sz="1400" err="1"/>
                        <a:t>Super Admin</a:t>
                      </a:r>
                      <a:r>
                        <a:rPr lang="ko-KR" altLang="en-US" sz="1400" err="1"/>
                        <a:t>에서 지정한 비속어 메시지 가림 표시</a:t>
                      </a:r>
                      <a:endParaRPr lang="en-US" altLang="ko-KR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20390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A0377D07-3423-D648-8E13-2929C0CD8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65126"/>
              </p:ext>
            </p:extLst>
          </p:nvPr>
        </p:nvGraphicFramePr>
        <p:xfrm>
          <a:off x="3353499" y="3983923"/>
          <a:ext cx="8168640" cy="273674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15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2538999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259491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랜딩 페이지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(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리스트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Navigation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본인 프로필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조직도 </a:t>
                      </a:r>
                      <a:r>
                        <a:rPr lang="ko-KR" altLang="en-US" sz="1400" err="1"/>
                        <a:t>보러가기</a:t>
                      </a:r>
                      <a:endParaRPr lang="en-US" altLang="ko-KR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같은 회사 내 사용자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공개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본인이 속한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검색 결과로 제시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그룹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만들기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전체 서비스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전체 알림 끄기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프로필 및 계정 수정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회원 탈퇴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3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채팅 방 별 미확인 메시지 수 표시 </a:t>
                      </a:r>
                      <a:endParaRPr lang="en-US" altLang="ko-KR" sz="1400" err="1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채팅 방 별 개인 설정 가능</a:t>
                      </a:r>
                      <a:endParaRPr lang="en-US" altLang="ko-KR" sz="14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ko-KR" altLang="en-US" sz="1400" err="1"/>
                        <a:t>채팅방</a:t>
                      </a:r>
                      <a:r>
                        <a:rPr lang="ko-KR" altLang="en-US" sz="1400"/>
                        <a:t> 정렬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2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0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FD63C62E-D295-3A49-BE1E-F6E1617F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아키텍쳐 설계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A576E85-2C03-794C-96CD-FA5C94C20B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</a:t>
            </a:r>
            <a:r>
              <a:rPr lang="en-US" sz="13700"/>
              <a:t>4</a:t>
            </a:r>
            <a:endParaRPr lang="en-US" altLang="ko-KR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B1F170B9-6D83-974D-B6ED-B9CEA99CC613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85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아키텍쳐 설계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7" name="Picture 3" descr="D:\SGS_DevCamp\JobJava\기획_설계\아키텍쳐_설계\아키텍쳐_설계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9123" y="1080070"/>
            <a:ext cx="9050302" cy="5288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09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6;p32">
            <a:extLst>
              <a:ext uri="{FF2B5EF4-FFF2-40B4-BE49-F238E27FC236}">
                <a16:creationId xmlns:a16="http://schemas.microsoft.com/office/drawing/2014/main" id="{D9660BC6-747F-4141-BACB-FFB91AE73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맑은 고딕"/>
                <a:ea typeface="맑은 고딕"/>
              </a:rPr>
              <a:t>업무 분담</a:t>
            </a:r>
          </a:p>
        </p:txBody>
      </p:sp>
      <p:sp>
        <p:nvSpPr>
          <p:cNvPr id="8" name="Google Shape;407;p32">
            <a:extLst>
              <a:ext uri="{FF2B5EF4-FFF2-40B4-BE49-F238E27FC236}">
                <a16:creationId xmlns:a16="http://schemas.microsoft.com/office/drawing/2014/main" id="{FA528B8D-CC3D-4015-8B2A-1074B7E5A0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100">
                <a:solidFill>
                  <a:srgbClr val="FF4F01"/>
                </a:solidFill>
                <a:latin typeface="맑은 고딕"/>
                <a:ea typeface="맑은 고딕"/>
              </a:rPr>
              <a:t>개발 중 역할 계획</a:t>
            </a:r>
          </a:p>
        </p:txBody>
      </p:sp>
      <p:sp>
        <p:nvSpPr>
          <p:cNvPr id="10" name="Google Shape;408;p32">
            <a:extLst>
              <a:ext uri="{FF2B5EF4-FFF2-40B4-BE49-F238E27FC236}">
                <a16:creationId xmlns:a16="http://schemas.microsoft.com/office/drawing/2014/main" id="{F8213143-044B-4BC7-80C7-81711C1D85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05</a:t>
            </a:r>
            <a:endParaRPr lang="en-US" altLang="ko-KR" sz="13700"/>
          </a:p>
        </p:txBody>
      </p:sp>
      <p:sp>
        <p:nvSpPr>
          <p:cNvPr id="12" name="Google Shape;409;p32">
            <a:extLst>
              <a:ext uri="{FF2B5EF4-FFF2-40B4-BE49-F238E27FC236}">
                <a16:creationId xmlns:a16="http://schemas.microsoft.com/office/drawing/2014/main" id="{D16351A3-1462-4BF1-84A6-F225CD597BD2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25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33A70525-620A-4A13-9DB4-8B93BE298DDF}"/>
              </a:ext>
            </a:extLst>
          </p:cNvPr>
          <p:cNvSpPr txBox="1">
            <a:spLocks/>
          </p:cNvSpPr>
          <p:nvPr/>
        </p:nvSpPr>
        <p:spPr>
          <a:xfrm>
            <a:off x="-237065" y="357788"/>
            <a:ext cx="3165824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업무 분담</a:t>
            </a:r>
            <a:endParaRPr lang="en-US" altLang="ko-KR" sz="32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08D296C9-E793-41C2-8924-561C96C2DDF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" name="Google Shape;10711;p56">
            <a:extLst>
              <a:ext uri="{FF2B5EF4-FFF2-40B4-BE49-F238E27FC236}">
                <a16:creationId xmlns:a16="http://schemas.microsoft.com/office/drawing/2014/main" id="{6C85A907-03BC-4D57-9455-5349F48EFBBC}"/>
              </a:ext>
            </a:extLst>
          </p:cNvPr>
          <p:cNvGrpSpPr/>
          <p:nvPr/>
        </p:nvGrpSpPr>
        <p:grpSpPr>
          <a:xfrm>
            <a:off x="5903076" y="1822776"/>
            <a:ext cx="832055" cy="1221376"/>
            <a:chOff x="6703732" y="3346936"/>
            <a:chExt cx="264813" cy="352693"/>
          </a:xfrm>
        </p:grpSpPr>
        <p:sp>
          <p:nvSpPr>
            <p:cNvPr id="9" name="Google Shape;10712;p56">
              <a:extLst>
                <a:ext uri="{FF2B5EF4-FFF2-40B4-BE49-F238E27FC236}">
                  <a16:creationId xmlns:a16="http://schemas.microsoft.com/office/drawing/2014/main" id="{FDAB48C7-07F6-4348-AB59-892ECB10374D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0713;p56">
              <a:extLst>
                <a:ext uri="{FF2B5EF4-FFF2-40B4-BE49-F238E27FC236}">
                  <a16:creationId xmlns:a16="http://schemas.microsoft.com/office/drawing/2014/main" id="{F6537A9F-3A4B-4E0E-87C3-DB3D5995C161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0714;p56">
              <a:extLst>
                <a:ext uri="{FF2B5EF4-FFF2-40B4-BE49-F238E27FC236}">
                  <a16:creationId xmlns:a16="http://schemas.microsoft.com/office/drawing/2014/main" id="{ED7EFBC7-B072-4C26-846A-53006FB687BE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0715;p56">
              <a:extLst>
                <a:ext uri="{FF2B5EF4-FFF2-40B4-BE49-F238E27FC236}">
                  <a16:creationId xmlns:a16="http://schemas.microsoft.com/office/drawing/2014/main" id="{8C8B53A5-A7E4-4197-9D17-C8229C3205A4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0716;p56">
              <a:extLst>
                <a:ext uri="{FF2B5EF4-FFF2-40B4-BE49-F238E27FC236}">
                  <a16:creationId xmlns:a16="http://schemas.microsoft.com/office/drawing/2014/main" id="{8E35D20C-3EC7-41C3-BA29-4FDFFCCDB52A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11181;p56">
            <a:extLst>
              <a:ext uri="{FF2B5EF4-FFF2-40B4-BE49-F238E27FC236}">
                <a16:creationId xmlns:a16="http://schemas.microsoft.com/office/drawing/2014/main" id="{A2E03C29-174A-417F-90DD-8A969CF14AF8}"/>
              </a:ext>
            </a:extLst>
          </p:cNvPr>
          <p:cNvGrpSpPr/>
          <p:nvPr/>
        </p:nvGrpSpPr>
        <p:grpSpPr>
          <a:xfrm>
            <a:off x="10454010" y="1889729"/>
            <a:ext cx="833440" cy="1181876"/>
            <a:chOff x="7144274" y="1500213"/>
            <a:chExt cx="282174" cy="355735"/>
          </a:xfrm>
        </p:grpSpPr>
        <p:sp>
          <p:nvSpPr>
            <p:cNvPr id="24" name="Google Shape;11182;p56">
              <a:extLst>
                <a:ext uri="{FF2B5EF4-FFF2-40B4-BE49-F238E27FC236}">
                  <a16:creationId xmlns:a16="http://schemas.microsoft.com/office/drawing/2014/main" id="{C55911BC-87C1-4660-8720-AA057F294835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183;p56">
              <a:extLst>
                <a:ext uri="{FF2B5EF4-FFF2-40B4-BE49-F238E27FC236}">
                  <a16:creationId xmlns:a16="http://schemas.microsoft.com/office/drawing/2014/main" id="{BDB2E054-6449-454E-8000-CDB22AEFB13D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184;p56">
              <a:extLst>
                <a:ext uri="{FF2B5EF4-FFF2-40B4-BE49-F238E27FC236}">
                  <a16:creationId xmlns:a16="http://schemas.microsoft.com/office/drawing/2014/main" id="{CA6D3B58-548F-4F64-A3E0-DA9DFD2B1474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1185;p56">
              <a:extLst>
                <a:ext uri="{FF2B5EF4-FFF2-40B4-BE49-F238E27FC236}">
                  <a16:creationId xmlns:a16="http://schemas.microsoft.com/office/drawing/2014/main" id="{C6DB0304-0E42-45C4-B8ED-E4A3DFC79A3D}"/>
                </a:ext>
              </a:extLst>
            </p:cNvPr>
            <p:cNvSpPr/>
            <p:nvPr/>
          </p:nvSpPr>
          <p:spPr>
            <a:xfrm>
              <a:off x="7144274" y="1500213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1186;p56">
              <a:extLst>
                <a:ext uri="{FF2B5EF4-FFF2-40B4-BE49-F238E27FC236}">
                  <a16:creationId xmlns:a16="http://schemas.microsoft.com/office/drawing/2014/main" id="{F97D7E7F-1142-4DED-B8A5-DE870AA17EF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1187;p56">
              <a:extLst>
                <a:ext uri="{FF2B5EF4-FFF2-40B4-BE49-F238E27FC236}">
                  <a16:creationId xmlns:a16="http://schemas.microsoft.com/office/drawing/2014/main" id="{17479350-72AE-4FA2-8C22-C8BD0AB91CD4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10939;p56">
            <a:extLst>
              <a:ext uri="{FF2B5EF4-FFF2-40B4-BE49-F238E27FC236}">
                <a16:creationId xmlns:a16="http://schemas.microsoft.com/office/drawing/2014/main" id="{3306865D-D925-4144-A9E9-F687FD85991E}"/>
              </a:ext>
            </a:extLst>
          </p:cNvPr>
          <p:cNvGrpSpPr/>
          <p:nvPr/>
        </p:nvGrpSpPr>
        <p:grpSpPr>
          <a:xfrm>
            <a:off x="3703119" y="1827023"/>
            <a:ext cx="927853" cy="1236320"/>
            <a:chOff x="7594288" y="2415259"/>
            <a:chExt cx="279513" cy="355735"/>
          </a:xfrm>
        </p:grpSpPr>
        <p:sp>
          <p:nvSpPr>
            <p:cNvPr id="40" name="Google Shape;10940;p56">
              <a:extLst>
                <a:ext uri="{FF2B5EF4-FFF2-40B4-BE49-F238E27FC236}">
                  <a16:creationId xmlns:a16="http://schemas.microsoft.com/office/drawing/2014/main" id="{35ED30D7-7F46-4E03-A54E-88B94E4657FF}"/>
                </a:ext>
              </a:extLst>
            </p:cNvPr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0941;p56">
              <a:extLst>
                <a:ext uri="{FF2B5EF4-FFF2-40B4-BE49-F238E27FC236}">
                  <a16:creationId xmlns:a16="http://schemas.microsoft.com/office/drawing/2014/main" id="{D4D8AA69-9867-4630-B483-176385188B97}"/>
                </a:ext>
              </a:extLst>
            </p:cNvPr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0942;p56">
              <a:extLst>
                <a:ext uri="{FF2B5EF4-FFF2-40B4-BE49-F238E27FC236}">
                  <a16:creationId xmlns:a16="http://schemas.microsoft.com/office/drawing/2014/main" id="{16C73B87-5907-4C4D-B252-562797C16A4F}"/>
                </a:ext>
              </a:extLst>
            </p:cNvPr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0943;p56">
              <a:extLst>
                <a:ext uri="{FF2B5EF4-FFF2-40B4-BE49-F238E27FC236}">
                  <a16:creationId xmlns:a16="http://schemas.microsoft.com/office/drawing/2014/main" id="{9622741E-F95C-4813-A48A-9AFFE77ECF8B}"/>
                </a:ext>
              </a:extLst>
            </p:cNvPr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0944;p56">
              <a:extLst>
                <a:ext uri="{FF2B5EF4-FFF2-40B4-BE49-F238E27FC236}">
                  <a16:creationId xmlns:a16="http://schemas.microsoft.com/office/drawing/2014/main" id="{089DA000-6452-4B12-81B9-45EFAD3A526B}"/>
                </a:ext>
              </a:extLst>
            </p:cNvPr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0945;p56">
              <a:extLst>
                <a:ext uri="{FF2B5EF4-FFF2-40B4-BE49-F238E27FC236}">
                  <a16:creationId xmlns:a16="http://schemas.microsoft.com/office/drawing/2014/main" id="{DF71015E-6ABC-430B-8DEF-7C26FCE6C679}"/>
                </a:ext>
              </a:extLst>
            </p:cNvPr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6D4F49-2942-4DDB-B1D9-1C7E355A8881}"/>
              </a:ext>
            </a:extLst>
          </p:cNvPr>
          <p:cNvSpPr txBox="1"/>
          <p:nvPr/>
        </p:nvSpPr>
        <p:spPr>
          <a:xfrm>
            <a:off x="3233058" y="3429000"/>
            <a:ext cx="20056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solidFill>
                  <a:schemeClr val="bg2"/>
                </a:solidFill>
                <a:ea typeface="맑은 고딕"/>
              </a:rPr>
              <a:t>임영수</a:t>
            </a:r>
            <a:endParaRPr lang="ko-KR" b="1" dirty="0">
              <a:solidFill>
                <a:schemeClr val="bg2"/>
              </a:solidFill>
              <a:ea typeface="맑은 고딕" panose="020B0503020000020004" pitchFamily="34" charset="-127"/>
              <a:cs typeface="Arial"/>
            </a:endParaRPr>
          </a:p>
          <a:p>
            <a:pPr algn="ctr"/>
            <a:endParaRPr lang="ko-KR" altLang="en-US">
              <a:solidFill>
                <a:srgbClr val="073763"/>
              </a:solidFill>
              <a:ea typeface="맑은 고딕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User Server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MySQL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React Web Front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59B652-C47D-4BA1-9C1A-EC8BCF201D6D}"/>
              </a:ext>
            </a:extLst>
          </p:cNvPr>
          <p:cNvSpPr txBox="1"/>
          <p:nvPr/>
        </p:nvSpPr>
        <p:spPr>
          <a:xfrm>
            <a:off x="5377544" y="3430814"/>
            <a:ext cx="20483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solidFill>
                  <a:schemeClr val="bg2"/>
                </a:solidFill>
                <a:ea typeface="맑은 고딕"/>
              </a:rPr>
              <a:t>박소현</a:t>
            </a:r>
            <a:endParaRPr lang="ko-KR" b="1" dirty="0">
              <a:solidFill>
                <a:schemeClr val="bg2"/>
              </a:solidFill>
              <a:ea typeface="맑은 고딕" panose="020B0503020000020004" pitchFamily="34" charset="-127"/>
              <a:cs typeface="Arial"/>
            </a:endParaRPr>
          </a:p>
          <a:p>
            <a:pPr algn="ctr"/>
            <a:endParaRPr lang="ko-KR" altLang="en-US">
              <a:solidFill>
                <a:srgbClr val="073763"/>
              </a:solidFill>
              <a:ea typeface="맑은 고딕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Auth Server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Message Server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MongoDB / Redis</a:t>
            </a:r>
          </a:p>
          <a:p>
            <a:pPr algn="ctr"/>
            <a:r>
              <a:rPr lang="en-US" dirty="0" err="1">
                <a:solidFill>
                  <a:schemeClr val="tx2"/>
                </a:solidFill>
                <a:latin typeface="Malgun Gothic"/>
                <a:ea typeface="Malgun Gothic"/>
                <a:cs typeface="Arial"/>
              </a:rPr>
              <a:t>HAProxy</a:t>
            </a:r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6A43C7-38BB-4C0D-8017-B6593D65995F}"/>
              </a:ext>
            </a:extLst>
          </p:cNvPr>
          <p:cNvSpPr txBox="1"/>
          <p:nvPr/>
        </p:nvSpPr>
        <p:spPr>
          <a:xfrm>
            <a:off x="7686767" y="3438434"/>
            <a:ext cx="18832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chemeClr val="bg2"/>
                </a:solidFill>
                <a:ea typeface="맑은 고딕"/>
                <a:cs typeface="Arial"/>
              </a:rPr>
              <a:t>백지연</a:t>
            </a:r>
            <a:endParaRPr lang="ko-KR" altLang="en-US" dirty="0">
              <a:solidFill>
                <a:schemeClr val="bg2"/>
              </a:solidFill>
              <a:ea typeface="맑은 고딕"/>
              <a:cs typeface="Arial"/>
            </a:endParaRPr>
          </a:p>
          <a:p>
            <a:pPr algn="ctr"/>
            <a:endParaRPr lang="ko-KR" altLang="en-US">
              <a:solidFill>
                <a:srgbClr val="073763"/>
              </a:solidFill>
              <a:ea typeface="맑은 고딕"/>
              <a:cs typeface="Arial"/>
            </a:endParaRPr>
          </a:p>
          <a:p>
            <a:pPr algn="ctr"/>
            <a:r>
              <a:rPr lang="en-US" altLang="ko-KR" dirty="0">
                <a:solidFill>
                  <a:srgbClr val="073763"/>
                </a:solidFill>
                <a:ea typeface="맑은 고딕"/>
                <a:cs typeface="Arial"/>
              </a:rPr>
              <a:t>Chat Server</a:t>
            </a:r>
            <a:endParaRPr lang="ko-KR" altLang="en-US" dirty="0">
              <a:solidFill>
                <a:srgbClr val="073763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5933C8-FE0A-4CF2-8FFE-0C74C91231FD}"/>
              </a:ext>
            </a:extLst>
          </p:cNvPr>
          <p:cNvSpPr txBox="1"/>
          <p:nvPr/>
        </p:nvSpPr>
        <p:spPr>
          <a:xfrm>
            <a:off x="9927772" y="3449319"/>
            <a:ext cx="18832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2"/>
                </a:solidFill>
                <a:ea typeface="맑은 고딕"/>
                <a:cs typeface="Arial"/>
              </a:rPr>
              <a:t>신영환</a:t>
            </a:r>
          </a:p>
          <a:p>
            <a:pPr algn="ctr"/>
            <a:endParaRPr lang="ko-KR" altLang="en-US">
              <a:solidFill>
                <a:srgbClr val="073763"/>
              </a:solidFill>
              <a:latin typeface="Arial"/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rgbClr val="073763"/>
                </a:solidFill>
                <a:latin typeface="Arial"/>
                <a:ea typeface="맑은 고딕"/>
                <a:cs typeface="Arial"/>
              </a:rPr>
              <a:t>Android</a:t>
            </a:r>
            <a:endParaRPr lang="ko-KR" altLang="en-US">
              <a:solidFill>
                <a:srgbClr val="073763"/>
              </a:solidFill>
              <a:latin typeface="Arial"/>
              <a:ea typeface="맑은 고딕"/>
              <a:cs typeface="Aria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736836-BE4D-479B-9964-9AFBFD086994}"/>
              </a:ext>
            </a:extLst>
          </p:cNvPr>
          <p:cNvGrpSpPr/>
          <p:nvPr/>
        </p:nvGrpSpPr>
        <p:grpSpPr>
          <a:xfrm>
            <a:off x="8173660" y="1880231"/>
            <a:ext cx="830088" cy="1181958"/>
            <a:chOff x="218380" y="1717671"/>
            <a:chExt cx="2699528" cy="3061558"/>
          </a:xfrm>
        </p:grpSpPr>
        <p:sp>
          <p:nvSpPr>
            <p:cNvPr id="50" name="Google Shape;11226;p56">
              <a:extLst>
                <a:ext uri="{FF2B5EF4-FFF2-40B4-BE49-F238E27FC236}">
                  <a16:creationId xmlns:a16="http://schemas.microsoft.com/office/drawing/2014/main" id="{32F93149-F11B-44D0-9DBC-8F0B112399B9}"/>
                </a:ext>
              </a:extLst>
            </p:cNvPr>
            <p:cNvSpPr/>
            <p:nvPr/>
          </p:nvSpPr>
          <p:spPr>
            <a:xfrm>
              <a:off x="1173416" y="2860416"/>
              <a:ext cx="104139" cy="140924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1228;p56">
              <a:extLst>
                <a:ext uri="{FF2B5EF4-FFF2-40B4-BE49-F238E27FC236}">
                  <a16:creationId xmlns:a16="http://schemas.microsoft.com/office/drawing/2014/main" id="{9E72E9EB-944C-49E2-8BA8-91B4BCBBE662}"/>
                </a:ext>
              </a:extLst>
            </p:cNvPr>
            <p:cNvSpPr/>
            <p:nvPr/>
          </p:nvSpPr>
          <p:spPr>
            <a:xfrm>
              <a:off x="218380" y="1717671"/>
              <a:ext cx="2699528" cy="3061558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1229;p56">
              <a:extLst>
                <a:ext uri="{FF2B5EF4-FFF2-40B4-BE49-F238E27FC236}">
                  <a16:creationId xmlns:a16="http://schemas.microsoft.com/office/drawing/2014/main" id="{E1E80709-9B0D-423C-B6B7-F719E46DF41F}"/>
                </a:ext>
              </a:extLst>
            </p:cNvPr>
            <p:cNvSpPr/>
            <p:nvPr/>
          </p:nvSpPr>
          <p:spPr>
            <a:xfrm>
              <a:off x="1119402" y="2713180"/>
              <a:ext cx="216037" cy="92027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1230;p56">
              <a:extLst>
                <a:ext uri="{FF2B5EF4-FFF2-40B4-BE49-F238E27FC236}">
                  <a16:creationId xmlns:a16="http://schemas.microsoft.com/office/drawing/2014/main" id="{C9BBC230-2319-4643-A514-888BCC31B7E2}"/>
                </a:ext>
              </a:extLst>
            </p:cNvPr>
            <p:cNvSpPr/>
            <p:nvPr/>
          </p:nvSpPr>
          <p:spPr>
            <a:xfrm>
              <a:off x="1796956" y="2713180"/>
              <a:ext cx="216037" cy="92027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1231;p56">
              <a:extLst>
                <a:ext uri="{FF2B5EF4-FFF2-40B4-BE49-F238E27FC236}">
                  <a16:creationId xmlns:a16="http://schemas.microsoft.com/office/drawing/2014/main" id="{42129147-6A21-452B-A663-FED7F69F983E}"/>
                </a:ext>
              </a:extLst>
            </p:cNvPr>
            <p:cNvSpPr/>
            <p:nvPr/>
          </p:nvSpPr>
          <p:spPr>
            <a:xfrm>
              <a:off x="1257822" y="3125502"/>
              <a:ext cx="616424" cy="284587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1226;p56">
              <a:extLst>
                <a:ext uri="{FF2B5EF4-FFF2-40B4-BE49-F238E27FC236}">
                  <a16:creationId xmlns:a16="http://schemas.microsoft.com/office/drawing/2014/main" id="{31BA1801-8CC3-48DA-89E4-C4BEFD31D0ED}"/>
                </a:ext>
              </a:extLst>
            </p:cNvPr>
            <p:cNvSpPr/>
            <p:nvPr/>
          </p:nvSpPr>
          <p:spPr>
            <a:xfrm>
              <a:off x="1854136" y="2860416"/>
              <a:ext cx="104139" cy="140924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69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FD63C62E-D295-3A49-BE1E-F6E1617F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ko-KR" sz="6400">
                <a:latin typeface="+mj-ea"/>
                <a:ea typeface="+mj-ea"/>
              </a:rPr>
              <a:t>DB</a:t>
            </a:r>
            <a:r>
              <a:rPr lang="ko-KR" altLang="en-US" sz="6400">
                <a:latin typeface="+mj-ea"/>
                <a:ea typeface="+mj-ea"/>
              </a:rPr>
              <a:t> 설계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A576E85-2C03-794C-96CD-FA5C94C20B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</a:t>
            </a:r>
            <a:r>
              <a:rPr lang="en-US" sz="13700"/>
              <a:t>6</a:t>
            </a:r>
            <a:endParaRPr lang="en-US" altLang="ko-KR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B1F170B9-6D83-974D-B6ED-B9CEA99CC613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72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3200">
                <a:latin typeface="+mj-ea"/>
                <a:ea typeface="+mj-ea"/>
              </a:rPr>
              <a:t>목차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993836" y="6095600"/>
            <a:ext cx="26808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4797974" y="2008747"/>
            <a:ext cx="1731200" cy="6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b="1">
                <a:latin typeface="+mj-ea"/>
                <a:ea typeface="+mj-ea"/>
                <a:cs typeface="Montserrat Black"/>
                <a:sym typeface="Montserrat Black"/>
              </a:rPr>
              <a:t>목표 </a:t>
            </a:r>
            <a:endParaRPr b="1">
              <a:latin typeface="+mj-ea"/>
              <a:ea typeface="+mj-ea"/>
              <a:cs typeface="Montserrat Black"/>
              <a:sym typeface="Montserrat Black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4792295" y="4204584"/>
            <a:ext cx="2542570" cy="6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b="1" err="1">
                <a:latin typeface="+mj-ea"/>
                <a:ea typeface="+mj-ea"/>
              </a:rPr>
              <a:t>아키텍쳐</a:t>
            </a:r>
            <a:r>
              <a:rPr lang="ko-KR" altLang="en-US" b="1">
                <a:latin typeface="+mj-ea"/>
                <a:ea typeface="+mj-ea"/>
              </a:rPr>
              <a:t> 설계</a:t>
            </a:r>
            <a:endParaRPr b="1">
              <a:latin typeface="+mj-ea"/>
              <a:ea typeface="+mj-ea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4857463" y="5214765"/>
            <a:ext cx="1323078" cy="6378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b="1">
                <a:latin typeface="+mj-ea"/>
                <a:ea typeface="+mj-ea"/>
              </a:rPr>
              <a:t>업무 분담</a:t>
            </a:r>
            <a:endParaRPr b="1">
              <a:latin typeface="+mj-ea"/>
              <a:ea typeface="+mj-ea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838505" y="4137202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04</a:t>
            </a:r>
            <a:endParaRPr>
              <a:latin typeface="+mj-ea"/>
              <a:ea typeface="+mj-ea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776711" y="954236"/>
            <a:ext cx="2060976" cy="64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b="1">
                <a:latin typeface="+mj-ea"/>
                <a:ea typeface="+mj-ea"/>
              </a:rPr>
              <a:t>프로젝트 소개</a:t>
            </a:r>
            <a:endParaRPr b="1">
              <a:latin typeface="+mj-ea"/>
              <a:ea typeface="+mj-ea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863244" y="884363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01</a:t>
            </a:r>
            <a:endParaRPr>
              <a:latin typeface="+mj-ea"/>
              <a:ea typeface="+mj-ea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13"/>
          </p:nvPr>
        </p:nvSpPr>
        <p:spPr>
          <a:xfrm>
            <a:off x="3855450" y="1947759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02</a:t>
            </a:r>
            <a:endParaRPr>
              <a:latin typeface="+mj-ea"/>
              <a:ea typeface="+mj-ea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14"/>
          </p:nvPr>
        </p:nvSpPr>
        <p:spPr>
          <a:xfrm>
            <a:off x="3836705" y="5167272"/>
            <a:ext cx="1114000" cy="68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05</a:t>
            </a:r>
            <a:endParaRPr>
              <a:latin typeface="+mj-ea"/>
              <a:ea typeface="+mj-ea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058650" y="2578267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4041705" y="4761278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066444" y="1508439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0" name="Google Shape;140;p23">
            <a:extLst>
              <a:ext uri="{FF2B5EF4-FFF2-40B4-BE49-F238E27FC236}">
                <a16:creationId xmlns:a16="http://schemas.microsoft.com/office/drawing/2014/main" id="{85139378-80A9-47EF-BF98-4A59831D34E2}"/>
              </a:ext>
            </a:extLst>
          </p:cNvPr>
          <p:cNvSpPr txBox="1">
            <a:spLocks/>
          </p:cNvSpPr>
          <p:nvPr/>
        </p:nvSpPr>
        <p:spPr>
          <a:xfrm>
            <a:off x="4750591" y="3097187"/>
            <a:ext cx="17312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indent="0" defTabSz="1219170" latinLnBrk="0">
              <a:buClr>
                <a:srgbClr val="FF6B03"/>
              </a:buClr>
            </a:pPr>
            <a:r>
              <a:rPr lang="ko-KR" altLang="en-US" sz="1867" b="1" kern="0">
                <a:solidFill>
                  <a:srgbClr val="073763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ontserrat Black"/>
                <a:sym typeface="Montserrat Black"/>
              </a:rPr>
              <a:t>기능 명세서</a:t>
            </a:r>
          </a:p>
        </p:txBody>
      </p:sp>
      <p:sp>
        <p:nvSpPr>
          <p:cNvPr id="22" name="Google Shape;143;p23">
            <a:extLst>
              <a:ext uri="{FF2B5EF4-FFF2-40B4-BE49-F238E27FC236}">
                <a16:creationId xmlns:a16="http://schemas.microsoft.com/office/drawing/2014/main" id="{595B9CF3-58E9-4372-857E-CE8DF8997401}"/>
              </a:ext>
            </a:extLst>
          </p:cNvPr>
          <p:cNvSpPr txBox="1">
            <a:spLocks/>
          </p:cNvSpPr>
          <p:nvPr/>
        </p:nvSpPr>
        <p:spPr>
          <a:xfrm>
            <a:off x="8811539" y="5798847"/>
            <a:ext cx="2560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defTabSz="1219170" latinLnBrk="0">
              <a:buClr>
                <a:srgbClr val="FF6B03"/>
              </a:buClr>
            </a:pPr>
            <a:endParaRPr lang="en-US" sz="1600" kern="0">
              <a:solidFill>
                <a:srgbClr val="FF4F01"/>
              </a:solidFill>
              <a:ea typeface="+mj-ea"/>
            </a:endParaRPr>
          </a:p>
        </p:txBody>
      </p:sp>
      <p:sp>
        <p:nvSpPr>
          <p:cNvPr id="23" name="Google Shape;144;p23">
            <a:extLst>
              <a:ext uri="{FF2B5EF4-FFF2-40B4-BE49-F238E27FC236}">
                <a16:creationId xmlns:a16="http://schemas.microsoft.com/office/drawing/2014/main" id="{EC4ED308-8B85-4A29-837F-52FA7111B5E4}"/>
              </a:ext>
            </a:extLst>
          </p:cNvPr>
          <p:cNvSpPr txBox="1">
            <a:spLocks/>
          </p:cNvSpPr>
          <p:nvPr/>
        </p:nvSpPr>
        <p:spPr>
          <a:xfrm>
            <a:off x="8823921" y="1962803"/>
            <a:ext cx="2178376" cy="6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defTabSz="1219170"/>
            <a:r>
              <a:rPr lang="ko-KR" altLang="en-US" sz="2000" b="1" kern="0">
                <a:solidFill>
                  <a:srgbClr val="073763"/>
                </a:solidFill>
                <a:latin typeface="맑은 고딕"/>
                <a:ea typeface="맑은 고딕"/>
              </a:rPr>
              <a:t>REST API 설계</a:t>
            </a:r>
            <a:endParaRPr lang="ko-KR" altLang="en-US" sz="2000" b="1" kern="0">
              <a:solidFill>
                <a:srgbClr val="073763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4" name="Google Shape;150;p23">
            <a:extLst>
              <a:ext uri="{FF2B5EF4-FFF2-40B4-BE49-F238E27FC236}">
                <a16:creationId xmlns:a16="http://schemas.microsoft.com/office/drawing/2014/main" id="{583CD064-D8EE-428A-8567-42A096E97BF5}"/>
              </a:ext>
            </a:extLst>
          </p:cNvPr>
          <p:cNvSpPr txBox="1">
            <a:spLocks/>
          </p:cNvSpPr>
          <p:nvPr/>
        </p:nvSpPr>
        <p:spPr>
          <a:xfrm>
            <a:off x="3839063" y="3061787"/>
            <a:ext cx="11096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 latinLnBrk="0">
              <a:buClr>
                <a:srgbClr val="073763"/>
              </a:buClr>
            </a:pPr>
            <a:r>
              <a:rPr lang="en" sz="4800" kern="0">
                <a:solidFill>
                  <a:srgbClr val="073763"/>
                </a:solidFill>
                <a:ea typeface="+mj-ea"/>
              </a:rPr>
              <a:t>03</a:t>
            </a:r>
          </a:p>
        </p:txBody>
      </p:sp>
      <p:sp>
        <p:nvSpPr>
          <p:cNvPr id="25" name="Google Shape;151;p23">
            <a:extLst>
              <a:ext uri="{FF2B5EF4-FFF2-40B4-BE49-F238E27FC236}">
                <a16:creationId xmlns:a16="http://schemas.microsoft.com/office/drawing/2014/main" id="{EA745EC2-4303-4412-9A9C-70D7BC93DDAC}"/>
              </a:ext>
            </a:extLst>
          </p:cNvPr>
          <p:cNvSpPr txBox="1">
            <a:spLocks/>
          </p:cNvSpPr>
          <p:nvPr/>
        </p:nvSpPr>
        <p:spPr>
          <a:xfrm>
            <a:off x="7867931" y="1931307"/>
            <a:ext cx="1114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 latinLnBrk="0">
              <a:buClr>
                <a:srgbClr val="073763"/>
              </a:buClr>
            </a:pPr>
            <a:r>
              <a:rPr lang="en" sz="4800" kern="0">
                <a:solidFill>
                  <a:srgbClr val="073763"/>
                </a:solidFill>
                <a:ea typeface="+mj-ea"/>
              </a:rPr>
              <a:t>07</a:t>
            </a:r>
          </a:p>
        </p:txBody>
      </p:sp>
      <p:sp>
        <p:nvSpPr>
          <p:cNvPr id="26" name="Google Shape;152;p23">
            <a:extLst>
              <a:ext uri="{FF2B5EF4-FFF2-40B4-BE49-F238E27FC236}">
                <a16:creationId xmlns:a16="http://schemas.microsoft.com/office/drawing/2014/main" id="{21892354-4023-4A07-9900-F8D093DAE60A}"/>
              </a:ext>
            </a:extLst>
          </p:cNvPr>
          <p:cNvSpPr/>
          <p:nvPr/>
        </p:nvSpPr>
        <p:spPr>
          <a:xfrm>
            <a:off x="8073331" y="2608795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7" name="Google Shape;153;p23">
            <a:extLst>
              <a:ext uri="{FF2B5EF4-FFF2-40B4-BE49-F238E27FC236}">
                <a16:creationId xmlns:a16="http://schemas.microsoft.com/office/drawing/2014/main" id="{9724A657-5821-4E2F-A536-B56DDE8A0903}"/>
              </a:ext>
            </a:extLst>
          </p:cNvPr>
          <p:cNvSpPr/>
          <p:nvPr/>
        </p:nvSpPr>
        <p:spPr>
          <a:xfrm>
            <a:off x="4042263" y="3692295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8" name="Google Shape;151;p23">
            <a:extLst>
              <a:ext uri="{FF2B5EF4-FFF2-40B4-BE49-F238E27FC236}">
                <a16:creationId xmlns:a16="http://schemas.microsoft.com/office/drawing/2014/main" id="{C63045BC-4E5A-4135-9CF9-7CB3C9B498D2}"/>
              </a:ext>
            </a:extLst>
          </p:cNvPr>
          <p:cNvSpPr txBox="1">
            <a:spLocks/>
          </p:cNvSpPr>
          <p:nvPr/>
        </p:nvSpPr>
        <p:spPr>
          <a:xfrm>
            <a:off x="7859736" y="856781"/>
            <a:ext cx="1114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 latinLnBrk="0">
              <a:buClr>
                <a:srgbClr val="073763"/>
              </a:buClr>
            </a:pPr>
            <a:r>
              <a:rPr lang="en" sz="4800" kern="0">
                <a:solidFill>
                  <a:srgbClr val="073763"/>
                </a:solidFill>
                <a:ea typeface="+mj-ea"/>
              </a:rPr>
              <a:t>06</a:t>
            </a:r>
          </a:p>
        </p:txBody>
      </p:sp>
      <p:sp>
        <p:nvSpPr>
          <p:cNvPr id="30" name="Google Shape;152;p23">
            <a:extLst>
              <a:ext uri="{FF2B5EF4-FFF2-40B4-BE49-F238E27FC236}">
                <a16:creationId xmlns:a16="http://schemas.microsoft.com/office/drawing/2014/main" id="{8D5D4BA3-D8FA-47D4-A257-6B9F8A6BC339}"/>
              </a:ext>
            </a:extLst>
          </p:cNvPr>
          <p:cNvSpPr/>
          <p:nvPr/>
        </p:nvSpPr>
        <p:spPr>
          <a:xfrm>
            <a:off x="8065136" y="1510079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31" name="Google Shape;152;p23">
            <a:extLst>
              <a:ext uri="{FF2B5EF4-FFF2-40B4-BE49-F238E27FC236}">
                <a16:creationId xmlns:a16="http://schemas.microsoft.com/office/drawing/2014/main" id="{E0BD7E2C-A6E7-4914-B14D-D7F311E14BA1}"/>
              </a:ext>
            </a:extLst>
          </p:cNvPr>
          <p:cNvSpPr/>
          <p:nvPr/>
        </p:nvSpPr>
        <p:spPr>
          <a:xfrm>
            <a:off x="4066295" y="5830029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33" name="Google Shape;144;p23">
            <a:extLst>
              <a:ext uri="{FF2B5EF4-FFF2-40B4-BE49-F238E27FC236}">
                <a16:creationId xmlns:a16="http://schemas.microsoft.com/office/drawing/2014/main" id="{2E8D6208-051A-445B-A363-10FCC4723288}"/>
              </a:ext>
            </a:extLst>
          </p:cNvPr>
          <p:cNvSpPr txBox="1">
            <a:spLocks/>
          </p:cNvSpPr>
          <p:nvPr/>
        </p:nvSpPr>
        <p:spPr>
          <a:xfrm>
            <a:off x="8876202" y="920271"/>
            <a:ext cx="1380432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defTabSz="1219170"/>
            <a:r>
              <a:rPr lang="ko-KR" altLang="en-US" sz="1850" b="1" kern="0">
                <a:solidFill>
                  <a:srgbClr val="073763"/>
                </a:solidFill>
                <a:latin typeface="맑은 고딕"/>
                <a:ea typeface="맑은 고딕"/>
              </a:rPr>
              <a:t>DB 설계</a:t>
            </a:r>
            <a:endParaRPr lang="ko-KR" altLang="en-US" sz="1850" b="1" kern="0">
              <a:solidFill>
                <a:srgbClr val="073763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5" name="Google Shape;144;p23">
            <a:extLst>
              <a:ext uri="{FF2B5EF4-FFF2-40B4-BE49-F238E27FC236}">
                <a16:creationId xmlns:a16="http://schemas.microsoft.com/office/drawing/2014/main" id="{6FAA3A6E-C0A2-4BEA-A77B-3AE006E48175}"/>
              </a:ext>
            </a:extLst>
          </p:cNvPr>
          <p:cNvSpPr txBox="1">
            <a:spLocks/>
          </p:cNvSpPr>
          <p:nvPr/>
        </p:nvSpPr>
        <p:spPr>
          <a:xfrm>
            <a:off x="8823921" y="3068931"/>
            <a:ext cx="2150625" cy="65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defTabSz="1219170"/>
            <a:r>
              <a:rPr lang="ko-KR" altLang="en-US" sz="1850" b="1" kern="0">
                <a:solidFill>
                  <a:srgbClr val="073763"/>
                </a:solidFill>
                <a:latin typeface="맑은 고딕"/>
                <a:ea typeface="맑은 고딕"/>
              </a:rPr>
              <a:t>화면 설계서</a:t>
            </a:r>
            <a:endParaRPr lang="ko-KR" altLang="en-US" sz="1850" b="1" kern="0">
              <a:solidFill>
                <a:srgbClr val="073763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6" name="Google Shape;151;p23">
            <a:extLst>
              <a:ext uri="{FF2B5EF4-FFF2-40B4-BE49-F238E27FC236}">
                <a16:creationId xmlns:a16="http://schemas.microsoft.com/office/drawing/2014/main" id="{E04E1069-4B1F-4FC2-8F73-44B6CE90A343}"/>
              </a:ext>
            </a:extLst>
          </p:cNvPr>
          <p:cNvSpPr txBox="1">
            <a:spLocks/>
          </p:cNvSpPr>
          <p:nvPr/>
        </p:nvSpPr>
        <p:spPr>
          <a:xfrm>
            <a:off x="7876124" y="3037435"/>
            <a:ext cx="1114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 latinLnBrk="0">
              <a:buClr>
                <a:srgbClr val="073763"/>
              </a:buClr>
            </a:pPr>
            <a:r>
              <a:rPr lang="en" sz="4800" kern="0">
                <a:solidFill>
                  <a:srgbClr val="073763"/>
                </a:solidFill>
                <a:ea typeface="+mj-ea"/>
              </a:rPr>
              <a:t>08</a:t>
            </a:r>
          </a:p>
        </p:txBody>
      </p:sp>
      <p:sp>
        <p:nvSpPr>
          <p:cNvPr id="37" name="Google Shape;152;p23">
            <a:extLst>
              <a:ext uri="{FF2B5EF4-FFF2-40B4-BE49-F238E27FC236}">
                <a16:creationId xmlns:a16="http://schemas.microsoft.com/office/drawing/2014/main" id="{EEE9255C-BE90-4CC5-AD99-CF4F3CDA5F4B}"/>
              </a:ext>
            </a:extLst>
          </p:cNvPr>
          <p:cNvSpPr/>
          <p:nvPr/>
        </p:nvSpPr>
        <p:spPr>
          <a:xfrm>
            <a:off x="8081524" y="3714925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38" name="Google Shape;144;p23">
            <a:extLst>
              <a:ext uri="{FF2B5EF4-FFF2-40B4-BE49-F238E27FC236}">
                <a16:creationId xmlns:a16="http://schemas.microsoft.com/office/drawing/2014/main" id="{3D50169C-F426-4D31-967A-86D3EF91CB5F}"/>
              </a:ext>
            </a:extLst>
          </p:cNvPr>
          <p:cNvSpPr txBox="1">
            <a:spLocks/>
          </p:cNvSpPr>
          <p:nvPr/>
        </p:nvSpPr>
        <p:spPr>
          <a:xfrm>
            <a:off x="8815727" y="4150479"/>
            <a:ext cx="2216173" cy="65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defTabSz="1219170"/>
            <a:r>
              <a:rPr lang="ko-KR" altLang="en-US" sz="1850" b="1" kern="0">
                <a:solidFill>
                  <a:srgbClr val="07376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일정 관리</a:t>
            </a:r>
          </a:p>
        </p:txBody>
      </p:sp>
      <p:sp>
        <p:nvSpPr>
          <p:cNvPr id="39" name="Google Shape;151;p23">
            <a:extLst>
              <a:ext uri="{FF2B5EF4-FFF2-40B4-BE49-F238E27FC236}">
                <a16:creationId xmlns:a16="http://schemas.microsoft.com/office/drawing/2014/main" id="{3393B92C-0C51-44B8-A3F7-9E96812EC8F1}"/>
              </a:ext>
            </a:extLst>
          </p:cNvPr>
          <p:cNvSpPr txBox="1">
            <a:spLocks/>
          </p:cNvSpPr>
          <p:nvPr/>
        </p:nvSpPr>
        <p:spPr>
          <a:xfrm>
            <a:off x="7867930" y="4118983"/>
            <a:ext cx="1114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 latinLnBrk="0">
              <a:buClr>
                <a:srgbClr val="073763"/>
              </a:buClr>
            </a:pPr>
            <a:r>
              <a:rPr lang="en" sz="4800" kern="0">
                <a:solidFill>
                  <a:srgbClr val="073763"/>
                </a:solidFill>
                <a:ea typeface="+mj-ea"/>
              </a:rPr>
              <a:t>09</a:t>
            </a:r>
          </a:p>
        </p:txBody>
      </p:sp>
      <p:sp>
        <p:nvSpPr>
          <p:cNvPr id="40" name="Google Shape;152;p23">
            <a:extLst>
              <a:ext uri="{FF2B5EF4-FFF2-40B4-BE49-F238E27FC236}">
                <a16:creationId xmlns:a16="http://schemas.microsoft.com/office/drawing/2014/main" id="{BFE9F3C4-485A-43B1-8C0F-84472A0CAF47}"/>
              </a:ext>
            </a:extLst>
          </p:cNvPr>
          <p:cNvSpPr/>
          <p:nvPr/>
        </p:nvSpPr>
        <p:spPr>
          <a:xfrm>
            <a:off x="8073330" y="4796472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41" name="Google Shape;144;p23">
            <a:extLst>
              <a:ext uri="{FF2B5EF4-FFF2-40B4-BE49-F238E27FC236}">
                <a16:creationId xmlns:a16="http://schemas.microsoft.com/office/drawing/2014/main" id="{5A74B6BC-C2DE-4237-9FA2-5121F1E2CA70}"/>
              </a:ext>
            </a:extLst>
          </p:cNvPr>
          <p:cNvSpPr txBox="1">
            <a:spLocks/>
          </p:cNvSpPr>
          <p:nvPr/>
        </p:nvSpPr>
        <p:spPr>
          <a:xfrm>
            <a:off x="8799339" y="5158285"/>
            <a:ext cx="2216173" cy="6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defTabSz="1219170"/>
            <a:r>
              <a:rPr lang="ko-KR" altLang="en-US" sz="1850" b="1" kern="0">
                <a:solidFill>
                  <a:srgbClr val="07376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협업 관리</a:t>
            </a:r>
          </a:p>
        </p:txBody>
      </p:sp>
      <p:sp>
        <p:nvSpPr>
          <p:cNvPr id="42" name="Google Shape;151;p23">
            <a:extLst>
              <a:ext uri="{FF2B5EF4-FFF2-40B4-BE49-F238E27FC236}">
                <a16:creationId xmlns:a16="http://schemas.microsoft.com/office/drawing/2014/main" id="{6DE0A07C-61F9-43F7-96A9-8457C1420E5E}"/>
              </a:ext>
            </a:extLst>
          </p:cNvPr>
          <p:cNvSpPr txBox="1">
            <a:spLocks/>
          </p:cNvSpPr>
          <p:nvPr/>
        </p:nvSpPr>
        <p:spPr>
          <a:xfrm>
            <a:off x="7851543" y="5143176"/>
            <a:ext cx="1114000" cy="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 latinLnBrk="0">
              <a:buClr>
                <a:srgbClr val="073763"/>
              </a:buClr>
            </a:pPr>
            <a:r>
              <a:rPr lang="en" sz="4800" kern="0">
                <a:solidFill>
                  <a:srgbClr val="073763"/>
                </a:solidFill>
                <a:ea typeface="+mj-ea"/>
              </a:rPr>
              <a:t>10</a:t>
            </a:r>
          </a:p>
        </p:txBody>
      </p:sp>
      <p:sp>
        <p:nvSpPr>
          <p:cNvPr id="43" name="Google Shape;152;p23">
            <a:extLst>
              <a:ext uri="{FF2B5EF4-FFF2-40B4-BE49-F238E27FC236}">
                <a16:creationId xmlns:a16="http://schemas.microsoft.com/office/drawing/2014/main" id="{B3F11D94-8758-4CFD-85AA-F5BCE25D8151}"/>
              </a:ext>
            </a:extLst>
          </p:cNvPr>
          <p:cNvSpPr/>
          <p:nvPr/>
        </p:nvSpPr>
        <p:spPr>
          <a:xfrm>
            <a:off x="8056942" y="5820665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20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en-US" altLang="ko-KR" sz="3200" b="1" kern="0">
                <a:solidFill>
                  <a:srgbClr val="FFFFFF"/>
                </a:solidFill>
                <a:latin typeface="맑은 고딕"/>
                <a:ea typeface="맑은 고딕"/>
              </a:rPr>
              <a:t>DB </a:t>
            </a: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설계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B4C3533-7D85-4221-A7C5-D992C2D927D5}"/>
              </a:ext>
            </a:extLst>
          </p:cNvPr>
          <p:cNvSpPr txBox="1">
            <a:spLocks/>
          </p:cNvSpPr>
          <p:nvPr/>
        </p:nvSpPr>
        <p:spPr>
          <a:xfrm>
            <a:off x="3048853" y="710793"/>
            <a:ext cx="8382000" cy="61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 latinLnBrk="0">
              <a:lnSpc>
                <a:spcPct val="114999"/>
              </a:lnSpc>
              <a:buClr>
                <a:schemeClr val="dk2"/>
              </a:buClr>
              <a:buSzPts val="1800"/>
              <a:defRPr/>
            </a:pPr>
            <a:r>
              <a:rPr lang="en-US" altLang="ko-KR" sz="2000" b="1" kern="0">
                <a:solidFill>
                  <a:schemeClr val="lt2"/>
                </a:solidFill>
                <a:latin typeface="Malgun Gothic"/>
                <a:ea typeface="Malgun Gothic"/>
                <a:cs typeface="+mn-ea"/>
                <a:sym typeface="Montserrat"/>
              </a:rPr>
              <a:t>1.</a:t>
            </a:r>
            <a:r>
              <a:rPr lang="ko-KR" altLang="en-US" sz="2000" b="1" kern="0">
                <a:solidFill>
                  <a:schemeClr val="lt2"/>
                </a:solidFill>
                <a:latin typeface="Malgun Gothic"/>
                <a:ea typeface="Malgun Gothic"/>
                <a:cs typeface="+mn-ea"/>
                <a:sym typeface="Montserrat"/>
              </a:rPr>
              <a:t> </a:t>
            </a:r>
            <a:r>
              <a:rPr lang="ko-KR" altLang="en-US" sz="2000" b="1" kern="0" err="1">
                <a:solidFill>
                  <a:schemeClr val="lt2"/>
                </a:solidFill>
                <a:latin typeface="Malgun Gothic"/>
                <a:ea typeface="Malgun Gothic"/>
                <a:cs typeface="+mn-ea"/>
                <a:sym typeface="Montserrat"/>
              </a:rPr>
              <a:t>MySQL</a:t>
            </a:r>
            <a:r>
              <a:rPr lang="en-US" altLang="ko-KR" sz="2000" b="1" kern="0">
                <a:solidFill>
                  <a:schemeClr val="lt2"/>
                </a:solidFill>
                <a:latin typeface="Malgun Gothic"/>
                <a:ea typeface="Malgun Gothic"/>
                <a:cs typeface="+mn-ea"/>
                <a:sym typeface="Montserrat"/>
              </a:rPr>
              <a:t> </a:t>
            </a:r>
            <a:r>
              <a:rPr lang="ko-KR" altLang="en-US" sz="2000" b="1" kern="0">
                <a:solidFill>
                  <a:schemeClr val="lt2"/>
                </a:solidFill>
                <a:latin typeface="Malgun Gothic"/>
                <a:ea typeface="Malgun Gothic"/>
                <a:cs typeface="+mn-ea"/>
                <a:sym typeface="Montserrat"/>
              </a:rPr>
              <a:t>설계</a:t>
            </a:r>
            <a:endParaRPr kumimoji="0" lang="en-US" altLang="ko-KR" sz="2000" b="1" i="0" u="none" strike="noStrike" kern="0" cap="none" spc="0" normalizeH="0" baseline="0" noProof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Malgun Gothic"/>
              <a:ea typeface="Malgun Gothic"/>
              <a:cs typeface="+mn-ea"/>
              <a:sym typeface="Montserra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0" y="1326097"/>
            <a:ext cx="8543925" cy="552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19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4C3533-7D85-4221-A7C5-D992C2D9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853" y="684171"/>
            <a:ext cx="8382000" cy="1188379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altLang="ko-KR" sz="2000" b="1">
                <a:latin typeface="Malgun Gothic"/>
                <a:ea typeface="Malgun Gothic"/>
                <a:cs typeface="+mn-ea"/>
              </a:rPr>
              <a:t>2.</a:t>
            </a:r>
            <a:r>
              <a:rPr lang="ko-KR" altLang="en-US" sz="2000" b="1">
                <a:latin typeface="Malgun Gothic"/>
                <a:ea typeface="Malgun Gothic"/>
                <a:cs typeface="+mn-ea"/>
              </a:rPr>
              <a:t> 메시지 저장</a:t>
            </a:r>
            <a:endParaRPr lang="en-US" altLang="ko-KR" sz="2000" b="1">
              <a:latin typeface="Malgun Gothic"/>
              <a:ea typeface="Malgun Gothic"/>
              <a:cs typeface="+mn-ea"/>
            </a:endParaRPr>
          </a:p>
          <a:p>
            <a:pPr>
              <a:lnSpc>
                <a:spcPct val="114999"/>
              </a:lnSpc>
            </a:pPr>
            <a:r>
              <a:rPr lang="en-US" altLang="ko-KR" sz="1800">
                <a:solidFill>
                  <a:schemeClr val="tx1"/>
                </a:solidFill>
                <a:latin typeface="Malgun Gothic"/>
                <a:ea typeface="Malgun Gothic"/>
                <a:cs typeface="+mn-ea"/>
              </a:rPr>
              <a:t>- </a:t>
            </a:r>
            <a:r>
              <a:rPr lang="ko-KR" altLang="en-US" sz="1800">
                <a:solidFill>
                  <a:schemeClr val="tx1"/>
                </a:solidFill>
                <a:latin typeface="Malgun Gothic"/>
                <a:ea typeface="Malgun Gothic"/>
                <a:cs typeface="+mn-ea"/>
              </a:rPr>
              <a:t>No-SQL </a:t>
            </a:r>
            <a:r>
              <a:rPr lang="en-US" altLang="ko-KR" sz="1800">
                <a:solidFill>
                  <a:schemeClr val="tx1"/>
                </a:solidFill>
                <a:latin typeface="Malgun Gothic"/>
                <a:ea typeface="Malgun Gothic"/>
                <a:cs typeface="+mn-ea"/>
              </a:rPr>
              <a:t>MongoDB </a:t>
            </a:r>
            <a:r>
              <a:rPr lang="ko-KR" altLang="en-US" sz="1800">
                <a:solidFill>
                  <a:schemeClr val="tx1"/>
                </a:solidFill>
                <a:latin typeface="Malgun Gothic"/>
                <a:ea typeface="Malgun Gothic"/>
                <a:cs typeface="+mn-ea"/>
              </a:rPr>
              <a:t>사용</a:t>
            </a:r>
            <a:endParaRPr lang="ko-KR" altLang="en-US" sz="1800">
              <a:solidFill>
                <a:schemeClr val="tx1"/>
              </a:solidFill>
              <a:latin typeface="맑은 고딕"/>
              <a:ea typeface="맑은 고딕"/>
              <a:cs typeface="+mn-ea"/>
            </a:endParaRPr>
          </a:p>
          <a:p>
            <a:pPr>
              <a:lnSpc>
                <a:spcPct val="114999"/>
              </a:lnSpc>
            </a:pPr>
            <a:endParaRPr lang="ko-KR" altLang="en-US" sz="1800">
              <a:latin typeface="Malgun Gothic"/>
              <a:ea typeface="Malgun Gothic"/>
            </a:endParaRPr>
          </a:p>
          <a:p>
            <a:pPr>
              <a:lnSpc>
                <a:spcPct val="114999"/>
              </a:lnSpc>
            </a:pPr>
            <a:endParaRPr lang="ko-KR" altLang="en-US" sz="1800">
              <a:latin typeface="Malgun Gothic"/>
              <a:ea typeface="Malgun Gothic"/>
            </a:endParaRPr>
          </a:p>
          <a:p>
            <a:pPr>
              <a:lnSpc>
                <a:spcPct val="114999"/>
              </a:lnSpc>
            </a:pPr>
            <a:endParaRPr lang="ko-KR" altLang="en-US" sz="1800">
              <a:latin typeface="Malgun Gothic"/>
              <a:ea typeface="Malgun Gothic"/>
            </a:endParaRPr>
          </a:p>
          <a:p>
            <a:pPr>
              <a:lnSpc>
                <a:spcPct val="114999"/>
              </a:lnSpc>
            </a:pPr>
            <a:endParaRPr lang="ko-KR" altLang="en-US" sz="1800">
              <a:latin typeface="Malgun Gothic"/>
              <a:ea typeface="Malgun Gothic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en-US" altLang="ko-KR" sz="3200" b="1" kern="0">
                <a:solidFill>
                  <a:srgbClr val="FFFFFF"/>
                </a:solidFill>
                <a:latin typeface="맑은 고딕"/>
                <a:ea typeface="맑은 고딕"/>
              </a:rPr>
              <a:t>DB </a:t>
            </a: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설계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353" y="1631035"/>
            <a:ext cx="4516902" cy="39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19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FD63C62E-D295-3A49-BE1E-F6E1617F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400">
                <a:latin typeface="+mj-ea"/>
                <a:ea typeface="+mj-ea"/>
              </a:rPr>
              <a:t>Rest API </a:t>
            </a:r>
            <a:r>
              <a:rPr lang="ko-KR" altLang="en-US" sz="6400">
                <a:latin typeface="+mj-ea"/>
                <a:ea typeface="+mj-ea"/>
              </a:rPr>
              <a:t>설계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A576E85-2C03-794C-96CD-FA5C94C20B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ko-KR" sz="13700"/>
              <a:t>07</a:t>
            </a:r>
            <a:endParaRPr lang="en-US" altLang="ko-KR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B1F170B9-6D83-974D-B6ED-B9CEA99CC613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3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-61478" y="414354"/>
            <a:ext cx="2990236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REST API 설계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61FA8-A4A5-4647-9176-EF2A9FD73CD0}"/>
              </a:ext>
            </a:extLst>
          </p:cNvPr>
          <p:cNvSpPr txBox="1"/>
          <p:nvPr/>
        </p:nvSpPr>
        <p:spPr>
          <a:xfrm>
            <a:off x="3148739" y="966062"/>
            <a:ext cx="68760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solidFill>
                  <a:srgbClr val="073763"/>
                </a:solidFill>
                <a:latin typeface="맑은 고딕"/>
                <a:ea typeface="맑은 고딕"/>
              </a:rPr>
              <a:t>* </a:t>
            </a:r>
            <a:r>
              <a:rPr lang="en-US" altLang="ko-KR" b="1" err="1">
                <a:solidFill>
                  <a:srgbClr val="073763"/>
                </a:solidFill>
                <a:latin typeface="맑은 고딕"/>
                <a:ea typeface="맑은 고딕"/>
              </a:rPr>
              <a:t>아직</a:t>
            </a:r>
            <a:r>
              <a:rPr lang="en-US" altLang="ko-KR" b="1">
                <a:solidFill>
                  <a:srgbClr val="073763"/>
                </a:solidFill>
                <a:latin typeface="맑은 고딕"/>
                <a:ea typeface="맑은 고딕"/>
              </a:rPr>
              <a:t> </a:t>
            </a:r>
            <a:r>
              <a:rPr lang="en-US" altLang="ko-KR" b="1" err="1">
                <a:solidFill>
                  <a:srgbClr val="073763"/>
                </a:solidFill>
                <a:latin typeface="맑은 고딕"/>
                <a:ea typeface="맑은 고딕"/>
              </a:rPr>
              <a:t>추가</a:t>
            </a:r>
            <a:r>
              <a:rPr lang="en-US" altLang="ko-KR" b="1">
                <a:solidFill>
                  <a:srgbClr val="073763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rgbClr val="073763"/>
                </a:solidFill>
                <a:latin typeface="맑은 고딕"/>
                <a:ea typeface="맑은 고딕"/>
              </a:rPr>
              <a:t>기능</a:t>
            </a:r>
            <a:r>
              <a:rPr lang="en-US" altLang="ko-KR" b="1">
                <a:solidFill>
                  <a:srgbClr val="073763"/>
                </a:solidFill>
                <a:latin typeface="맑은 고딕"/>
                <a:ea typeface="맑은 고딕"/>
              </a:rPr>
              <a:t> 관련하여 </a:t>
            </a:r>
            <a:r>
              <a:rPr lang="ko-KR" b="1">
                <a:solidFill>
                  <a:srgbClr val="073763"/>
                </a:solidFill>
                <a:ea typeface="맑은 고딕"/>
              </a:rPr>
              <a:t>변경사항을 적용 중입니다</a:t>
            </a:r>
            <a:r>
              <a:rPr lang="en-US" altLang="ko-KR" b="1">
                <a:solidFill>
                  <a:srgbClr val="073763"/>
                </a:solidFill>
                <a:ea typeface="맑은 고딕"/>
              </a:rPr>
              <a:t>.</a:t>
            </a:r>
            <a:endParaRPr lang="en-US" b="1">
              <a:solidFill>
                <a:srgbClr val="073763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EEDC7-6881-4947-AAF9-C0BEE5B55270}"/>
              </a:ext>
            </a:extLst>
          </p:cNvPr>
          <p:cNvSpPr txBox="1"/>
          <p:nvPr/>
        </p:nvSpPr>
        <p:spPr>
          <a:xfrm>
            <a:off x="3316637" y="1560163"/>
            <a:ext cx="85679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hlinkClick r:id="rId2"/>
              </a:rPr>
              <a:t>https://smilegate-my.sharepoint.com/:x:/r/personal/shparkc_smilegate_com/Documents/DevCamp-JobJava/%EC%84%A4%EA%B3%84/RESTful%20API%20%EC%84%A4%EA%B3%84.xlsx?d=wa031b711e2494f619f41d1d2f6763797&amp;csf=1&amp;web=1&amp;e=AXBnGQ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9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485A484E-CF12-4543-A882-68214B8F6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화면 설계서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3" name="Google Shape;407;p32">
            <a:extLst>
              <a:ext uri="{FF2B5EF4-FFF2-40B4-BE49-F238E27FC236}">
                <a16:creationId xmlns:a16="http://schemas.microsoft.com/office/drawing/2014/main" id="{6EA14EFE-2281-5942-9218-4A75E8EC7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100">
                <a:solidFill>
                  <a:srgbClr val="FF4F01"/>
                </a:solidFill>
                <a:latin typeface="맑은 고딕"/>
                <a:ea typeface="맑은 고딕"/>
              </a:rPr>
              <a:t>Android &amp; Web Front</a:t>
            </a: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12DCD8D-4293-E84A-B1CF-9B209F13A4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</a:t>
            </a:r>
            <a:r>
              <a:rPr lang="en-US"/>
              <a:t>8</a:t>
            </a:r>
            <a:endParaRPr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0A26A5F5-CEC5-8541-8113-A8892FF957AD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07;p32">
            <a:extLst>
              <a:ext uri="{FF2B5EF4-FFF2-40B4-BE49-F238E27FC236}">
                <a16:creationId xmlns:a16="http://schemas.microsoft.com/office/drawing/2014/main" id="{6EA14EFE-2281-5942-9218-4A75E8EC7940}"/>
              </a:ext>
            </a:extLst>
          </p:cNvPr>
          <p:cNvSpPr txBox="1">
            <a:spLocks/>
          </p:cNvSpPr>
          <p:nvPr/>
        </p:nvSpPr>
        <p:spPr>
          <a:xfrm>
            <a:off x="5346432" y="208672"/>
            <a:ext cx="4721800" cy="106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tabLst/>
              <a:defRPr/>
            </a:pPr>
            <a:r>
              <a:rPr lang="en-US" altLang="ko-KR" sz="2100" b="1" kern="0">
                <a:solidFill>
                  <a:schemeClr val="tx2"/>
                </a:solidFill>
                <a:latin typeface="맑은 고딕"/>
                <a:ea typeface="맑은 고딕"/>
                <a:cs typeface="Montserrat"/>
                <a:sym typeface="Montserrat"/>
              </a:rPr>
              <a:t>* </a:t>
            </a:r>
            <a:r>
              <a:rPr lang="ko-KR" altLang="en-US" sz="2100" b="1" kern="0">
                <a:solidFill>
                  <a:schemeClr val="tx2"/>
                </a:solidFill>
                <a:latin typeface="맑은 고딕"/>
                <a:ea typeface="맑은 고딕"/>
                <a:cs typeface="Montserrat"/>
                <a:sym typeface="Montserrat"/>
              </a:rPr>
              <a:t>변경사항을 적용하지 못했습니다</a:t>
            </a:r>
            <a:r>
              <a:rPr lang="en-US" altLang="ko-KR" sz="2100" b="1" kern="0">
                <a:solidFill>
                  <a:schemeClr val="tx2"/>
                </a:solidFill>
                <a:latin typeface="맑은 고딕"/>
                <a:ea typeface="맑은 고딕"/>
                <a:cs typeface="Montserrat"/>
                <a:sym typeface="Montserrat"/>
              </a:rPr>
              <a:t>.</a:t>
            </a:r>
            <a:endParaRPr kumimoji="0" lang="ko-KR" altLang="en-US" sz="21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/>
              <a:ea typeface="맑은 고딕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8622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F834F98A-DC12-4E66-9DD7-65AD7710C8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2101" y="340710"/>
            <a:ext cx="2513125" cy="5180571"/>
          </a:xfrm>
          <a:prstGeom prst="rect">
            <a:avLst/>
          </a:prstGeom>
        </p:spPr>
      </p:pic>
      <p:pic>
        <p:nvPicPr>
          <p:cNvPr id="8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BF0517D4-8726-4035-9EB0-DEAD8F6999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398" y="320115"/>
            <a:ext cx="2513125" cy="5180571"/>
          </a:xfrm>
          <a:prstGeom prst="rect">
            <a:avLst/>
          </a:prstGeom>
        </p:spPr>
      </p:pic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62442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- 로그인, 회원가입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A8074-F7E9-4005-ADCA-289CBFE224B2}"/>
              </a:ext>
            </a:extLst>
          </p:cNvPr>
          <p:cNvSpPr/>
          <p:nvPr/>
        </p:nvSpPr>
        <p:spPr>
          <a:xfrm>
            <a:off x="5358458" y="5726568"/>
            <a:ext cx="963224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로그인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E91C3E-60A1-430E-BACA-4477F5170F41}"/>
              </a:ext>
            </a:extLst>
          </p:cNvPr>
          <p:cNvSpPr/>
          <p:nvPr/>
        </p:nvSpPr>
        <p:spPr>
          <a:xfrm>
            <a:off x="9020973" y="5726567"/>
            <a:ext cx="1209030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회원가입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grpSp>
        <p:nvGrpSpPr>
          <p:cNvPr id="2" name="Google Shape;9836;p55">
            <a:extLst>
              <a:ext uri="{FF2B5EF4-FFF2-40B4-BE49-F238E27FC236}">
                <a16:creationId xmlns:a16="http://schemas.microsoft.com/office/drawing/2014/main" id="{51DFFB16-42DA-4473-AE18-5435BBFF04D1}"/>
              </a:ext>
            </a:extLst>
          </p:cNvPr>
          <p:cNvGrpSpPr/>
          <p:nvPr/>
        </p:nvGrpSpPr>
        <p:grpSpPr>
          <a:xfrm>
            <a:off x="1798597" y="1725605"/>
            <a:ext cx="691690" cy="761763"/>
            <a:chOff x="7562766" y="1514864"/>
            <a:chExt cx="327059" cy="360192"/>
          </a:xfrm>
          <a:solidFill>
            <a:schemeClr val="bg1"/>
          </a:solidFill>
        </p:grpSpPr>
        <p:sp>
          <p:nvSpPr>
            <p:cNvPr id="40" name="Google Shape;9837;p55">
              <a:extLst>
                <a:ext uri="{FF2B5EF4-FFF2-40B4-BE49-F238E27FC236}">
                  <a16:creationId xmlns:a16="http://schemas.microsoft.com/office/drawing/2014/main" id="{2173CCBB-A405-4A90-8540-E14010B472F6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838;p55">
              <a:extLst>
                <a:ext uri="{FF2B5EF4-FFF2-40B4-BE49-F238E27FC236}">
                  <a16:creationId xmlns:a16="http://schemas.microsoft.com/office/drawing/2014/main" id="{CE30D921-F02E-4A23-B055-909B13B36982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839;p55">
              <a:extLst>
                <a:ext uri="{FF2B5EF4-FFF2-40B4-BE49-F238E27FC236}">
                  <a16:creationId xmlns:a16="http://schemas.microsoft.com/office/drawing/2014/main" id="{F6508603-9E16-43B5-A7F6-A53E63E28310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840;p55">
              <a:extLst>
                <a:ext uri="{FF2B5EF4-FFF2-40B4-BE49-F238E27FC236}">
                  <a16:creationId xmlns:a16="http://schemas.microsoft.com/office/drawing/2014/main" id="{5A4F74BD-81EB-47E1-A285-01048C556752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C621B5-3F95-2246-90BF-92CE53F86F86}"/>
              </a:ext>
            </a:extLst>
          </p:cNvPr>
          <p:cNvSpPr/>
          <p:nvPr/>
        </p:nvSpPr>
        <p:spPr>
          <a:xfrm>
            <a:off x="1239344" y="1064882"/>
            <a:ext cx="169309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 latinLnBrk="0">
              <a:buClr>
                <a:srgbClr val="FF6B03"/>
              </a:buClr>
            </a:pPr>
            <a:r>
              <a:rPr lang="ko-KR" altLang="en-US" sz="2800" b="1" kern="0" err="1">
                <a:solidFill>
                  <a:srgbClr val="FFFFFF"/>
                </a:solidFill>
                <a:latin typeface="맑은 고딕"/>
                <a:ea typeface="맑은 고딕"/>
              </a:rPr>
              <a:t>Android</a:t>
            </a: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4FBB83C2-73F4-4202-9E0C-5E13681C15F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0842" y="871794"/>
            <a:ext cx="2314575" cy="4114800"/>
          </a:xfrm>
          <a:prstGeom prst="rect">
            <a:avLst/>
          </a:prstGeom>
        </p:spPr>
      </p:pic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7DAD0A2A-F97A-4244-9728-E4A6E4E09A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14454" y="896375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1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820A9C31-655F-452C-A1DD-EA28CDBBA2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1676" y="344961"/>
            <a:ext cx="2513125" cy="5180571"/>
          </a:xfrm>
          <a:prstGeom prst="rect">
            <a:avLst/>
          </a:prstGeom>
        </p:spPr>
      </p:pic>
      <p:pic>
        <p:nvPicPr>
          <p:cNvPr id="2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A1D14F9-7527-4673-B918-025555B129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262" y="336722"/>
            <a:ext cx="2513125" cy="5180571"/>
          </a:xfrm>
          <a:prstGeom prst="rect">
            <a:avLst/>
          </a:prstGeom>
        </p:spPr>
      </p:pic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372468" y="350564"/>
            <a:ext cx="256144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조직도</a:t>
            </a:r>
            <a:endParaRPr lang="ko-KR" altLang="en-US" sz="2800" b="1" kern="0" err="1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9" name="그림 38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81221BF-C4D7-432C-9F7D-8C2D28E26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6407" y="329515"/>
            <a:ext cx="2513125" cy="5180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D0DD64-E9AA-4926-8AFE-CE3D9E253FB8}"/>
              </a:ext>
            </a:extLst>
          </p:cNvPr>
          <p:cNvSpPr/>
          <p:nvPr/>
        </p:nvSpPr>
        <p:spPr>
          <a:xfrm>
            <a:off x="4021271" y="5726568"/>
            <a:ext cx="164656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조직도 목록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FB5935-E518-4885-948D-474525FC88F4}"/>
              </a:ext>
            </a:extLst>
          </p:cNvPr>
          <p:cNvSpPr/>
          <p:nvPr/>
        </p:nvSpPr>
        <p:spPr>
          <a:xfrm>
            <a:off x="7093851" y="5726567"/>
            <a:ext cx="164656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팀원 목록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78B87A-9EAA-41DC-8D3F-3E310939B859}"/>
              </a:ext>
            </a:extLst>
          </p:cNvPr>
          <p:cNvSpPr/>
          <p:nvPr/>
        </p:nvSpPr>
        <p:spPr>
          <a:xfrm>
            <a:off x="9910793" y="5662657"/>
            <a:ext cx="1754719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개인 상세보기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grpSp>
        <p:nvGrpSpPr>
          <p:cNvPr id="15" name="Google Shape;12627;p59">
            <a:extLst>
              <a:ext uri="{FF2B5EF4-FFF2-40B4-BE49-F238E27FC236}">
                <a16:creationId xmlns:a16="http://schemas.microsoft.com/office/drawing/2014/main" id="{9365F88B-592A-8348-BC72-00A48405AEF2}"/>
              </a:ext>
            </a:extLst>
          </p:cNvPr>
          <p:cNvGrpSpPr/>
          <p:nvPr/>
        </p:nvGrpSpPr>
        <p:grpSpPr>
          <a:xfrm>
            <a:off x="1855458" y="1766792"/>
            <a:ext cx="689757" cy="689820"/>
            <a:chOff x="3712952" y="1970604"/>
            <a:chExt cx="354363" cy="354395"/>
          </a:xfrm>
          <a:solidFill>
            <a:schemeClr val="bg1"/>
          </a:solidFill>
        </p:grpSpPr>
        <p:sp>
          <p:nvSpPr>
            <p:cNvPr id="16" name="Google Shape;12628;p59">
              <a:extLst>
                <a:ext uri="{FF2B5EF4-FFF2-40B4-BE49-F238E27FC236}">
                  <a16:creationId xmlns:a16="http://schemas.microsoft.com/office/drawing/2014/main" id="{14722F29-D683-3C46-AA51-915623C25D8C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629;p59">
              <a:extLst>
                <a:ext uri="{FF2B5EF4-FFF2-40B4-BE49-F238E27FC236}">
                  <a16:creationId xmlns:a16="http://schemas.microsoft.com/office/drawing/2014/main" id="{663B23F4-C798-8044-A64B-6F81D11AC1C4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630;p59">
              <a:extLst>
                <a:ext uri="{FF2B5EF4-FFF2-40B4-BE49-F238E27FC236}">
                  <a16:creationId xmlns:a16="http://schemas.microsoft.com/office/drawing/2014/main" id="{BD743914-6407-A943-98B7-2FE8CEFFE9E9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631;p59">
              <a:extLst>
                <a:ext uri="{FF2B5EF4-FFF2-40B4-BE49-F238E27FC236}">
                  <a16:creationId xmlns:a16="http://schemas.microsoft.com/office/drawing/2014/main" id="{BFCA3EE3-DFEF-6A4E-9679-66196354CABB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632;p59">
              <a:extLst>
                <a:ext uri="{FF2B5EF4-FFF2-40B4-BE49-F238E27FC236}">
                  <a16:creationId xmlns:a16="http://schemas.microsoft.com/office/drawing/2014/main" id="{4323E164-7F2E-BC45-B103-1A90ABB14D30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633;p59">
              <a:extLst>
                <a:ext uri="{FF2B5EF4-FFF2-40B4-BE49-F238E27FC236}">
                  <a16:creationId xmlns:a16="http://schemas.microsoft.com/office/drawing/2014/main" id="{D7D8ABD0-A6B7-F54C-8B27-88064734928C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634;p59">
              <a:extLst>
                <a:ext uri="{FF2B5EF4-FFF2-40B4-BE49-F238E27FC236}">
                  <a16:creationId xmlns:a16="http://schemas.microsoft.com/office/drawing/2014/main" id="{FC00C91E-5831-D64C-8D45-6805A2EE560B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635;p59">
              <a:extLst>
                <a:ext uri="{FF2B5EF4-FFF2-40B4-BE49-F238E27FC236}">
                  <a16:creationId xmlns:a16="http://schemas.microsoft.com/office/drawing/2014/main" id="{D5A1550E-D952-4349-8D9E-4A275CDC59A9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636;p59">
              <a:extLst>
                <a:ext uri="{FF2B5EF4-FFF2-40B4-BE49-F238E27FC236}">
                  <a16:creationId xmlns:a16="http://schemas.microsoft.com/office/drawing/2014/main" id="{C673C6F6-E4F9-DC49-9AA0-F4CB5B361B4C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2AEE3D-317D-C043-968C-38FA84919DCA}"/>
              </a:ext>
            </a:extLst>
          </p:cNvPr>
          <p:cNvSpPr/>
          <p:nvPr/>
        </p:nvSpPr>
        <p:spPr>
          <a:xfrm>
            <a:off x="1226852" y="1064882"/>
            <a:ext cx="169309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 latinLnBrk="0">
              <a:buClr>
                <a:srgbClr val="FF6B03"/>
              </a:buClr>
            </a:pPr>
            <a:r>
              <a:rPr lang="ko-KR" altLang="en-US" sz="2800" b="1" kern="0" err="1">
                <a:solidFill>
                  <a:srgbClr val="FFFFFF"/>
                </a:solidFill>
                <a:latin typeface="맑은 고딕"/>
                <a:ea typeface="맑은 고딕"/>
              </a:rPr>
              <a:t>Android</a:t>
            </a: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0A2A6F0A-DAA9-4FF2-9550-3849950A541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3035" y="879987"/>
            <a:ext cx="2314575" cy="4114800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422263F-708F-45FB-89F0-8FFE202720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0906" y="888181"/>
            <a:ext cx="2314575" cy="4114800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3CE723DC-A809-481B-8E84-C0686374732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20583" y="879987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820A9C31-655F-452C-A1DD-EA28CDBBA2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1676" y="344961"/>
            <a:ext cx="2513125" cy="5180571"/>
          </a:xfrm>
          <a:prstGeom prst="rect">
            <a:avLst/>
          </a:prstGeom>
        </p:spPr>
      </p:pic>
      <p:pic>
        <p:nvPicPr>
          <p:cNvPr id="2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A1D14F9-7527-4673-B918-025555B129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262" y="336722"/>
            <a:ext cx="2513125" cy="5180571"/>
          </a:xfrm>
          <a:prstGeom prst="rect">
            <a:avLst/>
          </a:prstGeom>
        </p:spPr>
      </p:pic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372468" y="350564"/>
            <a:ext cx="256144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9" name="그림 38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81221BF-C4D7-432C-9F7D-8C2D28E26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6407" y="329515"/>
            <a:ext cx="2513125" cy="5180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D0DD64-E9AA-4926-8AFE-CE3D9E253FB8}"/>
              </a:ext>
            </a:extLst>
          </p:cNvPr>
          <p:cNvSpPr/>
          <p:nvPr/>
        </p:nvSpPr>
        <p:spPr>
          <a:xfrm>
            <a:off x="3972110" y="5726568"/>
            <a:ext cx="164656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 err="1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채팅방</a:t>
            </a: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 목록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FB5935-E518-4885-948D-474525FC88F4}"/>
              </a:ext>
            </a:extLst>
          </p:cNvPr>
          <p:cNvSpPr/>
          <p:nvPr/>
        </p:nvSpPr>
        <p:spPr>
          <a:xfrm>
            <a:off x="7093851" y="5726567"/>
            <a:ext cx="164656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 err="1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채팅방</a:t>
            </a: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 내부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78B87A-9EAA-41DC-8D3F-3E310939B859}"/>
              </a:ext>
            </a:extLst>
          </p:cNvPr>
          <p:cNvSpPr/>
          <p:nvPr/>
        </p:nvSpPr>
        <p:spPr>
          <a:xfrm>
            <a:off x="10074664" y="5646270"/>
            <a:ext cx="1279494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채널 목록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grpSp>
        <p:nvGrpSpPr>
          <p:cNvPr id="15" name="Google Shape;12627;p59">
            <a:extLst>
              <a:ext uri="{FF2B5EF4-FFF2-40B4-BE49-F238E27FC236}">
                <a16:creationId xmlns:a16="http://schemas.microsoft.com/office/drawing/2014/main" id="{9365F88B-592A-8348-BC72-00A48405AEF2}"/>
              </a:ext>
            </a:extLst>
          </p:cNvPr>
          <p:cNvGrpSpPr/>
          <p:nvPr/>
        </p:nvGrpSpPr>
        <p:grpSpPr>
          <a:xfrm>
            <a:off x="1855458" y="1766792"/>
            <a:ext cx="689757" cy="689820"/>
            <a:chOff x="3712952" y="1970604"/>
            <a:chExt cx="354363" cy="354395"/>
          </a:xfrm>
          <a:solidFill>
            <a:schemeClr val="bg1"/>
          </a:solidFill>
        </p:grpSpPr>
        <p:sp>
          <p:nvSpPr>
            <p:cNvPr id="16" name="Google Shape;12628;p59">
              <a:extLst>
                <a:ext uri="{FF2B5EF4-FFF2-40B4-BE49-F238E27FC236}">
                  <a16:creationId xmlns:a16="http://schemas.microsoft.com/office/drawing/2014/main" id="{14722F29-D683-3C46-AA51-915623C25D8C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629;p59">
              <a:extLst>
                <a:ext uri="{FF2B5EF4-FFF2-40B4-BE49-F238E27FC236}">
                  <a16:creationId xmlns:a16="http://schemas.microsoft.com/office/drawing/2014/main" id="{663B23F4-C798-8044-A64B-6F81D11AC1C4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630;p59">
              <a:extLst>
                <a:ext uri="{FF2B5EF4-FFF2-40B4-BE49-F238E27FC236}">
                  <a16:creationId xmlns:a16="http://schemas.microsoft.com/office/drawing/2014/main" id="{BD743914-6407-A943-98B7-2FE8CEFFE9E9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631;p59">
              <a:extLst>
                <a:ext uri="{FF2B5EF4-FFF2-40B4-BE49-F238E27FC236}">
                  <a16:creationId xmlns:a16="http://schemas.microsoft.com/office/drawing/2014/main" id="{BFCA3EE3-DFEF-6A4E-9679-66196354CABB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632;p59">
              <a:extLst>
                <a:ext uri="{FF2B5EF4-FFF2-40B4-BE49-F238E27FC236}">
                  <a16:creationId xmlns:a16="http://schemas.microsoft.com/office/drawing/2014/main" id="{4323E164-7F2E-BC45-B103-1A90ABB14D30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633;p59">
              <a:extLst>
                <a:ext uri="{FF2B5EF4-FFF2-40B4-BE49-F238E27FC236}">
                  <a16:creationId xmlns:a16="http://schemas.microsoft.com/office/drawing/2014/main" id="{D7D8ABD0-A6B7-F54C-8B27-88064734928C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634;p59">
              <a:extLst>
                <a:ext uri="{FF2B5EF4-FFF2-40B4-BE49-F238E27FC236}">
                  <a16:creationId xmlns:a16="http://schemas.microsoft.com/office/drawing/2014/main" id="{FC00C91E-5831-D64C-8D45-6805A2EE560B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635;p59">
              <a:extLst>
                <a:ext uri="{FF2B5EF4-FFF2-40B4-BE49-F238E27FC236}">
                  <a16:creationId xmlns:a16="http://schemas.microsoft.com/office/drawing/2014/main" id="{D5A1550E-D952-4349-8D9E-4A275CDC59A9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636;p59">
              <a:extLst>
                <a:ext uri="{FF2B5EF4-FFF2-40B4-BE49-F238E27FC236}">
                  <a16:creationId xmlns:a16="http://schemas.microsoft.com/office/drawing/2014/main" id="{C673C6F6-E4F9-DC49-9AA0-F4CB5B361B4C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2AEE3D-317D-C043-968C-38FA84919DCA}"/>
              </a:ext>
            </a:extLst>
          </p:cNvPr>
          <p:cNvSpPr/>
          <p:nvPr/>
        </p:nvSpPr>
        <p:spPr>
          <a:xfrm>
            <a:off x="1226852" y="1064882"/>
            <a:ext cx="169309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 latinLnBrk="0">
              <a:buClr>
                <a:srgbClr val="FF6B03"/>
              </a:buClr>
            </a:pPr>
            <a:r>
              <a:rPr lang="ko-KR" altLang="en-US" sz="2800" b="1" kern="0" err="1">
                <a:solidFill>
                  <a:srgbClr val="FFFFFF"/>
                </a:solidFill>
                <a:latin typeface="맑은 고딕"/>
                <a:ea typeface="맑은 고딕"/>
              </a:rPr>
              <a:t>Android</a:t>
            </a: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5379D27-D8AC-47E4-828E-97F96906534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12389" y="871794"/>
            <a:ext cx="2314575" cy="411480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B69ECB4-9DC3-41F0-8B06-FF53ACBED6F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3035" y="882085"/>
            <a:ext cx="2314575" cy="4114800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74600EA-969E-4E98-AE11-82575ACA51A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0906" y="888181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9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820A9C31-655F-452C-A1DD-EA28CDBBA2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1676" y="344961"/>
            <a:ext cx="2513125" cy="5180571"/>
          </a:xfrm>
          <a:prstGeom prst="rect">
            <a:avLst/>
          </a:prstGeom>
        </p:spPr>
      </p:pic>
      <p:pic>
        <p:nvPicPr>
          <p:cNvPr id="2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A1D14F9-7527-4673-B918-025555B129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3262" y="336722"/>
            <a:ext cx="2513125" cy="5180571"/>
          </a:xfrm>
          <a:prstGeom prst="rect">
            <a:avLst/>
          </a:prstGeom>
        </p:spPr>
      </p:pic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372468" y="350564"/>
            <a:ext cx="256144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채팅 대화상자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9" name="그림 38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81221BF-C4D7-432C-9F7D-8C2D28E26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6407" y="329515"/>
            <a:ext cx="2513125" cy="5180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D0DD64-E9AA-4926-8AFE-CE3D9E253FB8}"/>
              </a:ext>
            </a:extLst>
          </p:cNvPr>
          <p:cNvSpPr/>
          <p:nvPr/>
        </p:nvSpPr>
        <p:spPr>
          <a:xfrm>
            <a:off x="3627981" y="5726568"/>
            <a:ext cx="2842823" cy="7051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 err="1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채팅방</a:t>
            </a: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 목록 대화상자</a:t>
            </a:r>
            <a:endParaRPr lang="ko-KR"/>
          </a:p>
          <a:p>
            <a:pPr defTabSz="1219170">
              <a:lnSpc>
                <a:spcPts val="2507"/>
              </a:lnSpc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 - 정렬 방식 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FB5935-E518-4885-948D-474525FC88F4}"/>
              </a:ext>
            </a:extLst>
          </p:cNvPr>
          <p:cNvSpPr/>
          <p:nvPr/>
        </p:nvSpPr>
        <p:spPr>
          <a:xfrm>
            <a:off x="6602238" y="5726567"/>
            <a:ext cx="2932951" cy="7051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 err="1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채팅방</a:t>
            </a: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 내부 대화상자 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  <a:p>
            <a:pPr defTabSz="1219170">
              <a:lnSpc>
                <a:spcPts val="2507"/>
              </a:lnSpc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- 앨범, 파일 전송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78B87A-9EAA-41DC-8D3F-3E310939B859}"/>
              </a:ext>
            </a:extLst>
          </p:cNvPr>
          <p:cNvSpPr/>
          <p:nvPr/>
        </p:nvSpPr>
        <p:spPr>
          <a:xfrm>
            <a:off x="9976341" y="5728205"/>
            <a:ext cx="1746526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대화방 생성</a:t>
            </a:r>
            <a:endParaRPr lang="ko-KR" altLang="en-US" sz="1850" b="1" kern="0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grpSp>
        <p:nvGrpSpPr>
          <p:cNvPr id="15" name="Google Shape;12627;p59">
            <a:extLst>
              <a:ext uri="{FF2B5EF4-FFF2-40B4-BE49-F238E27FC236}">
                <a16:creationId xmlns:a16="http://schemas.microsoft.com/office/drawing/2014/main" id="{9365F88B-592A-8348-BC72-00A48405AEF2}"/>
              </a:ext>
            </a:extLst>
          </p:cNvPr>
          <p:cNvGrpSpPr/>
          <p:nvPr/>
        </p:nvGrpSpPr>
        <p:grpSpPr>
          <a:xfrm>
            <a:off x="1855458" y="1766792"/>
            <a:ext cx="689757" cy="689820"/>
            <a:chOff x="3712952" y="1970604"/>
            <a:chExt cx="354363" cy="354395"/>
          </a:xfrm>
          <a:solidFill>
            <a:schemeClr val="bg1"/>
          </a:solidFill>
        </p:grpSpPr>
        <p:sp>
          <p:nvSpPr>
            <p:cNvPr id="16" name="Google Shape;12628;p59">
              <a:extLst>
                <a:ext uri="{FF2B5EF4-FFF2-40B4-BE49-F238E27FC236}">
                  <a16:creationId xmlns:a16="http://schemas.microsoft.com/office/drawing/2014/main" id="{14722F29-D683-3C46-AA51-915623C25D8C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629;p59">
              <a:extLst>
                <a:ext uri="{FF2B5EF4-FFF2-40B4-BE49-F238E27FC236}">
                  <a16:creationId xmlns:a16="http://schemas.microsoft.com/office/drawing/2014/main" id="{663B23F4-C798-8044-A64B-6F81D11AC1C4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630;p59">
              <a:extLst>
                <a:ext uri="{FF2B5EF4-FFF2-40B4-BE49-F238E27FC236}">
                  <a16:creationId xmlns:a16="http://schemas.microsoft.com/office/drawing/2014/main" id="{BD743914-6407-A943-98B7-2FE8CEFFE9E9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631;p59">
              <a:extLst>
                <a:ext uri="{FF2B5EF4-FFF2-40B4-BE49-F238E27FC236}">
                  <a16:creationId xmlns:a16="http://schemas.microsoft.com/office/drawing/2014/main" id="{BFCA3EE3-DFEF-6A4E-9679-66196354CABB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632;p59">
              <a:extLst>
                <a:ext uri="{FF2B5EF4-FFF2-40B4-BE49-F238E27FC236}">
                  <a16:creationId xmlns:a16="http://schemas.microsoft.com/office/drawing/2014/main" id="{4323E164-7F2E-BC45-B103-1A90ABB14D30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633;p59">
              <a:extLst>
                <a:ext uri="{FF2B5EF4-FFF2-40B4-BE49-F238E27FC236}">
                  <a16:creationId xmlns:a16="http://schemas.microsoft.com/office/drawing/2014/main" id="{D7D8ABD0-A6B7-F54C-8B27-88064734928C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634;p59">
              <a:extLst>
                <a:ext uri="{FF2B5EF4-FFF2-40B4-BE49-F238E27FC236}">
                  <a16:creationId xmlns:a16="http://schemas.microsoft.com/office/drawing/2014/main" id="{FC00C91E-5831-D64C-8D45-6805A2EE560B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635;p59">
              <a:extLst>
                <a:ext uri="{FF2B5EF4-FFF2-40B4-BE49-F238E27FC236}">
                  <a16:creationId xmlns:a16="http://schemas.microsoft.com/office/drawing/2014/main" id="{D5A1550E-D952-4349-8D9E-4A275CDC59A9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636;p59">
              <a:extLst>
                <a:ext uri="{FF2B5EF4-FFF2-40B4-BE49-F238E27FC236}">
                  <a16:creationId xmlns:a16="http://schemas.microsoft.com/office/drawing/2014/main" id="{C673C6F6-E4F9-DC49-9AA0-F4CB5B361B4C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2AEE3D-317D-C043-968C-38FA84919DCA}"/>
              </a:ext>
            </a:extLst>
          </p:cNvPr>
          <p:cNvSpPr/>
          <p:nvPr/>
        </p:nvSpPr>
        <p:spPr>
          <a:xfrm>
            <a:off x="1226852" y="1064882"/>
            <a:ext cx="169309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 latinLnBrk="0">
              <a:buClr>
                <a:srgbClr val="FF6B03"/>
              </a:buClr>
            </a:pPr>
            <a:r>
              <a:rPr lang="ko-KR" altLang="en-US" sz="2800" b="1" kern="0" err="1">
                <a:solidFill>
                  <a:srgbClr val="FFFFFF"/>
                </a:solidFill>
                <a:latin typeface="맑은 고딕"/>
                <a:ea typeface="맑은 고딕"/>
              </a:rPr>
              <a:t>Android</a:t>
            </a: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</a:p>
        </p:txBody>
      </p:sp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18B3FB1-FD9E-40D9-B98C-3C0CE9A1023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0906" y="888181"/>
            <a:ext cx="2314575" cy="4114800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49C47550-20F0-4A71-AE52-C3B6E64BFB9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3035" y="882085"/>
            <a:ext cx="2314575" cy="4114800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6FF7987A-1E6C-4588-88B9-C1B50F4340F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5" y="879988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820A9C31-655F-452C-A1DD-EA28CDBBA2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2088" y="401873"/>
            <a:ext cx="2513125" cy="5180571"/>
          </a:xfrm>
          <a:prstGeom prst="rect">
            <a:avLst/>
          </a:prstGeom>
        </p:spPr>
      </p:pic>
      <p:pic>
        <p:nvPicPr>
          <p:cNvPr id="2" name="그림 6" descr="모니터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5A1D14F9-7527-4673-B918-025555B129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3686" y="399946"/>
            <a:ext cx="2513125" cy="5180571"/>
          </a:xfrm>
          <a:prstGeom prst="rect">
            <a:avLst/>
          </a:prstGeom>
        </p:spPr>
      </p:pic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210120" y="350566"/>
            <a:ext cx="3144028" cy="63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설정 및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73ACA-9750-4CAF-9820-BAF8C65CA1C1}"/>
              </a:ext>
            </a:extLst>
          </p:cNvPr>
          <p:cNvSpPr/>
          <p:nvPr/>
        </p:nvSpPr>
        <p:spPr>
          <a:xfrm>
            <a:off x="5346986" y="5777367"/>
            <a:ext cx="125327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>
              <a:lnSpc>
                <a:spcPts val="2507"/>
              </a:lnSpc>
            </a:pPr>
            <a:r>
              <a:rPr lang="ko-KR" altLang="en-US" sz="1850" b="1" kern="0">
                <a:solidFill>
                  <a:srgbClr val="262626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</a:rPr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46CA03-59BE-4795-8F26-D3899C22343D}"/>
              </a:ext>
            </a:extLst>
          </p:cNvPr>
          <p:cNvSpPr/>
          <p:nvPr/>
        </p:nvSpPr>
        <p:spPr>
          <a:xfrm>
            <a:off x="8912819" y="5815056"/>
            <a:ext cx="125327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>
              <a:lnSpc>
                <a:spcPts val="2507"/>
              </a:lnSpc>
            </a:pPr>
            <a:r>
              <a:rPr lang="ko-KR" altLang="en-US" sz="1850" b="1" kern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검색</a:t>
            </a:r>
            <a:endParaRPr lang="ko-KR" altLang="en-US" sz="1850" b="1" kern="0" err="1">
              <a:solidFill>
                <a:srgbClr val="262626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4CE6E6-4044-3D44-81EA-7841EDE317EC}"/>
              </a:ext>
            </a:extLst>
          </p:cNvPr>
          <p:cNvSpPr/>
          <p:nvPr/>
        </p:nvSpPr>
        <p:spPr>
          <a:xfrm>
            <a:off x="1226852" y="1064882"/>
            <a:ext cx="169309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 latinLnBrk="0">
              <a:buClr>
                <a:srgbClr val="FF6B03"/>
              </a:buClr>
            </a:pPr>
            <a:r>
              <a:rPr lang="ko-KR" altLang="en-US" sz="2800" b="1" kern="0" err="1">
                <a:solidFill>
                  <a:srgbClr val="FFFFFF"/>
                </a:solidFill>
                <a:latin typeface="맑은 고딕"/>
                <a:ea typeface="맑은 고딕"/>
              </a:rPr>
              <a:t>Android</a:t>
            </a: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</a:p>
        </p:txBody>
      </p:sp>
      <p:grpSp>
        <p:nvGrpSpPr>
          <p:cNvPr id="40" name="Google Shape;10195;p55">
            <a:extLst>
              <a:ext uri="{FF2B5EF4-FFF2-40B4-BE49-F238E27FC236}">
                <a16:creationId xmlns:a16="http://schemas.microsoft.com/office/drawing/2014/main" id="{00A9F2F7-C548-694F-9981-3D29EEA336A0}"/>
              </a:ext>
            </a:extLst>
          </p:cNvPr>
          <p:cNvGrpSpPr/>
          <p:nvPr/>
        </p:nvGrpSpPr>
        <p:grpSpPr>
          <a:xfrm>
            <a:off x="2052935" y="1662729"/>
            <a:ext cx="644207" cy="640380"/>
            <a:chOff x="3541011" y="3367320"/>
            <a:chExt cx="348257" cy="346188"/>
          </a:xfrm>
          <a:solidFill>
            <a:schemeClr val="bg1"/>
          </a:solidFill>
        </p:grpSpPr>
        <p:sp>
          <p:nvSpPr>
            <p:cNvPr id="41" name="Google Shape;10196;p55">
              <a:extLst>
                <a:ext uri="{FF2B5EF4-FFF2-40B4-BE49-F238E27FC236}">
                  <a16:creationId xmlns:a16="http://schemas.microsoft.com/office/drawing/2014/main" id="{ED891012-25B3-AF4B-A5DC-21319BA2F5F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0197;p55">
              <a:extLst>
                <a:ext uri="{FF2B5EF4-FFF2-40B4-BE49-F238E27FC236}">
                  <a16:creationId xmlns:a16="http://schemas.microsoft.com/office/drawing/2014/main" id="{2B11DC4C-186F-6343-AB8A-90F5548C123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0199;p55">
              <a:extLst>
                <a:ext uri="{FF2B5EF4-FFF2-40B4-BE49-F238E27FC236}">
                  <a16:creationId xmlns:a16="http://schemas.microsoft.com/office/drawing/2014/main" id="{1BFEC112-633E-4241-AC36-4B2AE033AEB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12436;p59">
            <a:extLst>
              <a:ext uri="{FF2B5EF4-FFF2-40B4-BE49-F238E27FC236}">
                <a16:creationId xmlns:a16="http://schemas.microsoft.com/office/drawing/2014/main" id="{B7AD24C1-5D33-4C49-BEE3-B141C66AA52C}"/>
              </a:ext>
            </a:extLst>
          </p:cNvPr>
          <p:cNvGrpSpPr/>
          <p:nvPr/>
        </p:nvGrpSpPr>
        <p:grpSpPr>
          <a:xfrm>
            <a:off x="1267784" y="1679915"/>
            <a:ext cx="637022" cy="640380"/>
            <a:chOff x="6069423" y="2891892"/>
            <a:chExt cx="362321" cy="364231"/>
          </a:xfrm>
          <a:solidFill>
            <a:schemeClr val="bg1"/>
          </a:solidFill>
        </p:grpSpPr>
        <p:sp>
          <p:nvSpPr>
            <p:cNvPr id="47" name="Google Shape;12437;p59">
              <a:extLst>
                <a:ext uri="{FF2B5EF4-FFF2-40B4-BE49-F238E27FC236}">
                  <a16:creationId xmlns:a16="http://schemas.microsoft.com/office/drawing/2014/main" id="{E106BDB2-F8AD-8F4F-A79C-7A24E4CE2C64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2438;p59">
              <a:extLst>
                <a:ext uri="{FF2B5EF4-FFF2-40B4-BE49-F238E27FC236}">
                  <a16:creationId xmlns:a16="http://schemas.microsoft.com/office/drawing/2014/main" id="{91433DE6-0383-6B48-A65C-B6E633E948F5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2439;p59">
              <a:extLst>
                <a:ext uri="{FF2B5EF4-FFF2-40B4-BE49-F238E27FC236}">
                  <a16:creationId xmlns:a16="http://schemas.microsoft.com/office/drawing/2014/main" id="{5B7BF030-3E7E-6145-903E-CBE81C6E0094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440;p59">
              <a:extLst>
                <a:ext uri="{FF2B5EF4-FFF2-40B4-BE49-F238E27FC236}">
                  <a16:creationId xmlns:a16="http://schemas.microsoft.com/office/drawing/2014/main" id="{EB0AAB90-EBB0-5B47-94A6-FFD61092A6B1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2441;p59">
              <a:extLst>
                <a:ext uri="{FF2B5EF4-FFF2-40B4-BE49-F238E27FC236}">
                  <a16:creationId xmlns:a16="http://schemas.microsoft.com/office/drawing/2014/main" id="{0636D287-6B3C-5342-8F51-2B1913F9CC76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2442;p59">
              <a:extLst>
                <a:ext uri="{FF2B5EF4-FFF2-40B4-BE49-F238E27FC236}">
                  <a16:creationId xmlns:a16="http://schemas.microsoft.com/office/drawing/2014/main" id="{18CD5D01-5CA5-5D4D-9240-E91322B01257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B6A754B-74E5-4578-A28A-DC7147FBD4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4196" y="961922"/>
            <a:ext cx="2314575" cy="4114800"/>
          </a:xfrm>
          <a:prstGeom prst="rect">
            <a:avLst/>
          </a:prstGeom>
        </p:spPr>
      </p:pic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AA0FE4A-7B87-4000-9E73-AD75E5298A4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3561" y="949287"/>
            <a:ext cx="22835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프로젝트 소개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주제 및 기획 의도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86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5878" y="349450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588D00-AA85-5D42-A472-469DDEAC73C8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9836;p55">
            <a:extLst>
              <a:ext uri="{FF2B5EF4-FFF2-40B4-BE49-F238E27FC236}">
                <a16:creationId xmlns:a16="http://schemas.microsoft.com/office/drawing/2014/main" id="{A3137484-EE1A-434A-B31D-86E37A2CA406}"/>
              </a:ext>
            </a:extLst>
          </p:cNvPr>
          <p:cNvGrpSpPr/>
          <p:nvPr/>
        </p:nvGrpSpPr>
        <p:grpSpPr>
          <a:xfrm>
            <a:off x="2063704" y="1689979"/>
            <a:ext cx="655744" cy="722175"/>
            <a:chOff x="7562766" y="1514864"/>
            <a:chExt cx="327059" cy="360192"/>
          </a:xfrm>
          <a:solidFill>
            <a:schemeClr val="bg1"/>
          </a:solidFill>
        </p:grpSpPr>
        <p:sp>
          <p:nvSpPr>
            <p:cNvPr id="39" name="Google Shape;9837;p55">
              <a:extLst>
                <a:ext uri="{FF2B5EF4-FFF2-40B4-BE49-F238E27FC236}">
                  <a16:creationId xmlns:a16="http://schemas.microsoft.com/office/drawing/2014/main" id="{D842E5D9-1DB0-8246-B3F9-9786B497378C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838;p55">
              <a:extLst>
                <a:ext uri="{FF2B5EF4-FFF2-40B4-BE49-F238E27FC236}">
                  <a16:creationId xmlns:a16="http://schemas.microsoft.com/office/drawing/2014/main" id="{015E52A6-79E8-744F-BEBF-393E48E6FABD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839;p55">
              <a:extLst>
                <a:ext uri="{FF2B5EF4-FFF2-40B4-BE49-F238E27FC236}">
                  <a16:creationId xmlns:a16="http://schemas.microsoft.com/office/drawing/2014/main" id="{6C00457A-0F52-AD4F-B5C5-64AADD852D24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840;p55">
              <a:extLst>
                <a:ext uri="{FF2B5EF4-FFF2-40B4-BE49-F238E27FC236}">
                  <a16:creationId xmlns:a16="http://schemas.microsoft.com/office/drawing/2014/main" id="{8FA79E46-7B3B-8343-8195-1D508BC92371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567FCF3C-A9D8-440C-AD9A-DE126ABFDF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432" y="1091676"/>
            <a:ext cx="8757265" cy="49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74317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회원가입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3E143-D1C5-E14C-91A5-38CC5B0730E6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Google Shape;9860;p55">
            <a:extLst>
              <a:ext uri="{FF2B5EF4-FFF2-40B4-BE49-F238E27FC236}">
                <a16:creationId xmlns:a16="http://schemas.microsoft.com/office/drawing/2014/main" id="{CED31AF5-8B0E-F648-8A3B-84BC9711B15D}"/>
              </a:ext>
            </a:extLst>
          </p:cNvPr>
          <p:cNvSpPr/>
          <p:nvPr/>
        </p:nvSpPr>
        <p:spPr>
          <a:xfrm>
            <a:off x="1960285" y="1657214"/>
            <a:ext cx="838881" cy="675295"/>
          </a:xfrm>
          <a:custGeom>
            <a:avLst/>
            <a:gdLst/>
            <a:ahLst/>
            <a:cxnLst/>
            <a:rect l="l" t="t" r="r" b="b"/>
            <a:pathLst>
              <a:path w="10133" h="8157" extrusionOk="0">
                <a:moveTo>
                  <a:pt x="6156" y="2227"/>
                </a:moveTo>
                <a:lnTo>
                  <a:pt x="6966" y="2489"/>
                </a:lnTo>
                <a:cubicBezTo>
                  <a:pt x="6975" y="2492"/>
                  <a:pt x="6987" y="2494"/>
                  <a:pt x="6999" y="2494"/>
                </a:cubicBezTo>
                <a:cubicBezTo>
                  <a:pt x="7032" y="2494"/>
                  <a:pt x="7071" y="2483"/>
                  <a:pt x="7097" y="2465"/>
                </a:cubicBezTo>
                <a:lnTo>
                  <a:pt x="7347" y="2263"/>
                </a:lnTo>
                <a:lnTo>
                  <a:pt x="9121" y="4585"/>
                </a:lnTo>
                <a:lnTo>
                  <a:pt x="8847" y="4799"/>
                </a:lnTo>
                <a:cubicBezTo>
                  <a:pt x="8835" y="4787"/>
                  <a:pt x="8811" y="4763"/>
                  <a:pt x="8799" y="4763"/>
                </a:cubicBezTo>
                <a:lnTo>
                  <a:pt x="5728" y="3096"/>
                </a:lnTo>
                <a:lnTo>
                  <a:pt x="5847" y="2918"/>
                </a:lnTo>
                <a:cubicBezTo>
                  <a:pt x="5894" y="2846"/>
                  <a:pt x="5859" y="2763"/>
                  <a:pt x="5799" y="2715"/>
                </a:cubicBezTo>
                <a:cubicBezTo>
                  <a:pt x="5776" y="2700"/>
                  <a:pt x="5750" y="2693"/>
                  <a:pt x="5725" y="2693"/>
                </a:cubicBezTo>
                <a:cubicBezTo>
                  <a:pt x="5672" y="2693"/>
                  <a:pt x="5621" y="2723"/>
                  <a:pt x="5597" y="2763"/>
                </a:cubicBezTo>
                <a:lnTo>
                  <a:pt x="5263" y="3263"/>
                </a:lnTo>
                <a:cubicBezTo>
                  <a:pt x="5251" y="3299"/>
                  <a:pt x="5240" y="3311"/>
                  <a:pt x="5240" y="3335"/>
                </a:cubicBezTo>
                <a:lnTo>
                  <a:pt x="5240" y="4609"/>
                </a:lnTo>
                <a:cubicBezTo>
                  <a:pt x="5240" y="4870"/>
                  <a:pt x="5013" y="5085"/>
                  <a:pt x="4763" y="5085"/>
                </a:cubicBezTo>
                <a:cubicBezTo>
                  <a:pt x="4489" y="5085"/>
                  <a:pt x="4287" y="4859"/>
                  <a:pt x="4287" y="4609"/>
                </a:cubicBezTo>
                <a:lnTo>
                  <a:pt x="4287" y="3358"/>
                </a:lnTo>
                <a:lnTo>
                  <a:pt x="4561" y="2227"/>
                </a:lnTo>
                <a:close/>
                <a:moveTo>
                  <a:pt x="2620" y="1727"/>
                </a:moveTo>
                <a:lnTo>
                  <a:pt x="2858" y="1870"/>
                </a:lnTo>
                <a:lnTo>
                  <a:pt x="906" y="5228"/>
                </a:lnTo>
                <a:lnTo>
                  <a:pt x="668" y="5097"/>
                </a:lnTo>
                <a:lnTo>
                  <a:pt x="2620" y="1727"/>
                </a:lnTo>
                <a:close/>
                <a:moveTo>
                  <a:pt x="3108" y="4656"/>
                </a:moveTo>
                <a:cubicBezTo>
                  <a:pt x="3215" y="4656"/>
                  <a:pt x="3299" y="4704"/>
                  <a:pt x="3358" y="4799"/>
                </a:cubicBezTo>
                <a:cubicBezTo>
                  <a:pt x="3465" y="4942"/>
                  <a:pt x="3442" y="5156"/>
                  <a:pt x="3287" y="5251"/>
                </a:cubicBezTo>
                <a:lnTo>
                  <a:pt x="2263" y="6013"/>
                </a:lnTo>
                <a:cubicBezTo>
                  <a:pt x="2200" y="6057"/>
                  <a:pt x="2130" y="6079"/>
                  <a:pt x="2062" y="6079"/>
                </a:cubicBezTo>
                <a:cubicBezTo>
                  <a:pt x="1964" y="6079"/>
                  <a:pt x="1869" y="6033"/>
                  <a:pt x="1799" y="5942"/>
                </a:cubicBezTo>
                <a:cubicBezTo>
                  <a:pt x="1691" y="5799"/>
                  <a:pt x="1727" y="5597"/>
                  <a:pt x="1870" y="5478"/>
                </a:cubicBezTo>
                <a:lnTo>
                  <a:pt x="2918" y="4716"/>
                </a:lnTo>
                <a:cubicBezTo>
                  <a:pt x="2977" y="4680"/>
                  <a:pt x="3037" y="4656"/>
                  <a:pt x="3108" y="4656"/>
                </a:cubicBezTo>
                <a:close/>
                <a:moveTo>
                  <a:pt x="3739" y="5418"/>
                </a:moveTo>
                <a:cubicBezTo>
                  <a:pt x="3823" y="5418"/>
                  <a:pt x="3918" y="5478"/>
                  <a:pt x="3977" y="5549"/>
                </a:cubicBezTo>
                <a:cubicBezTo>
                  <a:pt x="4073" y="5704"/>
                  <a:pt x="4049" y="5906"/>
                  <a:pt x="3894" y="6013"/>
                </a:cubicBezTo>
                <a:lnTo>
                  <a:pt x="3084" y="6609"/>
                </a:lnTo>
                <a:cubicBezTo>
                  <a:pt x="3021" y="6653"/>
                  <a:pt x="2952" y="6675"/>
                  <a:pt x="2885" y="6675"/>
                </a:cubicBezTo>
                <a:cubicBezTo>
                  <a:pt x="2788" y="6675"/>
                  <a:pt x="2695" y="6629"/>
                  <a:pt x="2632" y="6537"/>
                </a:cubicBezTo>
                <a:cubicBezTo>
                  <a:pt x="2525" y="6394"/>
                  <a:pt x="2561" y="6180"/>
                  <a:pt x="2703" y="6073"/>
                </a:cubicBezTo>
                <a:lnTo>
                  <a:pt x="3489" y="5513"/>
                </a:lnTo>
                <a:cubicBezTo>
                  <a:pt x="3525" y="5490"/>
                  <a:pt x="3549" y="5466"/>
                  <a:pt x="3585" y="5454"/>
                </a:cubicBezTo>
                <a:cubicBezTo>
                  <a:pt x="3632" y="5430"/>
                  <a:pt x="3680" y="5418"/>
                  <a:pt x="3739" y="5418"/>
                </a:cubicBezTo>
                <a:close/>
                <a:moveTo>
                  <a:pt x="4269" y="6177"/>
                </a:moveTo>
                <a:cubicBezTo>
                  <a:pt x="4367" y="6177"/>
                  <a:pt x="4461" y="6221"/>
                  <a:pt x="4525" y="6299"/>
                </a:cubicBezTo>
                <a:cubicBezTo>
                  <a:pt x="4632" y="6442"/>
                  <a:pt x="4597" y="6656"/>
                  <a:pt x="4454" y="6764"/>
                </a:cubicBezTo>
                <a:lnTo>
                  <a:pt x="3882" y="7192"/>
                </a:lnTo>
                <a:cubicBezTo>
                  <a:pt x="3823" y="7232"/>
                  <a:pt x="3747" y="7255"/>
                  <a:pt x="3683" y="7255"/>
                </a:cubicBezTo>
                <a:cubicBezTo>
                  <a:pt x="3669" y="7255"/>
                  <a:pt x="3656" y="7254"/>
                  <a:pt x="3644" y="7252"/>
                </a:cubicBezTo>
                <a:cubicBezTo>
                  <a:pt x="3549" y="7240"/>
                  <a:pt x="3477" y="7192"/>
                  <a:pt x="3442" y="7121"/>
                </a:cubicBezTo>
                <a:cubicBezTo>
                  <a:pt x="3335" y="6966"/>
                  <a:pt x="3358" y="6775"/>
                  <a:pt x="3513" y="6656"/>
                </a:cubicBezTo>
                <a:lnTo>
                  <a:pt x="4061" y="6252"/>
                </a:lnTo>
                <a:lnTo>
                  <a:pt x="4073" y="6240"/>
                </a:lnTo>
                <a:cubicBezTo>
                  <a:pt x="4135" y="6197"/>
                  <a:pt x="4203" y="6177"/>
                  <a:pt x="4269" y="6177"/>
                </a:cubicBezTo>
                <a:close/>
                <a:moveTo>
                  <a:pt x="2799" y="2549"/>
                </a:moveTo>
                <a:lnTo>
                  <a:pt x="3061" y="2715"/>
                </a:lnTo>
                <a:cubicBezTo>
                  <a:pt x="3086" y="2724"/>
                  <a:pt x="3105" y="2732"/>
                  <a:pt x="3127" y="2732"/>
                </a:cubicBezTo>
                <a:cubicBezTo>
                  <a:pt x="3136" y="2732"/>
                  <a:pt x="3145" y="2731"/>
                  <a:pt x="3156" y="2727"/>
                </a:cubicBezTo>
                <a:lnTo>
                  <a:pt x="3858" y="2656"/>
                </a:lnTo>
                <a:lnTo>
                  <a:pt x="4108" y="2751"/>
                </a:lnTo>
                <a:lnTo>
                  <a:pt x="3954" y="3335"/>
                </a:lnTo>
                <a:lnTo>
                  <a:pt x="3954" y="3370"/>
                </a:lnTo>
                <a:lnTo>
                  <a:pt x="3954" y="4632"/>
                </a:lnTo>
                <a:cubicBezTo>
                  <a:pt x="3954" y="5061"/>
                  <a:pt x="4299" y="5406"/>
                  <a:pt x="4728" y="5406"/>
                </a:cubicBezTo>
                <a:cubicBezTo>
                  <a:pt x="5168" y="5406"/>
                  <a:pt x="5501" y="5061"/>
                  <a:pt x="5501" y="4632"/>
                </a:cubicBezTo>
                <a:lnTo>
                  <a:pt x="5501" y="3406"/>
                </a:lnTo>
                <a:lnTo>
                  <a:pt x="5537" y="3370"/>
                </a:lnTo>
                <a:lnTo>
                  <a:pt x="8621" y="5049"/>
                </a:lnTo>
                <a:cubicBezTo>
                  <a:pt x="8811" y="5109"/>
                  <a:pt x="8871" y="5299"/>
                  <a:pt x="8776" y="5466"/>
                </a:cubicBezTo>
                <a:cubicBezTo>
                  <a:pt x="8718" y="5573"/>
                  <a:pt x="8609" y="5634"/>
                  <a:pt x="8492" y="5634"/>
                </a:cubicBezTo>
                <a:cubicBezTo>
                  <a:pt x="8440" y="5634"/>
                  <a:pt x="8386" y="5622"/>
                  <a:pt x="8335" y="5597"/>
                </a:cubicBezTo>
                <a:lnTo>
                  <a:pt x="6621" y="4656"/>
                </a:lnTo>
                <a:cubicBezTo>
                  <a:pt x="6599" y="4645"/>
                  <a:pt x="6574" y="4640"/>
                  <a:pt x="6550" y="4640"/>
                </a:cubicBezTo>
                <a:cubicBezTo>
                  <a:pt x="6497" y="4640"/>
                  <a:pt x="6447" y="4666"/>
                  <a:pt x="6430" y="4716"/>
                </a:cubicBezTo>
                <a:cubicBezTo>
                  <a:pt x="6383" y="4799"/>
                  <a:pt x="6418" y="4882"/>
                  <a:pt x="6490" y="4918"/>
                </a:cubicBezTo>
                <a:lnTo>
                  <a:pt x="7918" y="5692"/>
                </a:lnTo>
                <a:cubicBezTo>
                  <a:pt x="8085" y="5775"/>
                  <a:pt x="8145" y="5966"/>
                  <a:pt x="8049" y="6133"/>
                </a:cubicBezTo>
                <a:cubicBezTo>
                  <a:pt x="7985" y="6245"/>
                  <a:pt x="7877" y="6309"/>
                  <a:pt x="7766" y="6309"/>
                </a:cubicBezTo>
                <a:cubicBezTo>
                  <a:pt x="7713" y="6309"/>
                  <a:pt x="7659" y="6294"/>
                  <a:pt x="7609" y="6263"/>
                </a:cubicBezTo>
                <a:lnTo>
                  <a:pt x="6144" y="5478"/>
                </a:lnTo>
                <a:cubicBezTo>
                  <a:pt x="6122" y="5463"/>
                  <a:pt x="6097" y="5456"/>
                  <a:pt x="6073" y="5456"/>
                </a:cubicBezTo>
                <a:cubicBezTo>
                  <a:pt x="6020" y="5456"/>
                  <a:pt x="5970" y="5488"/>
                  <a:pt x="5954" y="5537"/>
                </a:cubicBezTo>
                <a:cubicBezTo>
                  <a:pt x="5906" y="5609"/>
                  <a:pt x="5942" y="5704"/>
                  <a:pt x="6013" y="5728"/>
                </a:cubicBezTo>
                <a:lnTo>
                  <a:pt x="7192" y="6371"/>
                </a:lnTo>
                <a:cubicBezTo>
                  <a:pt x="7347" y="6466"/>
                  <a:pt x="7395" y="6656"/>
                  <a:pt x="7323" y="6823"/>
                </a:cubicBezTo>
                <a:cubicBezTo>
                  <a:pt x="7255" y="6925"/>
                  <a:pt x="7139" y="6984"/>
                  <a:pt x="7018" y="6984"/>
                </a:cubicBezTo>
                <a:cubicBezTo>
                  <a:pt x="6969" y="6984"/>
                  <a:pt x="6919" y="6975"/>
                  <a:pt x="6871" y="6954"/>
                </a:cubicBezTo>
                <a:lnTo>
                  <a:pt x="5644" y="6287"/>
                </a:lnTo>
                <a:cubicBezTo>
                  <a:pt x="5616" y="6271"/>
                  <a:pt x="5587" y="6263"/>
                  <a:pt x="5560" y="6263"/>
                </a:cubicBezTo>
                <a:cubicBezTo>
                  <a:pt x="5509" y="6263"/>
                  <a:pt x="5465" y="6292"/>
                  <a:pt x="5442" y="6347"/>
                </a:cubicBezTo>
                <a:cubicBezTo>
                  <a:pt x="5406" y="6418"/>
                  <a:pt x="5430" y="6502"/>
                  <a:pt x="5501" y="6537"/>
                </a:cubicBezTo>
                <a:lnTo>
                  <a:pt x="6454" y="7061"/>
                </a:lnTo>
                <a:cubicBezTo>
                  <a:pt x="6609" y="7145"/>
                  <a:pt x="6668" y="7335"/>
                  <a:pt x="6597" y="7502"/>
                </a:cubicBezTo>
                <a:cubicBezTo>
                  <a:pt x="6531" y="7609"/>
                  <a:pt x="6419" y="7670"/>
                  <a:pt x="6301" y="7670"/>
                </a:cubicBezTo>
                <a:cubicBezTo>
                  <a:pt x="6249" y="7670"/>
                  <a:pt x="6196" y="7658"/>
                  <a:pt x="6144" y="7633"/>
                </a:cubicBezTo>
                <a:lnTo>
                  <a:pt x="5478" y="7264"/>
                </a:lnTo>
                <a:cubicBezTo>
                  <a:pt x="5478" y="7133"/>
                  <a:pt x="5430" y="7002"/>
                  <a:pt x="5347" y="6883"/>
                </a:cubicBezTo>
                <a:cubicBezTo>
                  <a:pt x="5228" y="6728"/>
                  <a:pt x="5061" y="6644"/>
                  <a:pt x="4882" y="6644"/>
                </a:cubicBezTo>
                <a:lnTo>
                  <a:pt x="4882" y="6597"/>
                </a:lnTo>
                <a:cubicBezTo>
                  <a:pt x="4906" y="6430"/>
                  <a:pt x="4870" y="6263"/>
                  <a:pt x="4763" y="6133"/>
                </a:cubicBezTo>
                <a:cubicBezTo>
                  <a:pt x="4644" y="5990"/>
                  <a:pt x="4478" y="5894"/>
                  <a:pt x="4299" y="5894"/>
                </a:cubicBezTo>
                <a:lnTo>
                  <a:pt x="4299" y="5847"/>
                </a:lnTo>
                <a:cubicBezTo>
                  <a:pt x="4335" y="5692"/>
                  <a:pt x="4287" y="5525"/>
                  <a:pt x="4180" y="5394"/>
                </a:cubicBezTo>
                <a:cubicBezTo>
                  <a:pt x="4061" y="5240"/>
                  <a:pt x="3894" y="5156"/>
                  <a:pt x="3716" y="5156"/>
                </a:cubicBezTo>
                <a:lnTo>
                  <a:pt x="3716" y="5109"/>
                </a:lnTo>
                <a:cubicBezTo>
                  <a:pt x="3751" y="4942"/>
                  <a:pt x="3704" y="4775"/>
                  <a:pt x="3596" y="4644"/>
                </a:cubicBezTo>
                <a:cubicBezTo>
                  <a:pt x="3476" y="4488"/>
                  <a:pt x="3297" y="4404"/>
                  <a:pt x="3111" y="4404"/>
                </a:cubicBezTo>
                <a:cubicBezTo>
                  <a:pt x="2984" y="4404"/>
                  <a:pt x="2855" y="4443"/>
                  <a:pt x="2739" y="4525"/>
                </a:cubicBezTo>
                <a:lnTo>
                  <a:pt x="1715" y="5275"/>
                </a:lnTo>
                <a:lnTo>
                  <a:pt x="1334" y="5073"/>
                </a:lnTo>
                <a:lnTo>
                  <a:pt x="2799" y="2549"/>
                </a:lnTo>
                <a:close/>
                <a:moveTo>
                  <a:pt x="4855" y="6920"/>
                </a:moveTo>
                <a:cubicBezTo>
                  <a:pt x="4953" y="6920"/>
                  <a:pt x="5045" y="6960"/>
                  <a:pt x="5109" y="7037"/>
                </a:cubicBezTo>
                <a:cubicBezTo>
                  <a:pt x="5168" y="7133"/>
                  <a:pt x="5192" y="7228"/>
                  <a:pt x="5180" y="7299"/>
                </a:cubicBezTo>
                <a:cubicBezTo>
                  <a:pt x="5168" y="7383"/>
                  <a:pt x="5120" y="7466"/>
                  <a:pt x="5049" y="7526"/>
                </a:cubicBezTo>
                <a:lnTo>
                  <a:pt x="4704" y="7776"/>
                </a:lnTo>
                <a:cubicBezTo>
                  <a:pt x="4643" y="7818"/>
                  <a:pt x="4574" y="7838"/>
                  <a:pt x="4507" y="7838"/>
                </a:cubicBezTo>
                <a:cubicBezTo>
                  <a:pt x="4404" y="7838"/>
                  <a:pt x="4304" y="7791"/>
                  <a:pt x="4239" y="7704"/>
                </a:cubicBezTo>
                <a:cubicBezTo>
                  <a:pt x="4132" y="7549"/>
                  <a:pt x="4168" y="7347"/>
                  <a:pt x="4311" y="7240"/>
                </a:cubicBezTo>
                <a:lnTo>
                  <a:pt x="4644" y="7002"/>
                </a:lnTo>
                <a:lnTo>
                  <a:pt x="4656" y="6978"/>
                </a:lnTo>
                <a:cubicBezTo>
                  <a:pt x="4719" y="6939"/>
                  <a:pt x="4788" y="6920"/>
                  <a:pt x="4855" y="6920"/>
                </a:cubicBezTo>
                <a:close/>
                <a:moveTo>
                  <a:pt x="172" y="0"/>
                </a:moveTo>
                <a:cubicBezTo>
                  <a:pt x="121" y="0"/>
                  <a:pt x="72" y="29"/>
                  <a:pt x="48" y="84"/>
                </a:cubicBezTo>
                <a:cubicBezTo>
                  <a:pt x="1" y="156"/>
                  <a:pt x="25" y="239"/>
                  <a:pt x="108" y="287"/>
                </a:cubicBezTo>
                <a:lnTo>
                  <a:pt x="2346" y="1584"/>
                </a:lnTo>
                <a:lnTo>
                  <a:pt x="406" y="4942"/>
                </a:lnTo>
                <a:lnTo>
                  <a:pt x="251" y="4847"/>
                </a:lnTo>
                <a:cubicBezTo>
                  <a:pt x="226" y="4830"/>
                  <a:pt x="199" y="4822"/>
                  <a:pt x="172" y="4822"/>
                </a:cubicBezTo>
                <a:cubicBezTo>
                  <a:pt x="121" y="4822"/>
                  <a:pt x="72" y="4851"/>
                  <a:pt x="48" y="4906"/>
                </a:cubicBezTo>
                <a:cubicBezTo>
                  <a:pt x="1" y="4978"/>
                  <a:pt x="25" y="5061"/>
                  <a:pt x="108" y="5109"/>
                </a:cubicBezTo>
                <a:lnTo>
                  <a:pt x="894" y="5549"/>
                </a:lnTo>
                <a:cubicBezTo>
                  <a:pt x="919" y="5566"/>
                  <a:pt x="947" y="5574"/>
                  <a:pt x="975" y="5574"/>
                </a:cubicBezTo>
                <a:cubicBezTo>
                  <a:pt x="1025" y="5574"/>
                  <a:pt x="1073" y="5548"/>
                  <a:pt x="1096" y="5501"/>
                </a:cubicBezTo>
                <a:lnTo>
                  <a:pt x="1215" y="5299"/>
                </a:lnTo>
                <a:lnTo>
                  <a:pt x="1525" y="5466"/>
                </a:lnTo>
                <a:cubicBezTo>
                  <a:pt x="1430" y="5680"/>
                  <a:pt x="1441" y="5918"/>
                  <a:pt x="1572" y="6121"/>
                </a:cubicBezTo>
                <a:cubicBezTo>
                  <a:pt x="1691" y="6287"/>
                  <a:pt x="1882" y="6371"/>
                  <a:pt x="2084" y="6371"/>
                </a:cubicBezTo>
                <a:cubicBezTo>
                  <a:pt x="2144" y="6371"/>
                  <a:pt x="2215" y="6359"/>
                  <a:pt x="2275" y="6347"/>
                </a:cubicBezTo>
                <a:cubicBezTo>
                  <a:pt x="2275" y="6478"/>
                  <a:pt x="2322" y="6597"/>
                  <a:pt x="2394" y="6716"/>
                </a:cubicBezTo>
                <a:cubicBezTo>
                  <a:pt x="2513" y="6883"/>
                  <a:pt x="2703" y="6966"/>
                  <a:pt x="2882" y="6966"/>
                </a:cubicBezTo>
                <a:cubicBezTo>
                  <a:pt x="2942" y="6966"/>
                  <a:pt x="3013" y="6954"/>
                  <a:pt x="3073" y="6942"/>
                </a:cubicBezTo>
                <a:cubicBezTo>
                  <a:pt x="3073" y="7061"/>
                  <a:pt x="3120" y="7192"/>
                  <a:pt x="3192" y="7299"/>
                </a:cubicBezTo>
                <a:cubicBezTo>
                  <a:pt x="3299" y="7430"/>
                  <a:pt x="3430" y="7514"/>
                  <a:pt x="3596" y="7549"/>
                </a:cubicBezTo>
                <a:cubicBezTo>
                  <a:pt x="3632" y="7549"/>
                  <a:pt x="3656" y="7561"/>
                  <a:pt x="3704" y="7561"/>
                </a:cubicBezTo>
                <a:cubicBezTo>
                  <a:pt x="3763" y="7561"/>
                  <a:pt x="3835" y="7549"/>
                  <a:pt x="3894" y="7537"/>
                </a:cubicBezTo>
                <a:cubicBezTo>
                  <a:pt x="3894" y="7668"/>
                  <a:pt x="3942" y="7787"/>
                  <a:pt x="4013" y="7895"/>
                </a:cubicBezTo>
                <a:cubicBezTo>
                  <a:pt x="4120" y="8026"/>
                  <a:pt x="4251" y="8109"/>
                  <a:pt x="4418" y="8145"/>
                </a:cubicBezTo>
                <a:cubicBezTo>
                  <a:pt x="4442" y="8145"/>
                  <a:pt x="4478" y="8157"/>
                  <a:pt x="4525" y="8157"/>
                </a:cubicBezTo>
                <a:cubicBezTo>
                  <a:pt x="4656" y="8157"/>
                  <a:pt x="4775" y="8109"/>
                  <a:pt x="4882" y="8037"/>
                </a:cubicBezTo>
                <a:lnTo>
                  <a:pt x="5216" y="7787"/>
                </a:lnTo>
                <a:cubicBezTo>
                  <a:pt x="5299" y="7728"/>
                  <a:pt x="5359" y="7668"/>
                  <a:pt x="5394" y="7597"/>
                </a:cubicBezTo>
                <a:lnTo>
                  <a:pt x="6013" y="7918"/>
                </a:lnTo>
                <a:cubicBezTo>
                  <a:pt x="6097" y="7966"/>
                  <a:pt x="6204" y="7990"/>
                  <a:pt x="6311" y="7990"/>
                </a:cubicBezTo>
                <a:cubicBezTo>
                  <a:pt x="6371" y="7990"/>
                  <a:pt x="6430" y="7978"/>
                  <a:pt x="6490" y="7966"/>
                </a:cubicBezTo>
                <a:cubicBezTo>
                  <a:pt x="6644" y="7918"/>
                  <a:pt x="6787" y="7811"/>
                  <a:pt x="6859" y="7668"/>
                </a:cubicBezTo>
                <a:cubicBezTo>
                  <a:pt x="6918" y="7549"/>
                  <a:pt x="6942" y="7430"/>
                  <a:pt x="6930" y="7299"/>
                </a:cubicBezTo>
                <a:cubicBezTo>
                  <a:pt x="6966" y="7299"/>
                  <a:pt x="7002" y="7311"/>
                  <a:pt x="7049" y="7311"/>
                </a:cubicBezTo>
                <a:cubicBezTo>
                  <a:pt x="7275" y="7311"/>
                  <a:pt x="7478" y="7192"/>
                  <a:pt x="7597" y="6990"/>
                </a:cubicBezTo>
                <a:cubicBezTo>
                  <a:pt x="7656" y="6871"/>
                  <a:pt x="7692" y="6740"/>
                  <a:pt x="7680" y="6609"/>
                </a:cubicBezTo>
                <a:cubicBezTo>
                  <a:pt x="7716" y="6609"/>
                  <a:pt x="7752" y="6633"/>
                  <a:pt x="7799" y="6633"/>
                </a:cubicBezTo>
                <a:cubicBezTo>
                  <a:pt x="8014" y="6633"/>
                  <a:pt x="8228" y="6514"/>
                  <a:pt x="8347" y="6299"/>
                </a:cubicBezTo>
                <a:cubicBezTo>
                  <a:pt x="8407" y="6180"/>
                  <a:pt x="8430" y="6061"/>
                  <a:pt x="8418" y="5930"/>
                </a:cubicBezTo>
                <a:cubicBezTo>
                  <a:pt x="8454" y="5930"/>
                  <a:pt x="8490" y="5942"/>
                  <a:pt x="8538" y="5942"/>
                </a:cubicBezTo>
                <a:cubicBezTo>
                  <a:pt x="8597" y="5942"/>
                  <a:pt x="8657" y="5930"/>
                  <a:pt x="8716" y="5918"/>
                </a:cubicBezTo>
                <a:cubicBezTo>
                  <a:pt x="8883" y="5871"/>
                  <a:pt x="9014" y="5763"/>
                  <a:pt x="9085" y="5621"/>
                </a:cubicBezTo>
                <a:cubicBezTo>
                  <a:pt x="9169" y="5466"/>
                  <a:pt x="9192" y="5299"/>
                  <a:pt x="9133" y="5144"/>
                </a:cubicBezTo>
                <a:cubicBezTo>
                  <a:pt x="9121" y="5097"/>
                  <a:pt x="9109" y="5061"/>
                  <a:pt x="9085" y="5037"/>
                </a:cubicBezTo>
                <a:lnTo>
                  <a:pt x="9347" y="4859"/>
                </a:lnTo>
                <a:lnTo>
                  <a:pt x="9478" y="5037"/>
                </a:lnTo>
                <a:cubicBezTo>
                  <a:pt x="9506" y="5072"/>
                  <a:pt x="9550" y="5090"/>
                  <a:pt x="9593" y="5090"/>
                </a:cubicBezTo>
                <a:cubicBezTo>
                  <a:pt x="9625" y="5090"/>
                  <a:pt x="9656" y="5081"/>
                  <a:pt x="9681" y="5061"/>
                </a:cubicBezTo>
                <a:lnTo>
                  <a:pt x="10085" y="4739"/>
                </a:lnTo>
                <a:cubicBezTo>
                  <a:pt x="10121" y="4668"/>
                  <a:pt x="10133" y="4573"/>
                  <a:pt x="10085" y="4513"/>
                </a:cubicBezTo>
                <a:cubicBezTo>
                  <a:pt x="10065" y="4479"/>
                  <a:pt x="10019" y="4460"/>
                  <a:pt x="9974" y="4460"/>
                </a:cubicBezTo>
                <a:cubicBezTo>
                  <a:pt x="9941" y="4460"/>
                  <a:pt x="9908" y="4470"/>
                  <a:pt x="9883" y="4489"/>
                </a:cubicBezTo>
                <a:lnTo>
                  <a:pt x="9585" y="4704"/>
                </a:lnTo>
                <a:lnTo>
                  <a:pt x="7252" y="1644"/>
                </a:lnTo>
                <a:lnTo>
                  <a:pt x="8585" y="775"/>
                </a:lnTo>
                <a:cubicBezTo>
                  <a:pt x="8657" y="739"/>
                  <a:pt x="8680" y="644"/>
                  <a:pt x="8633" y="572"/>
                </a:cubicBezTo>
                <a:cubicBezTo>
                  <a:pt x="8602" y="526"/>
                  <a:pt x="8556" y="500"/>
                  <a:pt x="8505" y="500"/>
                </a:cubicBezTo>
                <a:cubicBezTo>
                  <a:pt x="8478" y="500"/>
                  <a:pt x="8448" y="508"/>
                  <a:pt x="8418" y="525"/>
                </a:cubicBezTo>
                <a:lnTo>
                  <a:pt x="6954" y="1477"/>
                </a:lnTo>
                <a:cubicBezTo>
                  <a:pt x="6871" y="1525"/>
                  <a:pt x="6859" y="1632"/>
                  <a:pt x="6906" y="1680"/>
                </a:cubicBezTo>
                <a:lnTo>
                  <a:pt x="7168" y="2037"/>
                </a:lnTo>
                <a:lnTo>
                  <a:pt x="6978" y="2192"/>
                </a:lnTo>
                <a:lnTo>
                  <a:pt x="6216" y="1942"/>
                </a:lnTo>
                <a:cubicBezTo>
                  <a:pt x="6204" y="1942"/>
                  <a:pt x="6192" y="1918"/>
                  <a:pt x="6180" y="1918"/>
                </a:cubicBezTo>
                <a:lnTo>
                  <a:pt x="4430" y="1918"/>
                </a:lnTo>
                <a:cubicBezTo>
                  <a:pt x="4358" y="1918"/>
                  <a:pt x="4299" y="1965"/>
                  <a:pt x="4287" y="2037"/>
                </a:cubicBezTo>
                <a:lnTo>
                  <a:pt x="4180" y="2430"/>
                </a:lnTo>
                <a:lnTo>
                  <a:pt x="3930" y="2323"/>
                </a:lnTo>
                <a:cubicBezTo>
                  <a:pt x="3894" y="2311"/>
                  <a:pt x="3882" y="2311"/>
                  <a:pt x="3846" y="2311"/>
                </a:cubicBezTo>
                <a:lnTo>
                  <a:pt x="3168" y="2382"/>
                </a:lnTo>
                <a:lnTo>
                  <a:pt x="2930" y="2251"/>
                </a:lnTo>
                <a:lnTo>
                  <a:pt x="3156" y="1858"/>
                </a:lnTo>
                <a:cubicBezTo>
                  <a:pt x="3192" y="1787"/>
                  <a:pt x="3168" y="1703"/>
                  <a:pt x="3096" y="1656"/>
                </a:cubicBezTo>
                <a:lnTo>
                  <a:pt x="251" y="25"/>
                </a:lnTo>
                <a:cubicBezTo>
                  <a:pt x="226" y="8"/>
                  <a:pt x="199" y="0"/>
                  <a:pt x="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B986011-6123-4A2B-9DF8-299CBA32A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2172" y="1064709"/>
            <a:ext cx="8742744" cy="49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7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401760" y="351832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아이디 찾기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F11A55-C85F-3242-8A1F-1AAADB6FF8AA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9836;p55">
            <a:extLst>
              <a:ext uri="{FF2B5EF4-FFF2-40B4-BE49-F238E27FC236}">
                <a16:creationId xmlns:a16="http://schemas.microsoft.com/office/drawing/2014/main" id="{B47926BA-1744-2043-9D4C-BD2D1772F991}"/>
              </a:ext>
            </a:extLst>
          </p:cNvPr>
          <p:cNvGrpSpPr/>
          <p:nvPr/>
        </p:nvGrpSpPr>
        <p:grpSpPr>
          <a:xfrm>
            <a:off x="2111204" y="1689979"/>
            <a:ext cx="655744" cy="722175"/>
            <a:chOff x="7562766" y="1514864"/>
            <a:chExt cx="327059" cy="360192"/>
          </a:xfrm>
          <a:solidFill>
            <a:schemeClr val="bg1"/>
          </a:solidFill>
        </p:grpSpPr>
        <p:sp>
          <p:nvSpPr>
            <p:cNvPr id="39" name="Google Shape;9837;p55">
              <a:extLst>
                <a:ext uri="{FF2B5EF4-FFF2-40B4-BE49-F238E27FC236}">
                  <a16:creationId xmlns:a16="http://schemas.microsoft.com/office/drawing/2014/main" id="{AEDEE728-BDF5-594F-8F15-9B3421EB6485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838;p55">
              <a:extLst>
                <a:ext uri="{FF2B5EF4-FFF2-40B4-BE49-F238E27FC236}">
                  <a16:creationId xmlns:a16="http://schemas.microsoft.com/office/drawing/2014/main" id="{42B35AAE-46EC-FA4C-AE64-C9493D78774D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839;p55">
              <a:extLst>
                <a:ext uri="{FF2B5EF4-FFF2-40B4-BE49-F238E27FC236}">
                  <a16:creationId xmlns:a16="http://schemas.microsoft.com/office/drawing/2014/main" id="{58F80A42-F098-E54B-81D6-AA2712ED206D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840;p55">
              <a:extLst>
                <a:ext uri="{FF2B5EF4-FFF2-40B4-BE49-F238E27FC236}">
                  <a16:creationId xmlns:a16="http://schemas.microsoft.com/office/drawing/2014/main" id="{E6CF98F6-39CF-334C-AFA7-52D65AB59ACD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1066E193-B59F-494B-B02C-06A4C40AE0D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2172" y="1045833"/>
            <a:ext cx="8742744" cy="49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66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401760" y="351832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비밀번호 찾기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ABED64-4ADA-F542-9967-24BD0179818E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9836;p55">
            <a:extLst>
              <a:ext uri="{FF2B5EF4-FFF2-40B4-BE49-F238E27FC236}">
                <a16:creationId xmlns:a16="http://schemas.microsoft.com/office/drawing/2014/main" id="{2E01E99A-4E20-5D43-B1F6-2068A6BAD160}"/>
              </a:ext>
            </a:extLst>
          </p:cNvPr>
          <p:cNvGrpSpPr/>
          <p:nvPr/>
        </p:nvGrpSpPr>
        <p:grpSpPr>
          <a:xfrm>
            <a:off x="2111204" y="1689979"/>
            <a:ext cx="655744" cy="722175"/>
            <a:chOff x="7562766" y="1514864"/>
            <a:chExt cx="327059" cy="360192"/>
          </a:xfrm>
          <a:solidFill>
            <a:schemeClr val="bg1"/>
          </a:solidFill>
        </p:grpSpPr>
        <p:sp>
          <p:nvSpPr>
            <p:cNvPr id="39" name="Google Shape;9837;p55">
              <a:extLst>
                <a:ext uri="{FF2B5EF4-FFF2-40B4-BE49-F238E27FC236}">
                  <a16:creationId xmlns:a16="http://schemas.microsoft.com/office/drawing/2014/main" id="{EA82C169-8669-8A48-B610-16E5B368F63D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838;p55">
              <a:extLst>
                <a:ext uri="{FF2B5EF4-FFF2-40B4-BE49-F238E27FC236}">
                  <a16:creationId xmlns:a16="http://schemas.microsoft.com/office/drawing/2014/main" id="{496ABFC2-55C0-5C45-863E-7E9EB39A65B2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839;p55">
              <a:extLst>
                <a:ext uri="{FF2B5EF4-FFF2-40B4-BE49-F238E27FC236}">
                  <a16:creationId xmlns:a16="http://schemas.microsoft.com/office/drawing/2014/main" id="{AE202C55-C9DE-7246-8DF2-19E3E5D4B1AB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840;p55">
              <a:extLst>
                <a:ext uri="{FF2B5EF4-FFF2-40B4-BE49-F238E27FC236}">
                  <a16:creationId xmlns:a16="http://schemas.microsoft.com/office/drawing/2014/main" id="{720C0040-BB4C-564D-87B3-A206879E7F47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884C681D-6701-4C72-BDAD-C36BBA8F93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2172" y="1064172"/>
            <a:ext cx="8771681" cy="49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1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50564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채팅 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8BA16F-DBB1-E641-8AE1-E9F7FC672BC1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9560;p54">
            <a:extLst>
              <a:ext uri="{FF2B5EF4-FFF2-40B4-BE49-F238E27FC236}">
                <a16:creationId xmlns:a16="http://schemas.microsoft.com/office/drawing/2014/main" id="{FAE7731B-37C8-C447-8D93-B7FC2042830B}"/>
              </a:ext>
            </a:extLst>
          </p:cNvPr>
          <p:cNvGrpSpPr/>
          <p:nvPr/>
        </p:nvGrpSpPr>
        <p:grpSpPr>
          <a:xfrm>
            <a:off x="2085380" y="1711871"/>
            <a:ext cx="718343" cy="716744"/>
            <a:chOff x="1745217" y="1515471"/>
            <a:chExt cx="343269" cy="342505"/>
          </a:xfrm>
          <a:solidFill>
            <a:schemeClr val="bg1"/>
          </a:solidFill>
        </p:grpSpPr>
        <p:sp>
          <p:nvSpPr>
            <p:cNvPr id="39" name="Google Shape;9561;p54">
              <a:extLst>
                <a:ext uri="{FF2B5EF4-FFF2-40B4-BE49-F238E27FC236}">
                  <a16:creationId xmlns:a16="http://schemas.microsoft.com/office/drawing/2014/main" id="{2CB62385-ACB2-3F4C-AF5F-B233FDFB2EB9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562;p54">
              <a:extLst>
                <a:ext uri="{FF2B5EF4-FFF2-40B4-BE49-F238E27FC236}">
                  <a16:creationId xmlns:a16="http://schemas.microsoft.com/office/drawing/2014/main" id="{A665DF5C-2DC8-D44A-B0BC-D28841BF02B6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563;p54">
              <a:extLst>
                <a:ext uri="{FF2B5EF4-FFF2-40B4-BE49-F238E27FC236}">
                  <a16:creationId xmlns:a16="http://schemas.microsoft.com/office/drawing/2014/main" id="{EEFF4EB0-0116-3849-8CB0-BB3923FC8EE9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564;p54">
              <a:extLst>
                <a:ext uri="{FF2B5EF4-FFF2-40B4-BE49-F238E27FC236}">
                  <a16:creationId xmlns:a16="http://schemas.microsoft.com/office/drawing/2014/main" id="{EFC67B3F-64D2-F84B-9E45-BD1B96F60333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93EA3D5C-6276-47A0-B5DB-168473570B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239" y="1066143"/>
            <a:ext cx="8749070" cy="49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50567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채팅방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DA3AEC-7673-C740-8587-8E32B3EBDB0A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39" name="Google Shape;9560;p54">
            <a:extLst>
              <a:ext uri="{FF2B5EF4-FFF2-40B4-BE49-F238E27FC236}">
                <a16:creationId xmlns:a16="http://schemas.microsoft.com/office/drawing/2014/main" id="{CE7B991C-68F7-5A4C-94E9-B57DEA017CF8}"/>
              </a:ext>
            </a:extLst>
          </p:cNvPr>
          <p:cNvGrpSpPr/>
          <p:nvPr/>
        </p:nvGrpSpPr>
        <p:grpSpPr>
          <a:xfrm>
            <a:off x="2085380" y="1711871"/>
            <a:ext cx="718343" cy="716744"/>
            <a:chOff x="1745217" y="1515471"/>
            <a:chExt cx="343269" cy="342505"/>
          </a:xfrm>
          <a:solidFill>
            <a:schemeClr val="bg1"/>
          </a:solidFill>
        </p:grpSpPr>
        <p:sp>
          <p:nvSpPr>
            <p:cNvPr id="40" name="Google Shape;9561;p54">
              <a:extLst>
                <a:ext uri="{FF2B5EF4-FFF2-40B4-BE49-F238E27FC236}">
                  <a16:creationId xmlns:a16="http://schemas.microsoft.com/office/drawing/2014/main" id="{FB0E2EAC-2C2B-BE4E-92D5-DF72233E913C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562;p54">
              <a:extLst>
                <a:ext uri="{FF2B5EF4-FFF2-40B4-BE49-F238E27FC236}">
                  <a16:creationId xmlns:a16="http://schemas.microsoft.com/office/drawing/2014/main" id="{E4D93D5E-BB41-B14C-BD73-880F2899E226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563;p54">
              <a:extLst>
                <a:ext uri="{FF2B5EF4-FFF2-40B4-BE49-F238E27FC236}">
                  <a16:creationId xmlns:a16="http://schemas.microsoft.com/office/drawing/2014/main" id="{98E0BC6B-CD37-0E4A-BA0A-A0D5A51CAB44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564;p54">
              <a:extLst>
                <a:ext uri="{FF2B5EF4-FFF2-40B4-BE49-F238E27FC236}">
                  <a16:creationId xmlns:a16="http://schemas.microsoft.com/office/drawing/2014/main" id="{F8DBD3B3-5F09-7F4E-BF4F-17A4FC0C340E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746D708-8CA8-4A83-B29B-F707DCA3D9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239" y="1114353"/>
            <a:ext cx="8749070" cy="49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62440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관리자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715772-9C38-5B47-83F3-C5BDABFFEB93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40" name="Google Shape;9560;p54">
            <a:extLst>
              <a:ext uri="{FF2B5EF4-FFF2-40B4-BE49-F238E27FC236}">
                <a16:creationId xmlns:a16="http://schemas.microsoft.com/office/drawing/2014/main" id="{90B76C88-1196-4247-9BFA-1E0F5F7BE5F7}"/>
              </a:ext>
            </a:extLst>
          </p:cNvPr>
          <p:cNvGrpSpPr/>
          <p:nvPr/>
        </p:nvGrpSpPr>
        <p:grpSpPr>
          <a:xfrm>
            <a:off x="2085380" y="1711871"/>
            <a:ext cx="718343" cy="716744"/>
            <a:chOff x="1745217" y="1515471"/>
            <a:chExt cx="343269" cy="342505"/>
          </a:xfrm>
          <a:solidFill>
            <a:schemeClr val="bg1"/>
          </a:solidFill>
        </p:grpSpPr>
        <p:sp>
          <p:nvSpPr>
            <p:cNvPr id="41" name="Google Shape;9561;p54">
              <a:extLst>
                <a:ext uri="{FF2B5EF4-FFF2-40B4-BE49-F238E27FC236}">
                  <a16:creationId xmlns:a16="http://schemas.microsoft.com/office/drawing/2014/main" id="{5CA9CEEC-344E-B648-9E41-B84AADA1F424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562;p54">
              <a:extLst>
                <a:ext uri="{FF2B5EF4-FFF2-40B4-BE49-F238E27FC236}">
                  <a16:creationId xmlns:a16="http://schemas.microsoft.com/office/drawing/2014/main" id="{0ABB611C-5764-2140-A96D-DBF6CA74550E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563;p54">
              <a:extLst>
                <a:ext uri="{FF2B5EF4-FFF2-40B4-BE49-F238E27FC236}">
                  <a16:creationId xmlns:a16="http://schemas.microsoft.com/office/drawing/2014/main" id="{4537E575-AB31-D54F-BF9A-FC29E44B0929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9564;p54">
              <a:extLst>
                <a:ext uri="{FF2B5EF4-FFF2-40B4-BE49-F238E27FC236}">
                  <a16:creationId xmlns:a16="http://schemas.microsoft.com/office/drawing/2014/main" id="{74B561FD-10B6-6746-8E51-B27482235A68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E375428B-C0BD-4F3D-A1D6-80DB2756DD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239" y="1065607"/>
            <a:ext cx="8749070" cy="49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0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50566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조직도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FD0192-A9BE-6C4B-A223-4023AB4A7B6F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39" name="Google Shape;9560;p54">
            <a:extLst>
              <a:ext uri="{FF2B5EF4-FFF2-40B4-BE49-F238E27FC236}">
                <a16:creationId xmlns:a16="http://schemas.microsoft.com/office/drawing/2014/main" id="{EE3AC658-BBC4-704F-A53E-258A383571E4}"/>
              </a:ext>
            </a:extLst>
          </p:cNvPr>
          <p:cNvGrpSpPr/>
          <p:nvPr/>
        </p:nvGrpSpPr>
        <p:grpSpPr>
          <a:xfrm>
            <a:off x="2085380" y="1711871"/>
            <a:ext cx="718343" cy="716744"/>
            <a:chOff x="1745217" y="1515471"/>
            <a:chExt cx="343269" cy="342505"/>
          </a:xfrm>
          <a:solidFill>
            <a:schemeClr val="bg1"/>
          </a:solidFill>
        </p:grpSpPr>
        <p:sp>
          <p:nvSpPr>
            <p:cNvPr id="40" name="Google Shape;9561;p54">
              <a:extLst>
                <a:ext uri="{FF2B5EF4-FFF2-40B4-BE49-F238E27FC236}">
                  <a16:creationId xmlns:a16="http://schemas.microsoft.com/office/drawing/2014/main" id="{3C528C59-9CE1-784A-8350-B7B5C5BC565C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562;p54">
              <a:extLst>
                <a:ext uri="{FF2B5EF4-FFF2-40B4-BE49-F238E27FC236}">
                  <a16:creationId xmlns:a16="http://schemas.microsoft.com/office/drawing/2014/main" id="{5D403861-510F-914D-B708-AE3692528235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563;p54">
              <a:extLst>
                <a:ext uri="{FF2B5EF4-FFF2-40B4-BE49-F238E27FC236}">
                  <a16:creationId xmlns:a16="http://schemas.microsoft.com/office/drawing/2014/main" id="{08FA7F25-C988-AD4D-BB89-16EAC0F9716F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564;p54">
              <a:extLst>
                <a:ext uri="{FF2B5EF4-FFF2-40B4-BE49-F238E27FC236}">
                  <a16:creationId xmlns:a16="http://schemas.microsoft.com/office/drawing/2014/main" id="{3E703F18-24F9-A54A-80DC-199C28638889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96320BAB-B222-4F48-81CE-CD526B6AAB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239" y="1082115"/>
            <a:ext cx="8749070" cy="49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79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62442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채팅방 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0376-CC42-064D-8F10-93C925626437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9560;p54">
            <a:extLst>
              <a:ext uri="{FF2B5EF4-FFF2-40B4-BE49-F238E27FC236}">
                <a16:creationId xmlns:a16="http://schemas.microsoft.com/office/drawing/2014/main" id="{E2006D89-18D9-024D-9015-BAFE49F07FAF}"/>
              </a:ext>
            </a:extLst>
          </p:cNvPr>
          <p:cNvGrpSpPr/>
          <p:nvPr/>
        </p:nvGrpSpPr>
        <p:grpSpPr>
          <a:xfrm>
            <a:off x="2085380" y="1711871"/>
            <a:ext cx="718343" cy="716744"/>
            <a:chOff x="1745217" y="1515471"/>
            <a:chExt cx="343269" cy="342505"/>
          </a:xfrm>
          <a:solidFill>
            <a:schemeClr val="bg1"/>
          </a:solidFill>
        </p:grpSpPr>
        <p:sp>
          <p:nvSpPr>
            <p:cNvPr id="39" name="Google Shape;9561;p54">
              <a:extLst>
                <a:ext uri="{FF2B5EF4-FFF2-40B4-BE49-F238E27FC236}">
                  <a16:creationId xmlns:a16="http://schemas.microsoft.com/office/drawing/2014/main" id="{608F291E-5F4E-FA4F-8B9C-A4D5FB8EC061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562;p54">
              <a:extLst>
                <a:ext uri="{FF2B5EF4-FFF2-40B4-BE49-F238E27FC236}">
                  <a16:creationId xmlns:a16="http://schemas.microsoft.com/office/drawing/2014/main" id="{0C29DBE1-7B01-BD42-86A7-7F525D4BDFB3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563;p54">
              <a:extLst>
                <a:ext uri="{FF2B5EF4-FFF2-40B4-BE49-F238E27FC236}">
                  <a16:creationId xmlns:a16="http://schemas.microsoft.com/office/drawing/2014/main" id="{EC72B402-FE61-274D-9456-22F10FF31A25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564;p54">
              <a:extLst>
                <a:ext uri="{FF2B5EF4-FFF2-40B4-BE49-F238E27FC236}">
                  <a16:creationId xmlns:a16="http://schemas.microsoft.com/office/drawing/2014/main" id="{DBB1D836-6846-384B-8F84-B29ED29AB275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9180;p53">
            <a:extLst>
              <a:ext uri="{FF2B5EF4-FFF2-40B4-BE49-F238E27FC236}">
                <a16:creationId xmlns:a16="http://schemas.microsoft.com/office/drawing/2014/main" id="{EE59538E-0135-5545-AE22-D96C1839A973}"/>
              </a:ext>
            </a:extLst>
          </p:cNvPr>
          <p:cNvGrpSpPr/>
          <p:nvPr/>
        </p:nvGrpSpPr>
        <p:grpSpPr>
          <a:xfrm rot="2682572">
            <a:off x="1471276" y="1820075"/>
            <a:ext cx="423527" cy="425009"/>
            <a:chOff x="5779408" y="3699191"/>
            <a:chExt cx="317645" cy="318757"/>
          </a:xfrm>
          <a:solidFill>
            <a:schemeClr val="bg1"/>
          </a:solidFill>
        </p:grpSpPr>
        <p:sp>
          <p:nvSpPr>
            <p:cNvPr id="44" name="Google Shape;9181;p53">
              <a:extLst>
                <a:ext uri="{FF2B5EF4-FFF2-40B4-BE49-F238E27FC236}">
                  <a16:creationId xmlns:a16="http://schemas.microsoft.com/office/drawing/2014/main" id="{659AEEB6-71AC-894D-879E-1B8B40034F13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9182;p53">
              <a:extLst>
                <a:ext uri="{FF2B5EF4-FFF2-40B4-BE49-F238E27FC236}">
                  <a16:creationId xmlns:a16="http://schemas.microsoft.com/office/drawing/2014/main" id="{BF7136AC-4BF6-EC4D-888B-68D69BFC072F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302A0102-D9D4-4038-ACB5-0594194C01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4852" y="85508"/>
            <a:ext cx="8732683" cy="66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36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62442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사용자 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0376-CC42-064D-8F10-93C925626437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9560;p54">
            <a:extLst>
              <a:ext uri="{FF2B5EF4-FFF2-40B4-BE49-F238E27FC236}">
                <a16:creationId xmlns:a16="http://schemas.microsoft.com/office/drawing/2014/main" id="{E2006D89-18D9-024D-9015-BAFE49F07FAF}"/>
              </a:ext>
            </a:extLst>
          </p:cNvPr>
          <p:cNvGrpSpPr/>
          <p:nvPr/>
        </p:nvGrpSpPr>
        <p:grpSpPr>
          <a:xfrm>
            <a:off x="2085380" y="1711871"/>
            <a:ext cx="718343" cy="716744"/>
            <a:chOff x="1745217" y="1515471"/>
            <a:chExt cx="343269" cy="342505"/>
          </a:xfrm>
          <a:solidFill>
            <a:schemeClr val="bg1"/>
          </a:solidFill>
        </p:grpSpPr>
        <p:sp>
          <p:nvSpPr>
            <p:cNvPr id="39" name="Google Shape;9561;p54">
              <a:extLst>
                <a:ext uri="{FF2B5EF4-FFF2-40B4-BE49-F238E27FC236}">
                  <a16:creationId xmlns:a16="http://schemas.microsoft.com/office/drawing/2014/main" id="{608F291E-5F4E-FA4F-8B9C-A4D5FB8EC061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562;p54">
              <a:extLst>
                <a:ext uri="{FF2B5EF4-FFF2-40B4-BE49-F238E27FC236}">
                  <a16:creationId xmlns:a16="http://schemas.microsoft.com/office/drawing/2014/main" id="{0C29DBE1-7B01-BD42-86A7-7F525D4BDFB3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563;p54">
              <a:extLst>
                <a:ext uri="{FF2B5EF4-FFF2-40B4-BE49-F238E27FC236}">
                  <a16:creationId xmlns:a16="http://schemas.microsoft.com/office/drawing/2014/main" id="{EC72B402-FE61-274D-9456-22F10FF31A25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564;p54">
              <a:extLst>
                <a:ext uri="{FF2B5EF4-FFF2-40B4-BE49-F238E27FC236}">
                  <a16:creationId xmlns:a16="http://schemas.microsoft.com/office/drawing/2014/main" id="{DBB1D836-6846-384B-8F84-B29ED29AB275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9180;p53">
            <a:extLst>
              <a:ext uri="{FF2B5EF4-FFF2-40B4-BE49-F238E27FC236}">
                <a16:creationId xmlns:a16="http://schemas.microsoft.com/office/drawing/2014/main" id="{EE59538E-0135-5545-AE22-D96C1839A973}"/>
              </a:ext>
            </a:extLst>
          </p:cNvPr>
          <p:cNvGrpSpPr/>
          <p:nvPr/>
        </p:nvGrpSpPr>
        <p:grpSpPr>
          <a:xfrm rot="2682572">
            <a:off x="1471276" y="1820075"/>
            <a:ext cx="423527" cy="425009"/>
            <a:chOff x="5779408" y="3699191"/>
            <a:chExt cx="317645" cy="318757"/>
          </a:xfrm>
          <a:solidFill>
            <a:schemeClr val="bg1"/>
          </a:solidFill>
        </p:grpSpPr>
        <p:sp>
          <p:nvSpPr>
            <p:cNvPr id="44" name="Google Shape;9181;p53">
              <a:extLst>
                <a:ext uri="{FF2B5EF4-FFF2-40B4-BE49-F238E27FC236}">
                  <a16:creationId xmlns:a16="http://schemas.microsoft.com/office/drawing/2014/main" id="{659AEEB6-71AC-894D-879E-1B8B40034F13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9182;p53">
              <a:extLst>
                <a:ext uri="{FF2B5EF4-FFF2-40B4-BE49-F238E27FC236}">
                  <a16:creationId xmlns:a16="http://schemas.microsoft.com/office/drawing/2014/main" id="{BF7136AC-4BF6-EC4D-888B-68D69BFC072F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50469D19-C08E-43EB-A384-CAD66D6918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5819" y="14464"/>
            <a:ext cx="8880167" cy="68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3;p24">
            <a:extLst>
              <a:ext uri="{FF2B5EF4-FFF2-40B4-BE49-F238E27FC236}">
                <a16:creationId xmlns:a16="http://schemas.microsoft.com/office/drawing/2014/main" id="{603CE4A7-3201-294A-9D29-8D9732BF958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주제</a:t>
            </a:r>
          </a:p>
        </p:txBody>
      </p:sp>
      <p:sp>
        <p:nvSpPr>
          <p:cNvPr id="11" name="Google Shape;167;p24">
            <a:extLst>
              <a:ext uri="{FF2B5EF4-FFF2-40B4-BE49-F238E27FC236}">
                <a16:creationId xmlns:a16="http://schemas.microsoft.com/office/drawing/2014/main" id="{CC10AF4C-754D-254B-B22C-70BBA017237F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BC0FE17-D4A7-4498-8A19-2D62AFB375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4676" y="2998659"/>
            <a:ext cx="2743200" cy="1297057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8F7142B1-AA3A-4E3C-A8B6-6D9AF45A72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7066" y="5242146"/>
            <a:ext cx="1721622" cy="1155609"/>
          </a:xfrm>
          <a:prstGeom prst="rect">
            <a:avLst/>
          </a:prstGeom>
        </p:spPr>
      </p:pic>
      <p:sp>
        <p:nvSpPr>
          <p:cNvPr id="12" name="Google Shape;133;p22">
            <a:extLst>
              <a:ext uri="{FF2B5EF4-FFF2-40B4-BE49-F238E27FC236}">
                <a16:creationId xmlns:a16="http://schemas.microsoft.com/office/drawing/2014/main" id="{52336AFE-B77F-4B2D-A1D1-F6BA2620B3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12296" y="3152938"/>
            <a:ext cx="4984239" cy="13286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AutoNum type="arabicPeriod"/>
            </a:pPr>
            <a:r>
              <a:rPr lang="ko-KR" altLang="en-US">
                <a:solidFill>
                  <a:schemeClr val="tx2"/>
                </a:solidFill>
              </a:rPr>
              <a:t>각 회사 단위로 </a:t>
            </a:r>
            <a:r>
              <a:rPr lang="en-US" altLang="ko-KR">
                <a:solidFill>
                  <a:schemeClr val="tx2"/>
                </a:solidFill>
              </a:rPr>
              <a:t>Grouping </a:t>
            </a:r>
            <a:r>
              <a:rPr lang="ko-KR" altLang="en-US">
                <a:solidFill>
                  <a:schemeClr val="tx2"/>
                </a:solidFill>
              </a:rPr>
              <a:t>되는 시스템</a:t>
            </a:r>
            <a:endParaRPr lang="en-US" altLang="ko-KR">
              <a:solidFill>
                <a:schemeClr val="tx2"/>
              </a:solidFill>
            </a:endParaRPr>
          </a:p>
          <a:p>
            <a:pPr>
              <a:buAutoNum type="arabicPeriod"/>
            </a:pPr>
            <a:endParaRPr lang="en-US" altLang="ko-KR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ko-KR" altLang="en-US">
                <a:solidFill>
                  <a:schemeClr val="tx2"/>
                </a:solidFill>
              </a:rPr>
              <a:t>각 영역 별로 나누어진 권한 체계</a:t>
            </a:r>
            <a:endParaRPr lang="en-US" altLang="ko-KR">
              <a:solidFill>
                <a:schemeClr val="tx2"/>
              </a:solidFill>
            </a:endParaRPr>
          </a:p>
        </p:txBody>
      </p:sp>
      <p:sp>
        <p:nvSpPr>
          <p:cNvPr id="13" name="Google Shape;133;p22">
            <a:extLst>
              <a:ext uri="{FF2B5EF4-FFF2-40B4-BE49-F238E27FC236}">
                <a16:creationId xmlns:a16="http://schemas.microsoft.com/office/drawing/2014/main" id="{52336AFE-B77F-4B2D-A1D1-F6BA2620B3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12296" y="5182942"/>
            <a:ext cx="4984239" cy="13286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AutoNum type="arabicPeriod"/>
            </a:pPr>
            <a:r>
              <a:rPr lang="ko-KR" altLang="en-US">
                <a:solidFill>
                  <a:schemeClr val="tx2"/>
                </a:solidFill>
              </a:rPr>
              <a:t>조직도 시스템</a:t>
            </a:r>
            <a:endParaRPr lang="en-US" altLang="ko-KR">
              <a:solidFill>
                <a:schemeClr val="tx2"/>
              </a:solidFill>
            </a:endParaRPr>
          </a:p>
          <a:p>
            <a:pPr>
              <a:buAutoNum type="arabicPeriod"/>
            </a:pPr>
            <a:endParaRPr lang="en-US" altLang="ko-KR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ko-KR" altLang="en-US">
                <a:solidFill>
                  <a:schemeClr val="tx2"/>
                </a:solidFill>
              </a:rPr>
              <a:t>대화방 목록 검색 기능</a:t>
            </a:r>
            <a:endParaRPr lang="en-US" altLang="ko-KR">
              <a:solidFill>
                <a:schemeClr val="tx2"/>
              </a:solidFill>
            </a:endParaRPr>
          </a:p>
        </p:txBody>
      </p:sp>
      <p:sp>
        <p:nvSpPr>
          <p:cNvPr id="14" name="Google Shape;133;p22">
            <a:extLst>
              <a:ext uri="{FF2B5EF4-FFF2-40B4-BE49-F238E27FC236}">
                <a16:creationId xmlns:a16="http://schemas.microsoft.com/office/drawing/2014/main" id="{52336AFE-B77F-4B2D-A1D1-F6BA2620B3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5720" y="907821"/>
            <a:ext cx="8283368" cy="10497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600" b="1">
                <a:solidFill>
                  <a:srgbClr val="FF0000"/>
                </a:solidFill>
                <a:latin typeface="맑은 고딕"/>
                <a:ea typeface="맑은 고딕"/>
              </a:rPr>
              <a:t>하나의 시스템</a:t>
            </a:r>
            <a:r>
              <a:rPr lang="ko-KR" altLang="en-US" sz="2600" b="1">
                <a:solidFill>
                  <a:schemeClr val="tx2"/>
                </a:solidFill>
                <a:latin typeface="맑은 고딕"/>
                <a:ea typeface="맑은 고딕"/>
              </a:rPr>
              <a:t> 내부에서 </a:t>
            </a:r>
            <a:endParaRPr lang="en-US" altLang="ko-KR" sz="2600" b="1">
              <a:solidFill>
                <a:schemeClr val="tx2"/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2600" b="1">
                <a:solidFill>
                  <a:srgbClr val="FF0000"/>
                </a:solidFill>
                <a:latin typeface="맑은 고딕"/>
                <a:ea typeface="맑은 고딕"/>
              </a:rPr>
              <a:t>여러 회사가 사용</a:t>
            </a:r>
            <a:r>
              <a:rPr lang="ko-KR" altLang="en-US" sz="2600" b="1">
                <a:solidFill>
                  <a:schemeClr val="tx2"/>
                </a:solidFill>
                <a:latin typeface="맑은 고딕"/>
                <a:ea typeface="맑은 고딕"/>
              </a:rPr>
              <a:t>할 수 있는 사내 메신저 개발</a:t>
            </a:r>
            <a:endParaRPr lang="en-US" altLang="ko-KR" sz="2600">
              <a:solidFill>
                <a:srgbClr val="FF4F01"/>
              </a:solidFill>
              <a:ea typeface="+mj-ea"/>
            </a:endParaRPr>
          </a:p>
        </p:txBody>
      </p:sp>
      <p:pic>
        <p:nvPicPr>
          <p:cNvPr id="15" name="그림 5">
            <a:extLst>
              <a:ext uri="{FF2B5EF4-FFF2-40B4-BE49-F238E27FC236}">
                <a16:creationId xmlns:a16="http://schemas.microsoft.com/office/drawing/2014/main" id="{862924AA-C43E-429A-888F-CDD88F3A8AE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2251" y="4103026"/>
            <a:ext cx="940681" cy="1138499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>
          <a:xfrm>
            <a:off x="7304162" y="2269506"/>
            <a:ext cx="377505" cy="494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50564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공개 대화방 검색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A136DC-DA4F-B74D-92EA-C0FA515D0A0E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11021;p56">
            <a:extLst>
              <a:ext uri="{FF2B5EF4-FFF2-40B4-BE49-F238E27FC236}">
                <a16:creationId xmlns:a16="http://schemas.microsoft.com/office/drawing/2014/main" id="{DD569A9A-5F56-3E44-BCCB-B0D29FD90C39}"/>
              </a:ext>
            </a:extLst>
          </p:cNvPr>
          <p:cNvGrpSpPr/>
          <p:nvPr/>
        </p:nvGrpSpPr>
        <p:grpSpPr>
          <a:xfrm>
            <a:off x="2143040" y="1647997"/>
            <a:ext cx="603023" cy="497265"/>
            <a:chOff x="3074027" y="1983777"/>
            <a:chExt cx="380604" cy="313854"/>
          </a:xfrm>
          <a:solidFill>
            <a:schemeClr val="bg1"/>
          </a:solidFill>
        </p:grpSpPr>
        <p:sp>
          <p:nvSpPr>
            <p:cNvPr id="39" name="Google Shape;11022;p56">
              <a:extLst>
                <a:ext uri="{FF2B5EF4-FFF2-40B4-BE49-F238E27FC236}">
                  <a16:creationId xmlns:a16="http://schemas.microsoft.com/office/drawing/2014/main" id="{5E086542-B1A3-3545-8DD2-9F3A6EEAF3FC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1024;p56">
              <a:extLst>
                <a:ext uri="{FF2B5EF4-FFF2-40B4-BE49-F238E27FC236}">
                  <a16:creationId xmlns:a16="http://schemas.microsoft.com/office/drawing/2014/main" id="{277262F9-D229-7341-9C3E-69147A993497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1025;p56">
              <a:extLst>
                <a:ext uri="{FF2B5EF4-FFF2-40B4-BE49-F238E27FC236}">
                  <a16:creationId xmlns:a16="http://schemas.microsoft.com/office/drawing/2014/main" id="{B58EEEB6-D18C-EB40-B577-8FEED5832F2A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1026;p56">
              <a:extLst>
                <a:ext uri="{FF2B5EF4-FFF2-40B4-BE49-F238E27FC236}">
                  <a16:creationId xmlns:a16="http://schemas.microsoft.com/office/drawing/2014/main" id="{696144AC-94A4-E540-A321-08C6DD488A71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884C8EAA-FBBF-4949-AA9D-79489BC30E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6400" y="1066921"/>
            <a:ext cx="6585974" cy="52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8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24">
            <a:extLst>
              <a:ext uri="{FF2B5EF4-FFF2-40B4-BE49-F238E27FC236}">
                <a16:creationId xmlns:a16="http://schemas.microsoft.com/office/drawing/2014/main" id="{16358280-275A-644E-8473-20D0E7725A5A}"/>
              </a:ext>
            </a:extLst>
          </p:cNvPr>
          <p:cNvSpPr txBox="1">
            <a:spLocks/>
          </p:cNvSpPr>
          <p:nvPr/>
        </p:nvSpPr>
        <p:spPr>
          <a:xfrm>
            <a:off x="-396672" y="350564"/>
            <a:ext cx="3330580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우측 추가 창</a:t>
            </a:r>
            <a:endParaRPr lang="ko-KR" altLang="en-US" sz="28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C8EBA7-910F-B446-A170-3C500FFCB90C}"/>
              </a:ext>
            </a:extLst>
          </p:cNvPr>
          <p:cNvSpPr/>
          <p:nvPr/>
        </p:nvSpPr>
        <p:spPr>
          <a:xfrm>
            <a:off x="4095012" y="977588"/>
            <a:ext cx="8681545" cy="3845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ts val="2507"/>
              </a:lnSpc>
              <a:buClr>
                <a:srgbClr val="000000"/>
              </a:buClr>
            </a:pPr>
            <a:endParaRPr lang="ko-KR" altLang="en-US" sz="1850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38" name="Google Shape;167;p24">
            <a:extLst>
              <a:ext uri="{FF2B5EF4-FFF2-40B4-BE49-F238E27FC236}">
                <a16:creationId xmlns:a16="http://schemas.microsoft.com/office/drawing/2014/main" id="{53EDFB95-8A19-D847-92FB-BD573D7BE5A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A136DC-DA4F-B74D-92EA-C0FA515D0A0E}"/>
              </a:ext>
            </a:extLst>
          </p:cNvPr>
          <p:cNvSpPr/>
          <p:nvPr/>
        </p:nvSpPr>
        <p:spPr>
          <a:xfrm>
            <a:off x="1833648" y="1064882"/>
            <a:ext cx="109517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defTabSz="1219170"/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We</a:t>
            </a:r>
            <a:r>
              <a:rPr lang="en-US" altLang="ko-KR" sz="2800" b="1" kern="0">
                <a:solidFill>
                  <a:srgbClr val="FFFFFF"/>
                </a:solidFill>
                <a:latin typeface="맑은 고딕"/>
                <a:ea typeface="맑은 고딕"/>
              </a:rPr>
              <a:t>b </a:t>
            </a:r>
            <a:endParaRPr lang="ko-KR" altLang="en-US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Google Shape;11021;p56">
            <a:extLst>
              <a:ext uri="{FF2B5EF4-FFF2-40B4-BE49-F238E27FC236}">
                <a16:creationId xmlns:a16="http://schemas.microsoft.com/office/drawing/2014/main" id="{DD569A9A-5F56-3E44-BCCB-B0D29FD90C39}"/>
              </a:ext>
            </a:extLst>
          </p:cNvPr>
          <p:cNvGrpSpPr/>
          <p:nvPr/>
        </p:nvGrpSpPr>
        <p:grpSpPr>
          <a:xfrm>
            <a:off x="2143040" y="1647997"/>
            <a:ext cx="603023" cy="497265"/>
            <a:chOff x="3074027" y="1983777"/>
            <a:chExt cx="380604" cy="313854"/>
          </a:xfrm>
          <a:solidFill>
            <a:schemeClr val="bg1"/>
          </a:solidFill>
        </p:grpSpPr>
        <p:sp>
          <p:nvSpPr>
            <p:cNvPr id="39" name="Google Shape;11022;p56">
              <a:extLst>
                <a:ext uri="{FF2B5EF4-FFF2-40B4-BE49-F238E27FC236}">
                  <a16:creationId xmlns:a16="http://schemas.microsoft.com/office/drawing/2014/main" id="{5E086542-B1A3-3545-8DD2-9F3A6EEAF3FC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1024;p56">
              <a:extLst>
                <a:ext uri="{FF2B5EF4-FFF2-40B4-BE49-F238E27FC236}">
                  <a16:creationId xmlns:a16="http://schemas.microsoft.com/office/drawing/2014/main" id="{277262F9-D229-7341-9C3E-69147A993497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1025;p56">
              <a:extLst>
                <a:ext uri="{FF2B5EF4-FFF2-40B4-BE49-F238E27FC236}">
                  <a16:creationId xmlns:a16="http://schemas.microsoft.com/office/drawing/2014/main" id="{B58EEEB6-D18C-EB40-B577-8FEED5832F2A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1026;p56">
              <a:extLst>
                <a:ext uri="{FF2B5EF4-FFF2-40B4-BE49-F238E27FC236}">
                  <a16:creationId xmlns:a16="http://schemas.microsoft.com/office/drawing/2014/main" id="{696144AC-94A4-E540-A321-08C6DD488A71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4">
            <a:extLst>
              <a:ext uri="{FF2B5EF4-FFF2-40B4-BE49-F238E27FC236}">
                <a16:creationId xmlns:a16="http://schemas.microsoft.com/office/drawing/2014/main" id="{FF65953B-A8CA-4696-86FD-EACCFAA8BC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239" y="76648"/>
            <a:ext cx="8724490" cy="67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B38AFA5F-FB7C-0542-952A-CA0F81AC0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일정 관리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3" name="Google Shape;407;p32">
            <a:extLst>
              <a:ext uri="{FF2B5EF4-FFF2-40B4-BE49-F238E27FC236}">
                <a16:creationId xmlns:a16="http://schemas.microsoft.com/office/drawing/2014/main" id="{5B32B45D-DBC3-B54E-A1E7-4F1779ECD2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100">
                <a:solidFill>
                  <a:srgbClr val="FF4F01"/>
                </a:solidFill>
                <a:latin typeface="맑은 고딕"/>
                <a:ea typeface="맑은 고딕"/>
              </a:rPr>
              <a:t>일정 계획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1D7F17C4-F822-044B-8B40-6A37ACCDFF6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09</a:t>
            </a:r>
            <a:endParaRPr lang="en-US" altLang="ko-KR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A456A97A-9D88-6B4B-BEB3-1144C6E03E51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965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E6E941A-3335-47A5-B5EE-8720E000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253" y="1260900"/>
            <a:ext cx="6441440" cy="4695908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450" b="1">
                <a:solidFill>
                  <a:schemeClr val="tx2"/>
                </a:solidFill>
                <a:latin typeface="맑은 고딕"/>
                <a:ea typeface="맑은 고딕"/>
              </a:rPr>
              <a:t>12월 4주차</a:t>
            </a:r>
            <a:r>
              <a:rPr lang="ko-KR" altLang="en-US" sz="1450">
                <a:latin typeface="맑은 고딕"/>
                <a:ea typeface="맑은 고딕"/>
              </a:rPr>
              <a:t> (12월 21일 ~ 12월 30일) </a:t>
            </a:r>
            <a:endParaRPr lang="ko-KR"/>
          </a:p>
          <a:p>
            <a:pPr>
              <a:lnSpc>
                <a:spcPct val="130000"/>
              </a:lnSpc>
            </a:pPr>
            <a:r>
              <a:rPr lang="ko-KR" altLang="en-US" sz="1450">
                <a:latin typeface="맑은 고딕"/>
                <a:ea typeface="맑은 고딕"/>
              </a:rPr>
              <a:t>- 개인 &amp; 팀 목표 설정</a:t>
            </a:r>
          </a:p>
          <a:p>
            <a:pPr>
              <a:lnSpc>
                <a:spcPct val="130000"/>
              </a:lnSpc>
            </a:pPr>
            <a:r>
              <a:rPr lang="ko-KR" altLang="en-US" sz="1450">
                <a:latin typeface="맑은 고딕"/>
                <a:ea typeface="맑은 고딕"/>
              </a:rPr>
              <a:t>- 필수 기능 설정</a:t>
            </a:r>
            <a:endParaRPr 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50">
                <a:latin typeface="맑은 고딕"/>
                <a:ea typeface="맑은 고딕"/>
              </a:rPr>
              <a:t>- 화면 설계</a:t>
            </a:r>
            <a:endParaRPr lang="ko-KR" sz="1450">
              <a:latin typeface="맑은 고딕"/>
              <a:ea typeface="맑은 고딕"/>
            </a:endParaRPr>
          </a:p>
          <a:p>
            <a:pPr>
              <a:lnSpc>
                <a:spcPct val="130000"/>
              </a:lnSpc>
            </a:pPr>
            <a:endParaRPr lang="ko-KR" altLang="en-US" sz="1450" b="1">
              <a:latin typeface="맑은 고딕"/>
              <a:ea typeface="맑은 고딕"/>
            </a:endParaRPr>
          </a:p>
          <a:p>
            <a:pPr>
              <a:lnSpc>
                <a:spcPct val="130000"/>
              </a:lnSpc>
            </a:pPr>
            <a:r>
              <a:rPr lang="ko-KR" altLang="en-US" sz="1450" b="1">
                <a:latin typeface="맑은 고딕"/>
                <a:ea typeface="맑은 고딕"/>
              </a:rPr>
              <a:t>12월 5주차</a:t>
            </a:r>
            <a:r>
              <a:rPr lang="ko-KR" altLang="en-US" sz="1450">
                <a:latin typeface="맑은 고딕"/>
                <a:ea typeface="맑은 고딕"/>
              </a:rPr>
              <a:t> (12월 28일 ~ 12월 31일)</a:t>
            </a:r>
            <a:endParaRPr lang="ko-KR"/>
          </a:p>
          <a:p>
            <a:pPr>
              <a:lnSpc>
                <a:spcPct val="130000"/>
              </a:lnSpc>
            </a:pPr>
            <a:r>
              <a:rPr lang="ko-KR" altLang="en-US" sz="1450">
                <a:latin typeface="맑은 고딕"/>
                <a:ea typeface="맑은 고딕"/>
              </a:rPr>
              <a:t>- </a:t>
            </a:r>
            <a:r>
              <a:rPr lang="ko-KR" sz="1450">
                <a:latin typeface="Malgun Gothic"/>
                <a:ea typeface="Malgun Gothic"/>
              </a:rPr>
              <a:t>아키텍처 설계</a:t>
            </a:r>
            <a:endParaRPr lang="ko-KR" altLang="en-US" sz="145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50">
                <a:latin typeface="Malgun Gothic"/>
                <a:ea typeface="Malgun Gothic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 </a:t>
            </a:r>
            <a:r>
              <a:rPr lang="ko-KR" sz="1450">
                <a:latin typeface="Malgun Gothic"/>
                <a:ea typeface="Malgun Gothic"/>
              </a:rPr>
              <a:t>DB 설계</a:t>
            </a:r>
            <a:endParaRPr lang="ko-KR" sz="1450">
              <a:latin typeface="맑은 고딕"/>
              <a:ea typeface="맑은 고딕"/>
            </a:endParaRPr>
          </a:p>
          <a:p>
            <a:pPr>
              <a:lnSpc>
                <a:spcPct val="130000"/>
              </a:lnSpc>
            </a:pPr>
            <a:r>
              <a:rPr lang="en-US" altLang="ko-KR" sz="1450">
                <a:latin typeface="Malgun Gothic"/>
                <a:ea typeface="Malgun Gothic"/>
              </a:rPr>
              <a:t>- REST</a:t>
            </a:r>
            <a:r>
              <a:rPr lang="ko-KR" altLang="en-US" sz="1450">
                <a:latin typeface="Malgun Gothic"/>
                <a:ea typeface="Malgun Gothic"/>
              </a:rPr>
              <a:t> API </a:t>
            </a:r>
            <a:r>
              <a:rPr lang="ko-KR" sz="1450">
                <a:latin typeface="Malgun Gothic"/>
                <a:ea typeface="Malgun Gothic"/>
              </a:rPr>
              <a:t>설계</a:t>
            </a:r>
            <a:endParaRPr lang="ko-KR" sz="1450">
              <a:latin typeface="맑은 고딕"/>
              <a:ea typeface="맑은 고딕"/>
            </a:endParaRPr>
          </a:p>
          <a:p>
            <a:pPr>
              <a:lnSpc>
                <a:spcPct val="130000"/>
              </a:lnSpc>
            </a:pPr>
            <a:r>
              <a:rPr lang="en-US" altLang="ko-KR" sz="1450">
                <a:latin typeface="Malgun Gothic"/>
                <a:ea typeface="Malgun Gothic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 </a:t>
            </a:r>
            <a:r>
              <a:rPr lang="ko-KR" sz="1450">
                <a:latin typeface="Malgun Gothic"/>
                <a:ea typeface="Malgun Gothic"/>
              </a:rPr>
              <a:t>역할분담</a:t>
            </a:r>
            <a:endParaRPr lang="ko-KR" sz="1450">
              <a:latin typeface="맑은 고딕"/>
              <a:ea typeface="맑은 고딕"/>
              <a:cs typeface="+mn-ea"/>
            </a:endParaRPr>
          </a:p>
          <a:p>
            <a:pPr>
              <a:lnSpc>
                <a:spcPct val="130000"/>
              </a:lnSpc>
            </a:pPr>
            <a:endParaRPr lang="ko-KR" sz="1450">
              <a:latin typeface="Malgun Gothic"/>
              <a:ea typeface="Malgun Gothic"/>
            </a:endParaRPr>
          </a:p>
          <a:p>
            <a:pPr>
              <a:lnSpc>
                <a:spcPct val="130000"/>
              </a:lnSpc>
            </a:pPr>
            <a:r>
              <a:rPr lang="ko-KR" altLang="en-US" sz="1450" b="1">
                <a:latin typeface="맑은 고딕"/>
                <a:ea typeface="맑은 고딕"/>
              </a:rPr>
              <a:t>1월 2주차</a:t>
            </a:r>
            <a:r>
              <a:rPr lang="ko-KR" altLang="en-US" sz="1450">
                <a:latin typeface="맑은 고딕"/>
                <a:ea typeface="맑은 고딕"/>
              </a:rPr>
              <a:t> (1월 4일~ 1월 12일)</a:t>
            </a:r>
          </a:p>
          <a:p>
            <a:pPr>
              <a:lnSpc>
                <a:spcPct val="130000"/>
              </a:lnSpc>
            </a:pPr>
            <a:r>
              <a:rPr lang="ko-KR" altLang="en-US" sz="1450">
                <a:latin typeface="맑은 고딕"/>
                <a:ea typeface="맑은 고딕"/>
              </a:rPr>
              <a:t>- PMP/설계 피드백 반영 후 보완</a:t>
            </a:r>
          </a:p>
          <a:p>
            <a:pPr>
              <a:lnSpc>
                <a:spcPct val="130000"/>
              </a:lnSpc>
            </a:pPr>
            <a:r>
              <a:rPr lang="ko-KR" altLang="en-US" sz="1450">
                <a:latin typeface="맑은 고딕"/>
                <a:ea typeface="맑은 고딕"/>
              </a:rPr>
              <a:t>- [</a:t>
            </a:r>
            <a:r>
              <a:rPr lang="ko-KR" altLang="en-US" sz="1450" err="1">
                <a:latin typeface="맑은 고딕"/>
                <a:ea typeface="맑은 고딕"/>
              </a:rPr>
              <a:t>Auth</a:t>
            </a:r>
            <a:r>
              <a:rPr lang="ko-KR" altLang="en-US" sz="1450">
                <a:latin typeface="맑은 고딕"/>
                <a:ea typeface="맑은 고딕"/>
              </a:rPr>
              <a:t>] 로그인 구현</a:t>
            </a: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12A31874-515E-4CA6-BCE8-49FCBA73A33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일정 관리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6F897031-B568-48BA-98F3-BEDA9BF811F3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888D20-BEC1-4762-8C2D-DE10E9347710}"/>
              </a:ext>
            </a:extLst>
          </p:cNvPr>
          <p:cNvSpPr/>
          <p:nvPr/>
        </p:nvSpPr>
        <p:spPr>
          <a:xfrm>
            <a:off x="3280898" y="1265702"/>
            <a:ext cx="1341120" cy="47079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기획 / 설계</a:t>
            </a:r>
            <a:endParaRPr lang="ko-KR">
              <a:solidFill>
                <a:schemeClr val="bg2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4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12A31874-515E-4CA6-BCE8-49FCBA73A33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일정 관리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6F897031-B568-48BA-98F3-BEDA9BF811F3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CDFD9-16C0-4812-BE5A-80737F207E98}"/>
              </a:ext>
            </a:extLst>
          </p:cNvPr>
          <p:cNvSpPr/>
          <p:nvPr/>
        </p:nvSpPr>
        <p:spPr>
          <a:xfrm>
            <a:off x="3280898" y="1265702"/>
            <a:ext cx="1341120" cy="47079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개발</a:t>
            </a:r>
          </a:p>
          <a:p>
            <a:pPr algn="ctr">
              <a:lnSpc>
                <a:spcPct val="130000"/>
              </a:lnSpc>
            </a:pPr>
            <a:endParaRPr lang="ko-KR" altLang="en-US">
              <a:solidFill>
                <a:schemeClr val="bg2"/>
              </a:solidFill>
              <a:ea typeface="맑은 고딕"/>
              <a:cs typeface="Arial"/>
            </a:endParaRPr>
          </a:p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마일스톤1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8EBB4-1EBC-4F8F-99F3-B4ACF0918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253" y="1260900"/>
            <a:ext cx="6441440" cy="469590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ko-KR" sz="1450" b="1">
                <a:solidFill>
                  <a:schemeClr val="tx2"/>
                </a:solidFill>
                <a:latin typeface="Malgun Gothic"/>
                <a:ea typeface="Malgun Gothic"/>
              </a:rPr>
              <a:t>1월 </a:t>
            </a:r>
            <a:r>
              <a:rPr lang="en-US" altLang="ko-KR" sz="1450" b="1">
                <a:solidFill>
                  <a:schemeClr val="tx2"/>
                </a:solidFill>
                <a:latin typeface="Malgun Gothic"/>
                <a:ea typeface="Malgun Gothic"/>
              </a:rPr>
              <a:t>3,4</a:t>
            </a:r>
            <a:r>
              <a:rPr lang="ko-KR" sz="1450" b="1">
                <a:solidFill>
                  <a:schemeClr val="tx2"/>
                </a:solidFill>
                <a:latin typeface="Malgun Gothic"/>
                <a:ea typeface="Malgun Gothic"/>
              </a:rPr>
              <a:t>주차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(</a:t>
            </a:r>
            <a:r>
              <a:rPr lang="en-US" altLang="ko-KR" sz="1450">
                <a:latin typeface="Malgun Gothic"/>
                <a:ea typeface="Malgun Gothic"/>
              </a:rPr>
              <a:t>1</a:t>
            </a:r>
            <a:r>
              <a:rPr lang="ko-KR" altLang="en-US" sz="1450">
                <a:latin typeface="Malgun Gothic"/>
                <a:ea typeface="Malgun Gothic"/>
              </a:rPr>
              <a:t>월 11</a:t>
            </a:r>
            <a:r>
              <a:rPr lang="ko-KR" sz="1450">
                <a:latin typeface="Malgun Gothic"/>
                <a:ea typeface="Malgun Gothic"/>
              </a:rPr>
              <a:t>일 ~ 1월 </a:t>
            </a:r>
            <a:r>
              <a:rPr lang="en-US" altLang="ko-KR" sz="1450">
                <a:latin typeface="Malgun Gothic"/>
                <a:ea typeface="Malgun Gothic"/>
              </a:rPr>
              <a:t>24</a:t>
            </a:r>
            <a:r>
              <a:rPr lang="ko-KR" sz="1450">
                <a:latin typeface="Malgun Gothic"/>
                <a:ea typeface="Malgun Gothic"/>
              </a:rPr>
              <a:t>일)</a:t>
            </a:r>
            <a:endParaRPr lang="en-US" sz="1450">
              <a:latin typeface="Malgun Gothic"/>
              <a:ea typeface="Malgun Gothic"/>
            </a:endParaRPr>
          </a:p>
          <a:p>
            <a:pPr marL="0" indent="0">
              <a:lnSpc>
                <a:spcPct val="150000"/>
              </a:lnSpc>
            </a:pPr>
            <a:endParaRPr lang="ko-KR" altLang="en-US" sz="1450">
              <a:latin typeface="Malgun Gothic"/>
              <a:ea typeface="Malgun Gothic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[</a:t>
            </a:r>
            <a:r>
              <a:rPr lang="ko-KR" sz="1450" err="1">
                <a:latin typeface="Malgun Gothic"/>
                <a:ea typeface="Malgun Gothic"/>
              </a:rPr>
              <a:t>Auth</a:t>
            </a:r>
            <a:r>
              <a:rPr lang="ko-KR" sz="1450">
                <a:latin typeface="Malgun Gothic"/>
                <a:ea typeface="Malgun Gothic"/>
              </a:rPr>
              <a:t>] 회원가입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구현</a:t>
            </a:r>
            <a:endParaRPr lang="ko-KR" sz="1450">
              <a:latin typeface="Malgun Gothic"/>
              <a:ea typeface="Malgun Gothic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altLang="en-US" sz="1450">
                <a:latin typeface="Malgun Gothic"/>
                <a:ea typeface="Malgun Gothic"/>
              </a:rPr>
              <a:t>- </a:t>
            </a:r>
            <a:r>
              <a:rPr lang="ko-KR" sz="1450">
                <a:latin typeface="Malgun Gothic"/>
                <a:ea typeface="Malgun Gothic"/>
              </a:rPr>
              <a:t>[</a:t>
            </a:r>
            <a:r>
              <a:rPr lang="ko-KR" sz="1450" err="1">
                <a:latin typeface="Malgun Gothic"/>
                <a:ea typeface="Malgun Gothic"/>
              </a:rPr>
              <a:t>Auth</a:t>
            </a:r>
            <a:r>
              <a:rPr lang="ko-KR" sz="1450">
                <a:latin typeface="Malgun Gothic"/>
                <a:ea typeface="Malgun Gothic"/>
              </a:rPr>
              <a:t>] 로그인 구현</a:t>
            </a:r>
            <a:endParaRPr lang="ko-KR" altLang="en-US" sz="1450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Malgun Gothic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Malgun Gothic"/>
                <a:ea typeface="Malgun Gothic"/>
              </a:rPr>
              <a:t>[User] </a:t>
            </a:r>
            <a:r>
              <a:rPr lang="en-US" altLang="ko-KR" sz="1450" err="1">
                <a:latin typeface="Malgun Gothic"/>
                <a:ea typeface="Malgun Gothic"/>
              </a:rPr>
              <a:t>사용자</a:t>
            </a:r>
            <a:r>
              <a:rPr lang="en-US" altLang="ko-KR" sz="1450">
                <a:latin typeface="Malgun Gothic"/>
                <a:ea typeface="Malgun Gothic"/>
              </a:rPr>
              <a:t> </a:t>
            </a:r>
            <a:r>
              <a:rPr lang="en-US" altLang="ko-KR" sz="1450" err="1">
                <a:latin typeface="Malgun Gothic"/>
                <a:ea typeface="Malgun Gothic"/>
              </a:rPr>
              <a:t>프로필</a:t>
            </a:r>
            <a:r>
              <a:rPr lang="en-US" altLang="ko-KR" sz="1450">
                <a:latin typeface="Malgun Gothic"/>
                <a:ea typeface="Malgun Gothic"/>
              </a:rPr>
              <a:t> </a:t>
            </a:r>
            <a:r>
              <a:rPr lang="en-US" altLang="ko-KR" sz="1450" err="1">
                <a:latin typeface="Malgun Gothic"/>
                <a:ea typeface="Malgun Gothic"/>
              </a:rPr>
              <a:t>구현</a:t>
            </a:r>
            <a:endParaRPr lang="ko-KR" altLang="en-US" sz="1450" err="1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Malgun Gothic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Malgun Gothic"/>
                <a:ea typeface="Malgun Gothic"/>
              </a:rPr>
              <a:t>[User]</a:t>
            </a:r>
            <a:r>
              <a:rPr lang="ko-KR" altLang="en-US" sz="1450">
                <a:latin typeface="Malgun Gothic"/>
                <a:ea typeface="Malgun Gothic"/>
              </a:rPr>
              <a:t> 조직도 구현</a:t>
            </a:r>
            <a:endParaRPr lang="ko-KR" altLang="en-US" sz="1450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</a:rPr>
              <a:t>- </a:t>
            </a:r>
            <a:r>
              <a:rPr lang="en-US" altLang="ko-KR" sz="1450">
                <a:latin typeface="Malgun Gothic"/>
                <a:ea typeface="Malgun Gothic"/>
              </a:rPr>
              <a:t>[User]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ko-KR" sz="1450" err="1">
                <a:latin typeface="Malgun Gothic"/>
                <a:ea typeface="Malgun Gothic"/>
              </a:rPr>
              <a:t>채팅방</a:t>
            </a:r>
            <a:r>
              <a:rPr lang="ko-KR" sz="1450">
                <a:latin typeface="Malgun Gothic"/>
                <a:ea typeface="Malgun Gothic"/>
              </a:rPr>
              <a:t> 개인 설정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구현 </a:t>
            </a:r>
            <a:r>
              <a:rPr lang="en-US" altLang="ko-KR" sz="1450">
                <a:latin typeface="Malgun Gothic"/>
                <a:ea typeface="Malgun Gothic"/>
              </a:rPr>
              <a:t>(</a:t>
            </a:r>
            <a:r>
              <a:rPr lang="en-US" altLang="ko-KR" sz="1450" err="1">
                <a:latin typeface="Malgun Gothic"/>
                <a:ea typeface="Malgun Gothic"/>
              </a:rPr>
              <a:t>채팅방</a:t>
            </a:r>
            <a:r>
              <a:rPr lang="en-US" altLang="ko-KR" sz="1450">
                <a:latin typeface="Malgun Gothic"/>
                <a:ea typeface="Malgun Gothic"/>
              </a:rPr>
              <a:t> </a:t>
            </a:r>
            <a:r>
              <a:rPr lang="en-US" altLang="ko-KR" sz="1450" err="1">
                <a:latin typeface="Malgun Gothic"/>
                <a:ea typeface="Malgun Gothic"/>
              </a:rPr>
              <a:t>이름</a:t>
            </a:r>
            <a:r>
              <a:rPr lang="en-US" altLang="ko-KR" sz="1450">
                <a:latin typeface="Malgun Gothic"/>
                <a:ea typeface="Malgun Gothic"/>
              </a:rPr>
              <a:t>, </a:t>
            </a:r>
            <a:r>
              <a:rPr lang="en-US" altLang="ko-KR" sz="1450" err="1">
                <a:latin typeface="Malgun Gothic"/>
                <a:ea typeface="Malgun Gothic"/>
              </a:rPr>
              <a:t>Push알림</a:t>
            </a:r>
            <a:r>
              <a:rPr lang="en-US" altLang="ko-KR" sz="1450">
                <a:latin typeface="Malgun Gothic"/>
                <a:ea typeface="Malgun Gothic"/>
              </a:rPr>
              <a:t>, </a:t>
            </a:r>
            <a:r>
              <a:rPr lang="en-US" altLang="ko-KR" sz="1450" err="1">
                <a:latin typeface="Malgun Gothic"/>
                <a:ea typeface="Malgun Gothic"/>
              </a:rPr>
              <a:t>즐겨찾기</a:t>
            </a:r>
            <a:r>
              <a:rPr lang="en-US" altLang="ko-KR" sz="1450">
                <a:latin typeface="Malgun Gothic"/>
                <a:ea typeface="Malgun Gothic"/>
              </a:rPr>
              <a:t> </a:t>
            </a:r>
            <a:r>
              <a:rPr lang="en-US" altLang="ko-KR" sz="1450" err="1">
                <a:latin typeface="Malgun Gothic"/>
                <a:ea typeface="Malgun Gothic"/>
              </a:rPr>
              <a:t>등록</a:t>
            </a:r>
            <a:r>
              <a:rPr lang="en-US" altLang="ko-KR" sz="1450">
                <a:latin typeface="Malgun Gothic"/>
                <a:ea typeface="Malgun Gothic"/>
              </a:rPr>
              <a:t>)</a:t>
            </a:r>
            <a:endParaRPr lang="ko-KR" sz="1450">
              <a:latin typeface="맑은 고딕"/>
              <a:ea typeface="맑은 고딕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Malgun Gothic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sz="1450">
                <a:latin typeface="Malgun Gothic"/>
              </a:rPr>
              <a:t>[User]</a:t>
            </a:r>
            <a:r>
              <a:rPr lang="en-US" sz="1450">
                <a:latin typeface="Malgun Gothic"/>
                <a:ea typeface="Malgun Gothic"/>
              </a:rPr>
              <a:t> Super/Company </a:t>
            </a:r>
            <a:r>
              <a:rPr lang="ko-KR" altLang="en-US" sz="1450">
                <a:latin typeface="Malgun Gothic"/>
                <a:ea typeface="Malgun Gothic"/>
              </a:rPr>
              <a:t>관리자</a:t>
            </a:r>
            <a:r>
              <a:rPr lang="en-US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페이지</a:t>
            </a:r>
            <a:r>
              <a:rPr lang="en-US" sz="1450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구현</a:t>
            </a:r>
            <a:endParaRPr lang="ko-KR"/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  <a:cs typeface="+mn-ea"/>
              </a:rPr>
              <a:t>- </a:t>
            </a:r>
            <a:r>
              <a:rPr lang="en-US" altLang="ko-KR" sz="1450">
                <a:latin typeface="맑은 고딕"/>
                <a:ea typeface="맑은 고딕"/>
                <a:cs typeface="+mn-ea"/>
              </a:rPr>
              <a:t>[Chat]</a:t>
            </a:r>
            <a:r>
              <a:rPr lang="ko-KR" sz="1450">
                <a:latin typeface="Malgun Gothic"/>
                <a:ea typeface="Malgun Gothic"/>
                <a:cs typeface="+mn-ea"/>
              </a:rPr>
              <a:t> 각 타입</a:t>
            </a:r>
            <a:r>
              <a:rPr lang="en-US" altLang="ko-KR" sz="1450">
                <a:latin typeface="Malgun Gothic"/>
                <a:ea typeface="Malgun Gothic"/>
                <a:cs typeface="+mn-ea"/>
              </a:rPr>
              <a:t>(1:1, </a:t>
            </a:r>
            <a:r>
              <a:rPr lang="en-US" altLang="ko-KR" sz="1450" err="1">
                <a:latin typeface="Malgun Gothic"/>
                <a:ea typeface="Malgun Gothic"/>
                <a:cs typeface="+mn-ea"/>
              </a:rPr>
              <a:t>공개</a:t>
            </a:r>
            <a:r>
              <a:rPr lang="en-US" altLang="ko-KR" sz="1450">
                <a:latin typeface="Malgun Gothic"/>
                <a:ea typeface="Malgun Gothic"/>
                <a:cs typeface="+mn-ea"/>
              </a:rPr>
              <a:t>/</a:t>
            </a:r>
            <a:r>
              <a:rPr lang="en-US" altLang="ko-KR" sz="1450" err="1">
                <a:latin typeface="Malgun Gothic"/>
                <a:ea typeface="Malgun Gothic"/>
                <a:cs typeface="+mn-ea"/>
              </a:rPr>
              <a:t>비공개</a:t>
            </a:r>
            <a:r>
              <a:rPr lang="en-US" altLang="ko-KR" sz="1450">
                <a:latin typeface="Malgun Gothic"/>
                <a:ea typeface="Malgun Gothic"/>
                <a:cs typeface="+mn-ea"/>
              </a:rPr>
              <a:t>)</a:t>
            </a:r>
            <a:r>
              <a:rPr lang="ko-KR" sz="1450">
                <a:latin typeface="Malgun Gothic"/>
                <a:ea typeface="Malgun Gothic"/>
                <a:cs typeface="+mn-ea"/>
              </a:rPr>
              <a:t>의 </a:t>
            </a:r>
            <a:r>
              <a:rPr lang="ko-KR" altLang="en-US" sz="1450" err="1">
                <a:latin typeface="Malgun Gothic"/>
                <a:ea typeface="Malgun Gothic"/>
                <a:cs typeface="+mn-ea"/>
              </a:rPr>
              <a:t>채팅방</a:t>
            </a:r>
            <a:r>
              <a:rPr lang="ko-KR" sz="1450">
                <a:latin typeface="Malgun Gothic"/>
                <a:ea typeface="Malgun Gothic"/>
                <a:cs typeface="+mn-ea"/>
              </a:rPr>
              <a:t> </a:t>
            </a:r>
            <a:r>
              <a:rPr lang="en-US" altLang="ko-KR" sz="1450">
                <a:latin typeface="Malgun Gothic"/>
                <a:ea typeface="Malgun Gothic"/>
                <a:cs typeface="+mn-ea"/>
              </a:rPr>
              <a:t>C.R.U.D </a:t>
            </a:r>
            <a:r>
              <a:rPr lang="en-US" altLang="ko-KR" sz="1450" err="1">
                <a:latin typeface="Malgun Gothic"/>
                <a:ea typeface="Malgun Gothic"/>
                <a:cs typeface="+mn-ea"/>
              </a:rPr>
              <a:t>기능</a:t>
            </a:r>
            <a:r>
              <a:rPr lang="en-US" altLang="ko-KR" sz="1450">
                <a:latin typeface="Malgun Gothic"/>
                <a:ea typeface="Malgun Gothic"/>
                <a:cs typeface="+mn-ea"/>
              </a:rPr>
              <a:t> </a:t>
            </a:r>
            <a:r>
              <a:rPr lang="en-US" altLang="ko-KR" sz="1450" err="1">
                <a:latin typeface="Malgun Gothic"/>
                <a:ea typeface="Malgun Gothic"/>
                <a:cs typeface="+mn-ea"/>
              </a:rPr>
              <a:t>구현</a:t>
            </a:r>
            <a:endParaRPr lang="en-US" altLang="ko-KR" sz="1450">
              <a:latin typeface="Malgun Gothic"/>
              <a:ea typeface="Malgun Gothic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Malgun Gothic"/>
                <a:cs typeface="+mn-ea"/>
              </a:rPr>
              <a:t>-</a:t>
            </a:r>
            <a:r>
              <a:rPr lang="ko-KR" sz="1450">
                <a:latin typeface="Malgun Gothic"/>
                <a:ea typeface="Malgun Gothic"/>
                <a:cs typeface="+mn-ea"/>
              </a:rPr>
              <a:t> </a:t>
            </a:r>
            <a:r>
              <a:rPr lang="en-US" sz="1450">
                <a:latin typeface="Malgun Gothic"/>
                <a:cs typeface="+mn-ea"/>
              </a:rPr>
              <a:t>[Chat]</a:t>
            </a:r>
            <a:r>
              <a:rPr lang="ko-KR" sz="1450">
                <a:latin typeface="Malgun Gothic"/>
                <a:ea typeface="Malgun Gothic"/>
                <a:cs typeface="+mn-ea"/>
              </a:rPr>
              <a:t> </a:t>
            </a:r>
            <a:r>
              <a:rPr lang="ko-KR" sz="1450" err="1">
                <a:latin typeface="Malgun Gothic"/>
                <a:ea typeface="Malgun Gothic"/>
                <a:cs typeface="+mn-ea"/>
              </a:rPr>
              <a:t>채팅방</a:t>
            </a:r>
            <a:r>
              <a:rPr lang="ko-KR" sz="1450">
                <a:latin typeface="Malgun Gothic"/>
                <a:ea typeface="Malgun Gothic"/>
                <a:cs typeface="+mn-ea"/>
              </a:rPr>
              <a:t> 정보 보기 </a:t>
            </a:r>
            <a:r>
              <a:rPr lang="ko-KR" altLang="en-US" sz="1450">
                <a:latin typeface="Malgun Gothic"/>
                <a:ea typeface="Malgun Gothic"/>
                <a:cs typeface="+mn-ea"/>
              </a:rPr>
              <a:t>구현</a:t>
            </a:r>
            <a:endParaRPr lang="ko-KR" sz="1450">
              <a:latin typeface="Malgun Gothic"/>
              <a:ea typeface="Malgun Gothic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</a:rPr>
              <a:t>- </a:t>
            </a:r>
            <a:r>
              <a:rPr lang="en-US" altLang="ko-KR" sz="1450">
                <a:latin typeface="맑은 고딕"/>
                <a:ea typeface="맑은 고딕"/>
              </a:rPr>
              <a:t>[Chat]</a:t>
            </a:r>
            <a:r>
              <a:rPr lang="ko-KR" sz="1450">
                <a:latin typeface="Malgun Gothic"/>
                <a:ea typeface="Malgun Gothic"/>
              </a:rPr>
              <a:t> 각 </a:t>
            </a:r>
            <a:r>
              <a:rPr lang="ko-KR" sz="1450" err="1">
                <a:latin typeface="Malgun Gothic"/>
                <a:ea typeface="Malgun Gothic"/>
              </a:rPr>
              <a:t>채팅방</a:t>
            </a:r>
            <a:r>
              <a:rPr lang="ko-KR" sz="1450">
                <a:latin typeface="Malgun Gothic"/>
                <a:ea typeface="Malgun Gothic"/>
              </a:rPr>
              <a:t> 최근 메시지 및 읽지 </a:t>
            </a:r>
            <a:r>
              <a:rPr lang="ko-KR" altLang="en-US" sz="1450">
                <a:latin typeface="Malgun Gothic"/>
                <a:ea typeface="Malgun Gothic"/>
              </a:rPr>
              <a:t>않은 메시지 수 구현</a:t>
            </a: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맑은 고딕"/>
                <a:ea typeface="맑은 고딕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맑은 고딕"/>
                <a:ea typeface="맑은 고딕"/>
              </a:rPr>
              <a:t>[Message] </a:t>
            </a:r>
            <a:r>
              <a:rPr lang="en-US" altLang="ko-KR" sz="1450" err="1">
                <a:latin typeface="맑은 고딕"/>
                <a:ea typeface="맑은 고딕"/>
              </a:rPr>
              <a:t>텍스트</a:t>
            </a:r>
            <a:r>
              <a:rPr lang="en-US" altLang="ko-KR" sz="1450">
                <a:latin typeface="맑은 고딕"/>
                <a:ea typeface="맑은 고딕"/>
              </a:rPr>
              <a:t>/</a:t>
            </a:r>
            <a:r>
              <a:rPr lang="en-US" altLang="ko-KR" sz="1450" err="1">
                <a:latin typeface="맑은 고딕"/>
                <a:ea typeface="맑은 고딕"/>
              </a:rPr>
              <a:t>사진</a:t>
            </a:r>
            <a:r>
              <a:rPr lang="en-US" altLang="ko-KR" sz="1450">
                <a:latin typeface="맑은 고딕"/>
                <a:ea typeface="맑은 고딕"/>
              </a:rPr>
              <a:t>/</a:t>
            </a:r>
            <a:r>
              <a:rPr lang="en-US" altLang="ko-KR" sz="1450" err="1">
                <a:latin typeface="맑은 고딕"/>
                <a:ea typeface="맑은 고딕"/>
              </a:rPr>
              <a:t>파일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전송</a:t>
            </a:r>
            <a:endParaRPr lang="en-US" altLang="ko-KR" sz="1450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</a:pPr>
            <a:r>
              <a:rPr lang="en-US" sz="1450">
                <a:latin typeface="Malgun Gothic"/>
                <a:ea typeface="Malgun Gothic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sz="1450">
                <a:latin typeface="Malgun Gothic"/>
                <a:ea typeface="Malgun Gothic"/>
              </a:rPr>
              <a:t>[Message] </a:t>
            </a:r>
            <a:r>
              <a:rPr lang="ko-KR" altLang="en-US" sz="1450">
                <a:latin typeface="Malgun Gothic"/>
                <a:ea typeface="Malgun Gothic"/>
              </a:rPr>
              <a:t>각</a:t>
            </a:r>
            <a:r>
              <a:rPr lang="en-US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메시지</a:t>
            </a:r>
            <a:r>
              <a:rPr lang="en-US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읽은</a:t>
            </a:r>
            <a:r>
              <a:rPr lang="en-US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사람</a:t>
            </a:r>
            <a:r>
              <a:rPr lang="en-US" sz="1450">
                <a:latin typeface="Malgun Gothic"/>
                <a:ea typeface="Malgun Gothic"/>
              </a:rPr>
              <a:t> 수 </a:t>
            </a:r>
            <a:r>
              <a:rPr lang="ko-KR" altLang="en-US" sz="1450">
                <a:latin typeface="Malgun Gothic"/>
                <a:ea typeface="Malgun Gothic"/>
              </a:rPr>
              <a:t>표시</a:t>
            </a:r>
            <a:r>
              <a:rPr lang="en-US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기능</a:t>
            </a:r>
            <a:endParaRPr lang="en-US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ko-KR" altLang="en-US" sz="1450">
                <a:latin typeface="Malgun Gothic"/>
                <a:ea typeface="Malgun Gothic"/>
              </a:rPr>
              <a:t>- 각 API Server 별 테스트</a:t>
            </a:r>
          </a:p>
          <a:p>
            <a:pPr marL="0" indent="0">
              <a:lnSpc>
                <a:spcPct val="150000"/>
              </a:lnSpc>
            </a:pPr>
            <a:endParaRPr lang="ko-KR" altLang="en-US" sz="145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5555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12A31874-515E-4CA6-BCE8-49FCBA73A33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일정 관리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6F897031-B568-48BA-98F3-BEDA9BF811F3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BDC521-AD2E-4C36-A5B1-11813ADDCF9E}"/>
              </a:ext>
            </a:extLst>
          </p:cNvPr>
          <p:cNvSpPr/>
          <p:nvPr/>
        </p:nvSpPr>
        <p:spPr>
          <a:xfrm>
            <a:off x="3280898" y="1265702"/>
            <a:ext cx="1341120" cy="47079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고도화</a:t>
            </a:r>
          </a:p>
          <a:p>
            <a:pPr algn="ctr">
              <a:lnSpc>
                <a:spcPct val="130000"/>
              </a:lnSpc>
            </a:pPr>
            <a:endParaRPr lang="ko-KR" altLang="en-US">
              <a:solidFill>
                <a:schemeClr val="bg2"/>
              </a:solidFill>
              <a:ea typeface="맑은 고딕"/>
              <a:cs typeface="Arial"/>
            </a:endParaRPr>
          </a:p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마일스톤2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BAC3B-EA66-44D0-90FA-D1498A5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253" y="1260900"/>
            <a:ext cx="6441440" cy="4695908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ko-KR" sz="1450" b="1">
                <a:solidFill>
                  <a:schemeClr val="tx2"/>
                </a:solidFill>
                <a:latin typeface="Malgun Gothic"/>
                <a:ea typeface="Malgun Gothic"/>
              </a:rPr>
              <a:t>1월 </a:t>
            </a:r>
            <a:r>
              <a:rPr lang="en-US" altLang="ko-KR" sz="1450" b="1">
                <a:solidFill>
                  <a:schemeClr val="tx2"/>
                </a:solidFill>
                <a:latin typeface="Malgun Gothic"/>
                <a:ea typeface="Malgun Gothic"/>
              </a:rPr>
              <a:t>4,5</a:t>
            </a:r>
            <a:r>
              <a:rPr lang="ko-KR" sz="1450" b="1">
                <a:latin typeface="Malgun Gothic"/>
                <a:ea typeface="Malgun Gothic"/>
              </a:rPr>
              <a:t> </a:t>
            </a:r>
            <a:r>
              <a:rPr lang="ko-KR" sz="1450" b="1">
                <a:solidFill>
                  <a:schemeClr val="tx2"/>
                </a:solidFill>
                <a:latin typeface="Malgun Gothic"/>
                <a:ea typeface="Malgun Gothic"/>
              </a:rPr>
              <a:t>주차</a:t>
            </a:r>
            <a:r>
              <a:rPr lang="ko-KR" sz="1450">
                <a:latin typeface="Malgun Gothic"/>
                <a:ea typeface="Malgun Gothic"/>
              </a:rPr>
              <a:t> (</a:t>
            </a:r>
            <a:r>
              <a:rPr lang="en-US" altLang="ko-KR" sz="1450">
                <a:latin typeface="Malgun Gothic"/>
                <a:ea typeface="Malgun Gothic"/>
              </a:rPr>
              <a:t>1</a:t>
            </a:r>
            <a:r>
              <a:rPr lang="ko-KR" sz="1450">
                <a:latin typeface="Malgun Gothic"/>
                <a:ea typeface="Malgun Gothic"/>
              </a:rPr>
              <a:t>월 25일 ~ 2월 </a:t>
            </a:r>
            <a:r>
              <a:rPr lang="en-US" altLang="ko-KR" sz="1450">
                <a:latin typeface="Malgun Gothic"/>
                <a:ea typeface="Malgun Gothic"/>
              </a:rPr>
              <a:t>4</a:t>
            </a:r>
            <a:r>
              <a:rPr lang="ko-KR" sz="1450">
                <a:latin typeface="Malgun Gothic"/>
                <a:ea typeface="Malgun Gothic"/>
              </a:rPr>
              <a:t>일) </a:t>
            </a:r>
            <a:endParaRPr lang="en-US" sz="1450">
              <a:cs typeface="+mn-ea"/>
            </a:endParaRP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맑은 고딕"/>
                <a:ea typeface="맑은 고딕"/>
                <a:cs typeface="+mn-ea"/>
              </a:rPr>
              <a:t>- LB + API Gateway </a:t>
            </a:r>
            <a:r>
              <a:rPr lang="ko-KR" altLang="en-US" sz="1450">
                <a:latin typeface="맑은 고딕"/>
                <a:ea typeface="맑은 고딕"/>
                <a:cs typeface="+mn-ea"/>
              </a:rPr>
              <a:t>구조</a:t>
            </a:r>
            <a:r>
              <a:rPr lang="en-US" altLang="ko-KR" sz="1450">
                <a:latin typeface="맑은 고딕"/>
                <a:ea typeface="맑은 고딕"/>
                <a:cs typeface="+mn-ea"/>
              </a:rPr>
              <a:t> </a:t>
            </a:r>
            <a:r>
              <a:rPr lang="ko-KR" altLang="en-US" sz="1450">
                <a:latin typeface="맑은 고딕"/>
                <a:ea typeface="맑은 고딕"/>
                <a:cs typeface="+mn-ea"/>
              </a:rPr>
              <a:t>적용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맑은 고딕"/>
              <a:ea typeface="맑은 고딕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  <a:cs typeface="+mn-ea"/>
              </a:rPr>
              <a:t>- </a:t>
            </a:r>
            <a:r>
              <a:rPr lang="en-US" altLang="ko-KR" sz="1450">
                <a:latin typeface="맑은 고딕"/>
                <a:ea typeface="맑은 고딕"/>
                <a:cs typeface="+mn-ea"/>
              </a:rPr>
              <a:t>[User]</a:t>
            </a:r>
            <a:r>
              <a:rPr lang="ko-KR" sz="1450">
                <a:latin typeface="Malgun Gothic"/>
                <a:ea typeface="Malgun Gothic"/>
                <a:cs typeface="+mn-ea"/>
              </a:rPr>
              <a:t> 각 사용자 </a:t>
            </a:r>
            <a:r>
              <a:rPr lang="ko-KR" altLang="en-US" sz="1450">
                <a:latin typeface="Malgun Gothic"/>
                <a:ea typeface="Malgun Gothic"/>
                <a:cs typeface="+mn-ea"/>
              </a:rPr>
              <a:t>캘린더 </a:t>
            </a:r>
            <a:r>
              <a:rPr lang="ko-KR" sz="1450">
                <a:latin typeface="Malgun Gothic"/>
                <a:ea typeface="Malgun Gothic"/>
                <a:cs typeface="+mn-ea"/>
              </a:rPr>
              <a:t>구현</a:t>
            </a:r>
            <a:endParaRPr lang="ko-KR" sz="1450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</a:pPr>
            <a:endParaRPr lang="ko-KR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맑은 고딕"/>
                <a:ea typeface="맑은 고딕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맑은 고딕"/>
                <a:ea typeface="맑은 고딕"/>
              </a:rPr>
              <a:t>[Chat]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ko-KR" altLang="en-US" sz="1450" err="1">
                <a:latin typeface="Malgun Gothic"/>
                <a:ea typeface="Malgun Gothic"/>
              </a:rPr>
              <a:t>채팅방</a:t>
            </a:r>
            <a:r>
              <a:rPr lang="ko-KR" altLang="en-US" sz="1450">
                <a:latin typeface="Malgun Gothic"/>
                <a:ea typeface="Malgun Gothic"/>
              </a:rPr>
              <a:t> 강제 퇴장 (</a:t>
            </a:r>
            <a:r>
              <a:rPr lang="ko-KR" altLang="en-US" sz="1450" err="1">
                <a:latin typeface="Malgun Gothic"/>
                <a:ea typeface="Malgun Gothic"/>
              </a:rPr>
              <a:t>leader만</a:t>
            </a:r>
            <a:r>
              <a:rPr lang="ko-KR" altLang="en-US" sz="1450">
                <a:latin typeface="Malgun Gothic"/>
                <a:ea typeface="Malgun Gothic"/>
              </a:rPr>
              <a:t> 가능)</a:t>
            </a:r>
            <a:endParaRPr lang="ko-KR" altLang="en-US" sz="1450">
              <a:latin typeface="맑은 고딕"/>
              <a:ea typeface="맑은 고딕"/>
            </a:endParaRP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맑은 고딕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Malgun Gothic"/>
                <a:ea typeface="맑은 고딕"/>
              </a:rPr>
              <a:t>[Message]</a:t>
            </a:r>
            <a:r>
              <a:rPr lang="ko-KR" sz="1450">
                <a:latin typeface="Malgun Gothic"/>
                <a:ea typeface="Malgun Gothic"/>
              </a:rPr>
              <a:t> 공지</a:t>
            </a:r>
            <a:r>
              <a:rPr lang="en-US" altLang="ko-KR" sz="1450">
                <a:latin typeface="Malgun Gothic"/>
                <a:ea typeface="Malgun Gothic"/>
              </a:rPr>
              <a:t>/링크/</a:t>
            </a:r>
            <a:r>
              <a:rPr lang="ko-KR" sz="1450">
                <a:latin typeface="Malgun Gothic"/>
                <a:ea typeface="Malgun Gothic"/>
              </a:rPr>
              <a:t>파일/이미지 </a:t>
            </a:r>
            <a:r>
              <a:rPr lang="ko-KR" sz="1450" err="1">
                <a:latin typeface="Malgun Gothic"/>
                <a:ea typeface="Malgun Gothic"/>
              </a:rPr>
              <a:t>모아보기</a:t>
            </a:r>
            <a:r>
              <a:rPr lang="ko-KR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구현</a:t>
            </a:r>
            <a:endParaRPr lang="ko-KR"/>
          </a:p>
          <a:p>
            <a:pPr marL="0" indent="0">
              <a:lnSpc>
                <a:spcPct val="100000"/>
              </a:lnSpc>
            </a:pPr>
            <a:r>
              <a:rPr lang="en-US" sz="1450">
                <a:latin typeface="Malgun Gothic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sz="1450">
                <a:latin typeface="Malgun Gothic"/>
              </a:rPr>
              <a:t>[Message]</a:t>
            </a:r>
            <a:r>
              <a:rPr lang="ko-KR" sz="1450">
                <a:latin typeface="Malgun Gothic"/>
                <a:ea typeface="Malgun Gothic"/>
              </a:rPr>
              <a:t> 메시지 답장 기능 </a:t>
            </a:r>
            <a:r>
              <a:rPr lang="ko-KR" altLang="en-US" sz="1450">
                <a:latin typeface="Malgun Gothic"/>
                <a:ea typeface="Malgun Gothic"/>
              </a:rPr>
              <a:t>구현</a:t>
            </a:r>
            <a:endParaRPr lang="ko-KR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맑은 고딕"/>
                <a:ea typeface="맑은 고딕"/>
              </a:rPr>
              <a:t>-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맑은 고딕"/>
                <a:ea typeface="맑은 고딕"/>
              </a:rPr>
              <a:t>[Message]</a:t>
            </a:r>
            <a:r>
              <a:rPr lang="ko-KR" altLang="en-US" sz="1450">
                <a:latin typeface="Malgun Gothic"/>
                <a:ea typeface="Malgun Gothic"/>
              </a:rPr>
              <a:t> 메시지 삭제 구현</a:t>
            </a: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맑은 고딕"/>
                <a:ea typeface="맑은 고딕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맑은 고딕"/>
                <a:ea typeface="맑은 고딕"/>
              </a:rPr>
              <a:t>[Message]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ko-KR" sz="1450" err="1">
                <a:latin typeface="Malgun Gothic"/>
                <a:ea typeface="Malgun Gothic"/>
              </a:rPr>
              <a:t>멘션</a:t>
            </a:r>
            <a:r>
              <a:rPr lang="en-US" altLang="ko-KR" sz="1450">
                <a:latin typeface="Malgun Gothic"/>
                <a:ea typeface="Malgun Gothic"/>
              </a:rPr>
              <a:t>,</a:t>
            </a:r>
            <a:r>
              <a:rPr lang="ko-KR" sz="1450">
                <a:latin typeface="Malgun Gothic"/>
                <a:ea typeface="Malgun Gothic"/>
              </a:rPr>
              <a:t> 공지 타입 메시지 구현</a:t>
            </a:r>
          </a:p>
          <a:p>
            <a:pPr marL="0" indent="0">
              <a:lnSpc>
                <a:spcPct val="100000"/>
              </a:lnSpc>
            </a:pPr>
            <a:r>
              <a:rPr lang="en-US" sz="1450">
                <a:latin typeface="Malgun Gothic"/>
              </a:rPr>
              <a:t>-</a:t>
            </a:r>
            <a:r>
              <a:rPr lang="ko-KR" sz="1450">
                <a:latin typeface="Malgun Gothic"/>
                <a:ea typeface="Malgun Gothic"/>
              </a:rPr>
              <a:t> </a:t>
            </a:r>
            <a:r>
              <a:rPr lang="en-US" sz="1450">
                <a:latin typeface="Malgun Gothic"/>
              </a:rPr>
              <a:t>[Message] </a:t>
            </a:r>
            <a:r>
              <a:rPr lang="ko-KR" altLang="en-US" sz="1450" err="1">
                <a:latin typeface="Malgun Gothic"/>
                <a:ea typeface="Malgun Gothic"/>
              </a:rPr>
              <a:t>금지어</a:t>
            </a:r>
            <a:r>
              <a:rPr lang="en-US" altLang="ko-KR" sz="1450">
                <a:latin typeface="Malgun Gothic"/>
                <a:ea typeface="Malgun Gothic"/>
              </a:rPr>
              <a:t> </a:t>
            </a:r>
            <a:r>
              <a:rPr lang="ko-KR" altLang="en-US" sz="1450">
                <a:latin typeface="Malgun Gothic"/>
                <a:ea typeface="Malgun Gothic"/>
              </a:rPr>
              <a:t>필터링</a:t>
            </a:r>
            <a:r>
              <a:rPr lang="en-US" altLang="ko-KR" sz="1450">
                <a:latin typeface="Malgun Gothic"/>
                <a:ea typeface="Malgun Gothic"/>
              </a:rPr>
              <a:t> </a:t>
            </a:r>
            <a:r>
              <a:rPr lang="en-US" altLang="ko-KR" sz="1450" err="1">
                <a:latin typeface="Malgun Gothic"/>
                <a:ea typeface="Malgun Gothic"/>
              </a:rPr>
              <a:t>구현</a:t>
            </a:r>
            <a:endParaRPr lang="en-US" altLang="ko-KR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Malgun Gothic"/>
              </a:rPr>
              <a:t>- [Message]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Malgun Gothic"/>
                <a:ea typeface="Malgun Gothic"/>
              </a:rPr>
              <a:t>Reactive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>
                <a:latin typeface="Malgun Gothic"/>
                <a:ea typeface="Malgun Gothic"/>
              </a:rPr>
              <a:t>WebSocket</a:t>
            </a:r>
            <a:r>
              <a:rPr lang="ko-KR" altLang="en-US" sz="1450">
                <a:latin typeface="Malgun Gothic"/>
                <a:ea typeface="Malgun Gothic"/>
              </a:rPr>
              <a:t> 추가 구현</a:t>
            </a:r>
            <a:endParaRPr lang="en-US"/>
          </a:p>
          <a:p>
            <a:pPr marL="0" indent="0">
              <a:lnSpc>
                <a:spcPct val="100000"/>
              </a:lnSpc>
            </a:pPr>
            <a:endParaRPr lang="en-US" altLang="ko-KR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>
                <a:latin typeface="Malgun Gothic"/>
                <a:ea typeface="Malgun Gothic"/>
              </a:rPr>
              <a:t>- 각 API 별 </a:t>
            </a:r>
            <a:r>
              <a:rPr lang="en-US" altLang="ko-KR" sz="1450" err="1">
                <a:latin typeface="Malgun Gothic"/>
                <a:ea typeface="Malgun Gothic"/>
              </a:rPr>
              <a:t>테스트</a:t>
            </a:r>
            <a:endParaRPr lang="en-US" altLang="ko-KR" sz="145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747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12A31874-515E-4CA6-BCE8-49FCBA73A33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일정 관리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6F897031-B568-48BA-98F3-BEDA9BF811F3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2E08BE-EDF5-480E-BF1A-911A9E446460}"/>
              </a:ext>
            </a:extLst>
          </p:cNvPr>
          <p:cNvSpPr/>
          <p:nvPr/>
        </p:nvSpPr>
        <p:spPr>
          <a:xfrm>
            <a:off x="3280898" y="1265702"/>
            <a:ext cx="1341120" cy="47079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테스트 /</a:t>
            </a:r>
          </a:p>
          <a:p>
            <a:pPr algn="ctr">
              <a:lnSpc>
                <a:spcPct val="130000"/>
              </a:lnSpc>
            </a:pPr>
            <a:r>
              <a:rPr lang="ko-KR" altLang="en-US">
                <a:solidFill>
                  <a:schemeClr val="bg2"/>
                </a:solidFill>
                <a:ea typeface="맑은 고딕"/>
                <a:cs typeface="Arial"/>
              </a:rPr>
              <a:t>발표 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98B53-D3CD-4DEC-9C44-7E9D2A20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253" y="1260900"/>
            <a:ext cx="6441440" cy="4695908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altLang="ko-KR" sz="1450" b="1">
                <a:solidFill>
                  <a:schemeClr val="tx2"/>
                </a:solidFill>
                <a:latin typeface="Malgun Gothic"/>
                <a:ea typeface="Malgun Gothic"/>
              </a:rPr>
              <a:t>2</a:t>
            </a:r>
            <a:r>
              <a:rPr lang="ko-KR" altLang="en-US" sz="1450" b="1">
                <a:latin typeface="Malgun Gothic"/>
                <a:ea typeface="Malgun Gothic"/>
              </a:rPr>
              <a:t>월 </a:t>
            </a:r>
            <a:r>
              <a:rPr lang="ko-KR" sz="1450" b="1">
                <a:solidFill>
                  <a:schemeClr val="tx2"/>
                </a:solidFill>
                <a:latin typeface="Malgun Gothic"/>
                <a:ea typeface="Malgun Gothic"/>
              </a:rPr>
              <a:t>1주차</a:t>
            </a:r>
            <a:r>
              <a:rPr lang="ko-KR" sz="1450" b="1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(</a:t>
            </a:r>
            <a:r>
              <a:rPr lang="en-US" altLang="ko-KR" sz="1450">
                <a:latin typeface="Malgun Gothic"/>
                <a:ea typeface="Malgun Gothic"/>
              </a:rPr>
              <a:t>2</a:t>
            </a:r>
            <a:r>
              <a:rPr lang="ko-KR" sz="1450">
                <a:latin typeface="Malgun Gothic"/>
                <a:ea typeface="Malgun Gothic"/>
              </a:rPr>
              <a:t>월 </a:t>
            </a:r>
            <a:r>
              <a:rPr lang="en-US" altLang="ko-KR" sz="1450">
                <a:latin typeface="Malgun Gothic"/>
                <a:ea typeface="Malgun Gothic"/>
              </a:rPr>
              <a:t>5</a:t>
            </a:r>
            <a:r>
              <a:rPr lang="ko-KR" sz="1450">
                <a:latin typeface="Malgun Gothic"/>
                <a:ea typeface="Malgun Gothic"/>
              </a:rPr>
              <a:t>일 ~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ko-KR" sz="1450">
                <a:latin typeface="Malgun Gothic"/>
                <a:ea typeface="Malgun Gothic"/>
              </a:rPr>
              <a:t> 2월 </a:t>
            </a:r>
            <a:r>
              <a:rPr lang="en-US" altLang="ko-KR" sz="1450">
                <a:latin typeface="Malgun Gothic"/>
                <a:ea typeface="Malgun Gothic"/>
              </a:rPr>
              <a:t>7</a:t>
            </a:r>
            <a:r>
              <a:rPr lang="ko-KR" sz="1450">
                <a:latin typeface="Malgun Gothic"/>
                <a:ea typeface="Malgun Gothic"/>
              </a:rPr>
              <a:t>일) </a:t>
            </a:r>
            <a:endParaRPr lang="en-US" sz="1450"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altLang="en-US" sz="1450">
                <a:latin typeface="Malgun Gothic"/>
                <a:ea typeface="Malgun Gothic"/>
                <a:cs typeface="+mn-ea"/>
              </a:rPr>
              <a:t>- 시스템 통합 테스트</a:t>
            </a: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  <a:cs typeface="+mn-ea"/>
              </a:rPr>
              <a:t>- </a:t>
            </a:r>
            <a:r>
              <a:rPr lang="ko-KR" altLang="en-US" sz="1450">
                <a:latin typeface="Malgun Gothic"/>
                <a:ea typeface="Malgun Gothic"/>
                <a:cs typeface="+mn-ea"/>
              </a:rPr>
              <a:t>프로젝트</a:t>
            </a:r>
            <a:r>
              <a:rPr lang="ko-KR" sz="1450">
                <a:latin typeface="Malgun Gothic"/>
                <a:ea typeface="Malgun Gothic"/>
              </a:rPr>
              <a:t> </a:t>
            </a:r>
            <a:r>
              <a:rPr lang="ko-KR" altLang="en-US" sz="1450">
                <a:latin typeface="Malgun Gothic"/>
                <a:ea typeface="Malgun Gothic"/>
              </a:rPr>
              <a:t>정리 및 </a:t>
            </a:r>
            <a:r>
              <a:rPr lang="ko-KR" sz="1450">
                <a:latin typeface="Malgun Gothic"/>
                <a:ea typeface="Malgun Gothic"/>
              </a:rPr>
              <a:t>발표 준비 </a:t>
            </a:r>
            <a:endParaRPr lang="en-US" altLang="ko-KR" sz="1450">
              <a:cs typeface="+mn-ea"/>
            </a:endParaRPr>
          </a:p>
          <a:p>
            <a:pPr marL="0" indent="0">
              <a:lnSpc>
                <a:spcPct val="100000"/>
              </a:lnSpc>
            </a:pPr>
            <a:endParaRPr lang="ko-KR" altLang="en-US" sz="1450">
              <a:latin typeface="Malgun Gothic"/>
              <a:ea typeface="Malgun Gothic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450" b="1">
                <a:latin typeface="Malgun Gothic"/>
                <a:ea typeface="Malgun Gothic"/>
              </a:rPr>
              <a:t>2</a:t>
            </a:r>
            <a:r>
              <a:rPr lang="ko-KR" altLang="en-US" sz="1450" b="1">
                <a:latin typeface="Malgun Gothic"/>
                <a:ea typeface="Malgun Gothic"/>
              </a:rPr>
              <a:t>월 </a:t>
            </a:r>
            <a:r>
              <a:rPr lang="en-US" altLang="ko-KR" sz="1450" b="1">
                <a:latin typeface="Malgun Gothic"/>
                <a:ea typeface="Malgun Gothic"/>
              </a:rPr>
              <a:t>8,</a:t>
            </a:r>
            <a:r>
              <a:rPr lang="ko-KR" altLang="en-US" sz="1450" b="1">
                <a:latin typeface="Malgun Gothic"/>
                <a:ea typeface="Malgun Gothic"/>
              </a:rPr>
              <a:t> </a:t>
            </a:r>
            <a:r>
              <a:rPr lang="en-US" altLang="ko-KR" sz="1450" b="1">
                <a:latin typeface="Malgun Gothic"/>
                <a:ea typeface="Malgun Gothic"/>
              </a:rPr>
              <a:t>9</a:t>
            </a:r>
            <a:r>
              <a:rPr lang="ko-KR" sz="1450" b="1">
                <a:latin typeface="Malgun Gothic"/>
                <a:ea typeface="Malgun Gothic"/>
              </a:rPr>
              <a:t>일 </a:t>
            </a:r>
            <a:r>
              <a:rPr lang="en-US" altLang="ko-KR" sz="1450">
                <a:latin typeface="맑은 고딕"/>
                <a:ea typeface="맑은 고딕"/>
              </a:rPr>
              <a:t> </a:t>
            </a:r>
            <a:endParaRPr lang="en-US" altLang="ko-KR" sz="1450">
              <a:latin typeface="맑은 고딕"/>
              <a:ea typeface="맑은 고딕"/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ko-KR" sz="1450">
                <a:latin typeface="Malgun Gothic"/>
                <a:ea typeface="Malgun Gothic"/>
              </a:rPr>
              <a:t>최종 발표</a:t>
            </a:r>
            <a:r>
              <a:rPr lang="en-US" altLang="ko-KR" sz="1450">
                <a:latin typeface="맑은 고딕"/>
                <a:ea typeface="맑은 고딕"/>
              </a:rPr>
              <a:t> </a:t>
            </a:r>
            <a:endParaRPr lang="en-US" altLang="ko-KR" sz="1450">
              <a:latin typeface="맑은 고딕"/>
              <a:ea typeface="맑은 고딕"/>
              <a:cs typeface="+mn-ea"/>
            </a:endParaRPr>
          </a:p>
          <a:p>
            <a:pPr marL="0" indent="0">
              <a:lnSpc>
                <a:spcPct val="100000"/>
              </a:lnSpc>
            </a:pPr>
            <a:endParaRPr lang="ko-KR" sz="145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991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FD63C62E-D295-3A49-BE1E-F6E1617F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협업 관리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3" name="Google Shape;407;p32">
            <a:extLst>
              <a:ext uri="{FF2B5EF4-FFF2-40B4-BE49-F238E27FC236}">
                <a16:creationId xmlns:a16="http://schemas.microsoft.com/office/drawing/2014/main" id="{5D399D4A-C766-9F42-BE8A-8D37A781D0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37083"/>
            <a:ext cx="464688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100">
                <a:solidFill>
                  <a:srgbClr val="FF4F01"/>
                </a:solidFill>
                <a:latin typeface="맑은 고딕"/>
                <a:ea typeface="맑은 고딕"/>
              </a:rPr>
              <a:t>개발 방법론, 정기 회의, 협업 도구</a:t>
            </a: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A576E85-2C03-794C-96CD-FA5C94C20B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ko-KR" sz="13700"/>
              <a:t>10</a:t>
            </a:r>
            <a:endParaRPr lang="en-US" altLang="ko-KR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B1F170B9-6D83-974D-B6ED-B9CEA99CC613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710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4C3533-7D85-4221-A7C5-D992C2D9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799" y="985416"/>
            <a:ext cx="9238178" cy="535982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ko-KR" altLang="en-US" sz="2400" b="1">
                <a:solidFill>
                  <a:srgbClr val="073763"/>
                </a:solidFill>
                <a:latin typeface="맑은 고딕"/>
                <a:ea typeface="맑은 고딕"/>
              </a:rPr>
              <a:t>위험 요소 관리</a:t>
            </a:r>
            <a:endParaRPr lang="ko-KR" altLang="en-US" sz="2400" b="1">
              <a:solidFill>
                <a:srgbClr val="073763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협업 계획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39C82-1BED-4F4B-A2DF-C5F803AF6BA5}"/>
              </a:ext>
            </a:extLst>
          </p:cNvPr>
          <p:cNvSpPr txBox="1"/>
          <p:nvPr/>
        </p:nvSpPr>
        <p:spPr>
          <a:xfrm>
            <a:off x="3200401" y="1625029"/>
            <a:ext cx="7178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메시지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저장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트래픽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증가</a:t>
            </a:r>
            <a:endParaRPr lang="en-US" altLang="ko-KR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DA9AE-4B88-4D3D-A002-79CA9016B162}"/>
              </a:ext>
            </a:extLst>
          </p:cNvPr>
          <p:cNvSpPr txBox="1"/>
          <p:nvPr/>
        </p:nvSpPr>
        <p:spPr>
          <a:xfrm>
            <a:off x="3200400" y="3114781"/>
            <a:ext cx="7178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일정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관리</a:t>
            </a:r>
            <a:endParaRPr lang="en-US" altLang="ko-KR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8CBC3-F593-4E4E-8B15-6B5296DC58FD}"/>
              </a:ext>
            </a:extLst>
          </p:cNvPr>
          <p:cNvSpPr txBox="1"/>
          <p:nvPr/>
        </p:nvSpPr>
        <p:spPr>
          <a:xfrm>
            <a:off x="3876782" y="1941816"/>
            <a:ext cx="73408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맑은 고딕"/>
                <a:ea typeface="맑은 고딕"/>
              </a:rPr>
              <a:t>|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메시지</a:t>
            </a:r>
            <a:r>
              <a:rPr lang="en-US" altLang="ko-KR">
                <a:latin typeface="맑은 고딕"/>
                <a:ea typeface="맑은 고딕"/>
              </a:rPr>
              <a:t> 1</a:t>
            </a:r>
            <a:r>
              <a:rPr lang="ko-KR" altLang="en-US">
                <a:latin typeface="맑은 고딕"/>
                <a:ea typeface="맑은 고딕"/>
              </a:rPr>
              <a:t>개씩</a:t>
            </a:r>
            <a:r>
              <a:rPr lang="en-US" altLang="ko-KR">
                <a:latin typeface="맑은 고딕"/>
                <a:ea typeface="맑은 고딕"/>
              </a:rPr>
              <a:t> MongoDB</a:t>
            </a:r>
            <a:r>
              <a:rPr lang="ko-KR" altLang="en-US">
                <a:latin typeface="맑은 고딕"/>
                <a:ea typeface="맑은 고딕"/>
              </a:rPr>
              <a:t>에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저장</a:t>
            </a:r>
            <a:r>
              <a:rPr lang="en-US" altLang="ko-KR">
                <a:latin typeface="맑은 고딕"/>
                <a:ea typeface="맑은 고딕"/>
              </a:rPr>
              <a:t> ​</a:t>
            </a:r>
          </a:p>
          <a:p>
            <a:r>
              <a:rPr lang="en-US" altLang="ko-KR">
                <a:latin typeface="맑은 고딕"/>
                <a:ea typeface="맑은 고딕"/>
              </a:rPr>
              <a:t>     </a:t>
            </a:r>
            <a:r>
              <a:rPr lang="ko-KR">
                <a:latin typeface="맑은 고딕"/>
                <a:ea typeface="맑은 고딕"/>
              </a:rPr>
              <a:t>▶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메시지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증가에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따른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오버헤드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급증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예상</a:t>
            </a:r>
          </a:p>
          <a:p>
            <a:r>
              <a:rPr lang="ko-KR">
                <a:latin typeface="맑은 고딕"/>
                <a:ea typeface="맑은 고딕"/>
              </a:rPr>
              <a:t>    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>
                <a:latin typeface="맑은 고딕"/>
                <a:ea typeface="맑은 고딕"/>
              </a:rPr>
              <a:t>▶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en-US" altLang="ko-KR" err="1">
                <a:latin typeface="맑은 고딕"/>
                <a:ea typeface="맑은 고딕"/>
              </a:rPr>
              <a:t>메시지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개수와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시간에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따른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일괄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처리와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데이터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캐시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사용</a:t>
            </a:r>
            <a:endParaRPr lang="en-US" altLang="ko-KR" err="1">
              <a:latin typeface="맑은 고딕"/>
              <a:ea typeface="맑은 고딕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D2F1-446A-4828-A571-42F1C231AB12}"/>
              </a:ext>
            </a:extLst>
          </p:cNvPr>
          <p:cNvSpPr txBox="1"/>
          <p:nvPr/>
        </p:nvSpPr>
        <p:spPr>
          <a:xfrm>
            <a:off x="3876782" y="3431568"/>
            <a:ext cx="73751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Malgun Gothic"/>
                <a:ea typeface="맑은 고딕"/>
              </a:rPr>
              <a:t>|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en-US" altLang="ko-KR" err="1">
                <a:latin typeface="Malgun Gothic"/>
                <a:ea typeface="맑은 고딕"/>
              </a:rPr>
              <a:t>계획보다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느린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en-US" altLang="ko-KR" err="1">
                <a:latin typeface="Malgun Gothic"/>
                <a:ea typeface="맑은 고딕"/>
              </a:rPr>
              <a:t>프로젝트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개발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속도</a:t>
            </a:r>
            <a:endParaRPr lang="en-US" altLang="ko-KR">
              <a:latin typeface="Malgun Gothic"/>
              <a:ea typeface="맑은 고딕"/>
            </a:endParaRPr>
          </a:p>
          <a:p>
            <a:r>
              <a:rPr lang="en-US" altLang="ko-KR">
                <a:latin typeface="Malgun Gothic"/>
                <a:ea typeface="맑은 고딕"/>
              </a:rPr>
              <a:t>     </a:t>
            </a:r>
            <a:r>
              <a:rPr lang="ko-KR">
                <a:latin typeface="맑은 고딕"/>
                <a:ea typeface="Malgun Gothic"/>
              </a:rPr>
              <a:t>▶</a:t>
            </a:r>
            <a:r>
              <a:rPr lang="ko-KR" altLang="en-US">
                <a:latin typeface="맑은 고딕"/>
                <a:ea typeface="Malgun Gothic"/>
              </a:rPr>
              <a:t> 담당 영역의 마일스톤2에 해당하는 기능 조정 (삭제 및 축소)</a:t>
            </a:r>
          </a:p>
          <a:p>
            <a:r>
              <a:rPr lang="en-US" altLang="ko-KR">
                <a:latin typeface="Malgun Gothic"/>
                <a:ea typeface="+mn-lt"/>
              </a:rPr>
              <a:t>     </a:t>
            </a:r>
            <a:r>
              <a:rPr lang="ko-KR">
                <a:latin typeface="Malgun Gothic"/>
                <a:ea typeface="Malgun Gothic"/>
              </a:rPr>
              <a:t>▶ 팀 목표에 따른 방향이 더욱 중요하기</a:t>
            </a:r>
            <a:r>
              <a:rPr lang="ko-KR" altLang="en-US">
                <a:latin typeface="Malgun Gothic"/>
                <a:ea typeface="Malgun Gothic"/>
              </a:rPr>
              <a:t> 때문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C2EBF-9A2D-4C91-9C34-A404A6F71B4D}"/>
              </a:ext>
            </a:extLst>
          </p:cNvPr>
          <p:cNvSpPr txBox="1"/>
          <p:nvPr/>
        </p:nvSpPr>
        <p:spPr>
          <a:xfrm>
            <a:off x="3226085" y="4595972"/>
            <a:ext cx="7178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캘린더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C8024-3941-4FCA-84FD-1BD056635314}"/>
              </a:ext>
            </a:extLst>
          </p:cNvPr>
          <p:cNvSpPr txBox="1"/>
          <p:nvPr/>
        </p:nvSpPr>
        <p:spPr>
          <a:xfrm>
            <a:off x="3876782" y="4912759"/>
            <a:ext cx="75292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Malgun Gothic"/>
                <a:ea typeface="맑은 고딕"/>
              </a:rPr>
              <a:t>|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en-US" altLang="ko-KR" err="1">
                <a:latin typeface="Malgun Gothic"/>
                <a:ea typeface="맑은 고딕"/>
              </a:rPr>
              <a:t>캘린더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통합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기능을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고려한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구현</a:t>
            </a:r>
          </a:p>
          <a:p>
            <a:r>
              <a:rPr lang="en-US" altLang="ko-KR">
                <a:latin typeface="Malgun Gothic"/>
                <a:ea typeface="맑은 고딕"/>
              </a:rPr>
              <a:t>     </a:t>
            </a:r>
            <a:r>
              <a:rPr lang="ko-KR">
                <a:latin typeface="맑은 고딕"/>
                <a:ea typeface="Malgun Gothic"/>
              </a:rPr>
              <a:t>▶</a:t>
            </a:r>
            <a:r>
              <a:rPr lang="ko-KR" altLang="en-US">
                <a:latin typeface="맑은 고딕"/>
                <a:ea typeface="Malgun Gothic"/>
              </a:rPr>
              <a:t> 직접 구현하는데 많은 시간 소요 예상</a:t>
            </a:r>
          </a:p>
          <a:p>
            <a:r>
              <a:rPr lang="en-US" altLang="ko-KR">
                <a:latin typeface="Malgun Gothic"/>
                <a:ea typeface="+mn-lt"/>
              </a:rPr>
              <a:t>     </a:t>
            </a:r>
            <a:r>
              <a:rPr lang="ko-KR">
                <a:latin typeface="Malgun Gothic"/>
                <a:ea typeface="Malgun Gothic"/>
              </a:rPr>
              <a:t>▶</a:t>
            </a:r>
            <a:r>
              <a:rPr lang="ko-KR" altLang="en-US">
                <a:latin typeface="Malgun Gothic"/>
                <a:ea typeface="Malgun Gothic"/>
              </a:rPr>
              <a:t> 계획에 차질이 생길 경우, 구글 캘린더나 라이브러리 활용 예정</a:t>
            </a:r>
            <a:endParaRPr lang="ko-KR" altLang="en-US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732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4C3533-7D85-4221-A7C5-D992C2D9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567" y="418625"/>
            <a:ext cx="8382000" cy="5715256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ko-KR" altLang="en-US" sz="1800" b="1">
                <a:solidFill>
                  <a:schemeClr val="tx2"/>
                </a:solidFill>
                <a:latin typeface="맑은 고딕"/>
                <a:ea typeface="맑은 고딕"/>
              </a:rPr>
              <a:t>정기회의</a:t>
            </a:r>
          </a:p>
          <a:p>
            <a:pPr>
              <a:lnSpc>
                <a:spcPct val="114999"/>
              </a:lnSpc>
            </a:pP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- 시간 | 매일 오전 10:00 ~ 11:00</a:t>
            </a:r>
            <a:endParaRPr lang="ko-KR">
              <a:solidFill>
                <a:schemeClr val="tx2"/>
              </a:solidFill>
            </a:endParaRPr>
          </a:p>
          <a:p>
            <a:pPr>
              <a:lnSpc>
                <a:spcPct val="114999"/>
              </a:lnSpc>
            </a:pP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- 주제 | 전체 프로젝트 설계 및 개인 개발 현황 &amp; 이슈 공유</a:t>
            </a:r>
          </a:p>
          <a:p>
            <a:pPr>
              <a:lnSpc>
                <a:spcPct val="114999"/>
              </a:lnSpc>
            </a:pP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- 기록 | 회의록 정리 </a:t>
            </a:r>
            <a:r>
              <a:rPr lang="ko-KR" altLang="en-US" sz="1800" err="1">
                <a:solidFill>
                  <a:schemeClr val="tx2"/>
                </a:solidFill>
                <a:latin typeface="맑은 고딕"/>
                <a:ea typeface="맑은 고딕"/>
              </a:rPr>
              <a:t>WiKi</a:t>
            </a: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 활용</a:t>
            </a:r>
          </a:p>
          <a:p>
            <a:pPr>
              <a:lnSpc>
                <a:spcPct val="114999"/>
              </a:lnSpc>
            </a:pPr>
            <a:endParaRPr lang="ko-KR" altLang="en-US" sz="180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lnSpc>
                <a:spcPct val="114999"/>
              </a:lnSpc>
            </a:pPr>
            <a:endParaRPr lang="ko-KR" altLang="en-US" sz="1800">
              <a:solidFill>
                <a:schemeClr val="tx2"/>
              </a:solidFill>
              <a:latin typeface="맑은 고딕"/>
              <a:ea typeface="맑은 고딕"/>
              <a:cs typeface="Arial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개발 관련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-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GitLab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| 프로젝트 형상 관리 및 코드 공유</a:t>
            </a:r>
            <a:endParaRPr 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-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Smilegate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JIRA | 작업 상황기록 +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commit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번호 기록</a:t>
            </a:r>
            <a:endParaRPr 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endParaRPr lang="ko-KR" sz="1800"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회의 관련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-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Teams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| 화상 회의 진행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- 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OneDrive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| 화상 회의 진행 시, 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실시간 의견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공유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-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Smilegate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Wiki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|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회의 기록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,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기술 레퍼런스 공유</a:t>
            </a:r>
            <a:endParaRPr lang="ko-KR">
              <a:solidFill>
                <a:schemeClr val="tx2"/>
              </a:solidFill>
            </a:endParaRPr>
          </a:p>
          <a:p>
            <a:pPr>
              <a:lnSpc>
                <a:spcPct val="114999"/>
              </a:lnSpc>
            </a:pPr>
            <a:endParaRPr lang="ko-KR" altLang="en-US" sz="180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회의 방법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63;p24">
            <a:extLst>
              <a:ext uri="{FF2B5EF4-FFF2-40B4-BE49-F238E27FC236}">
                <a16:creationId xmlns:a16="http://schemas.microsoft.com/office/drawing/2014/main" id="{10FFD73F-E6C7-4B1A-970F-C2F8991106CB}"/>
              </a:ext>
            </a:extLst>
          </p:cNvPr>
          <p:cNvSpPr txBox="1">
            <a:spLocks/>
          </p:cNvSpPr>
          <p:nvPr/>
        </p:nvSpPr>
        <p:spPr>
          <a:xfrm>
            <a:off x="719601" y="2449983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협업 도구</a:t>
            </a: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D0CA20BE-96A4-4224-A0BD-3F9DE5151189}"/>
              </a:ext>
            </a:extLst>
          </p:cNvPr>
          <p:cNvSpPr/>
          <p:nvPr/>
        </p:nvSpPr>
        <p:spPr>
          <a:xfrm>
            <a:off x="299232" y="3020914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C445DD5B-0D4B-498A-9446-EE9DE0DBAD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02623" y="2486025"/>
            <a:ext cx="956583" cy="1069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8">
            <a:extLst>
              <a:ext uri="{FF2B5EF4-FFF2-40B4-BE49-F238E27FC236}">
                <a16:creationId xmlns:a16="http://schemas.microsoft.com/office/drawing/2014/main" id="{925A8B75-300C-4E21-BF3E-364578EE64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0106" y="4021591"/>
            <a:ext cx="1160691" cy="1155247"/>
          </a:xfrm>
          <a:prstGeom prst="rect">
            <a:avLst/>
          </a:prstGeom>
          <a:ln>
            <a:noFill/>
          </a:ln>
          <a:effectLst>
            <a:outerShdw blurRad="2921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F84C1C0-2899-4C94-81A1-D733046E058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2664" y="1715860"/>
            <a:ext cx="1416504" cy="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3CFDA04A-961E-4FA4-BCE8-1241830751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9357" y="5631687"/>
            <a:ext cx="1601561" cy="43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028F8-8644-467C-BB98-4DEC40704C30}"/>
              </a:ext>
            </a:extLst>
          </p:cNvPr>
          <p:cNvSpPr txBox="1"/>
          <p:nvPr/>
        </p:nvSpPr>
        <p:spPr>
          <a:xfrm>
            <a:off x="-2111828" y="5725884"/>
            <a:ext cx="6411684" cy="414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endParaRPr lang="ko-KR" altLang="en-US">
              <a:solidFill>
                <a:schemeClr val="tx2"/>
              </a:solidFill>
              <a:ea typeface="맑은 고딕"/>
              <a:cs typeface="Arial"/>
            </a:endParaRPr>
          </a:p>
        </p:txBody>
      </p:sp>
      <p:pic>
        <p:nvPicPr>
          <p:cNvPr id="11" name="그림 13">
            <a:extLst>
              <a:ext uri="{FF2B5EF4-FFF2-40B4-BE49-F238E27FC236}">
                <a16:creationId xmlns:a16="http://schemas.microsoft.com/office/drawing/2014/main" id="{89817AD5-3687-4600-994B-2CD5980D2A1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0910" y="4170218"/>
            <a:ext cx="2105891" cy="858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4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32">
            <a:extLst>
              <a:ext uri="{FF2B5EF4-FFF2-40B4-BE49-F238E27FC236}">
                <a16:creationId xmlns:a16="http://schemas.microsoft.com/office/drawing/2014/main" id="{88192503-3023-7D40-8488-32E33EA3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목표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5" name="Google Shape;407;p32">
            <a:extLst>
              <a:ext uri="{FF2B5EF4-FFF2-40B4-BE49-F238E27FC236}">
                <a16:creationId xmlns:a16="http://schemas.microsoft.com/office/drawing/2014/main" id="{57F3DBBA-64A3-9B4B-90A5-815235EA03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100">
                <a:solidFill>
                  <a:srgbClr val="FF4F01"/>
                </a:solidFill>
                <a:latin typeface="맑은 고딕"/>
                <a:ea typeface="맑은 고딕"/>
              </a:rPr>
              <a:t>팀 목표 및 개인 목표</a:t>
            </a:r>
            <a:endParaRPr sz="2100">
              <a:solidFill>
                <a:srgbClr val="FF4F01"/>
              </a:solidFill>
              <a:latin typeface="맑은 고딕"/>
              <a:ea typeface="맑은 고딕"/>
            </a:endParaRPr>
          </a:p>
        </p:txBody>
      </p:sp>
      <p:sp>
        <p:nvSpPr>
          <p:cNvPr id="16" name="Google Shape;408;p32">
            <a:extLst>
              <a:ext uri="{FF2B5EF4-FFF2-40B4-BE49-F238E27FC236}">
                <a16:creationId xmlns:a16="http://schemas.microsoft.com/office/drawing/2014/main" id="{782DEC8D-56E7-ED4E-858A-C60CE14583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</a:t>
            </a:r>
            <a:r>
              <a:rPr lang="en-US" altLang="ko-KR"/>
              <a:t>2</a:t>
            </a:r>
            <a:endParaRPr/>
          </a:p>
        </p:txBody>
      </p:sp>
      <p:sp>
        <p:nvSpPr>
          <p:cNvPr id="17" name="Google Shape;409;p32">
            <a:extLst>
              <a:ext uri="{FF2B5EF4-FFF2-40B4-BE49-F238E27FC236}">
                <a16:creationId xmlns:a16="http://schemas.microsoft.com/office/drawing/2014/main" id="{0808277D-8478-BC4C-B2D0-22D1CD6B4BA1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61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15793" y="577705"/>
            <a:ext cx="8279895" cy="57536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>
              <a:buClr>
                <a:srgbClr val="000000"/>
              </a:buClr>
            </a:pPr>
            <a:endParaRPr lang="ko-KR" altLang="en-US" sz="1867" kern="0">
              <a:solidFill>
                <a:srgbClr val="FFFFFF"/>
              </a:solidFill>
              <a:latin typeface="Arial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C30017-6877-4A36-8086-3307D49A9B7C}"/>
              </a:ext>
            </a:extLst>
          </p:cNvPr>
          <p:cNvSpPr/>
          <p:nvPr/>
        </p:nvSpPr>
        <p:spPr>
          <a:xfrm>
            <a:off x="2923232" y="984517"/>
            <a:ext cx="9255853" cy="55842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2800" b="1" kern="0" err="1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확장성</a:t>
            </a:r>
            <a:r>
              <a:rPr lang="ko-KR" altLang="en-US" sz="2800" b="1" kern="0" err="1">
                <a:solidFill>
                  <a:srgbClr val="073763"/>
                </a:solidFill>
                <a:latin typeface="맑은 고딕"/>
                <a:ea typeface="맑은 고딕"/>
                <a:cs typeface="Arial"/>
                <a:sym typeface="Arial"/>
              </a:rPr>
              <a:t>을</a:t>
            </a:r>
            <a:r>
              <a:rPr lang="ko-KR" altLang="en-US" sz="2800" b="1" kern="0">
                <a:solidFill>
                  <a:srgbClr val="073763"/>
                </a:solidFill>
                <a:latin typeface="맑은 고딕"/>
                <a:ea typeface="맑은 고딕"/>
                <a:cs typeface="Arial"/>
                <a:sym typeface="Arial"/>
              </a:rPr>
              <a:t> 고려한 구조 설계</a:t>
            </a:r>
          </a:p>
        </p:txBody>
      </p:sp>
      <p:sp>
        <p:nvSpPr>
          <p:cNvPr id="6" name="Google Shape;163;p24">
            <a:extLst>
              <a:ext uri="{FF2B5EF4-FFF2-40B4-BE49-F238E27FC236}">
                <a16:creationId xmlns:a16="http://schemas.microsoft.com/office/drawing/2014/main" id="{CD0E2162-5D8A-CE44-8E31-CBE6ABB41FC3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팀 목표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9663A1F9-5D6C-C749-8905-CA294E35398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1317" y="2039854"/>
            <a:ext cx="7612819" cy="32394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2000" b="1" kern="0">
                <a:solidFill>
                  <a:schemeClr val="tx2"/>
                </a:solidFill>
                <a:latin typeface="맑은 고딕"/>
                <a:ea typeface="맑은 고딕"/>
                <a:cs typeface="Arial"/>
                <a:sym typeface="Arial"/>
              </a:rPr>
              <a:t>다양한 회사 및 사용자 수 증가를 고려한 서비스 구현</a:t>
            </a:r>
            <a:endParaRPr lang="en-US" altLang="ko-KR" sz="2000" b="1" kern="0">
              <a:solidFill>
                <a:schemeClr val="tx2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Scale Out</a:t>
            </a: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을 고려한 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MSA </a:t>
            </a: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구조 활용</a:t>
            </a:r>
            <a:endParaRPr lang="en-US" altLang="ko-KR" sz="1600" kern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트래픽 증가를 고려 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Load Balancer + </a:t>
            </a:r>
            <a:r>
              <a:rPr lang="en-US" altLang="ko-KR" sz="1600" kern="0" err="1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다수의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 API Gateway </a:t>
            </a: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구조</a:t>
            </a:r>
            <a:endParaRPr lang="en-US" altLang="ko-KR" sz="1600" kern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다양한 회사의 조직 구조를 수용하기 위한 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DB </a:t>
            </a: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설계</a:t>
            </a:r>
            <a:endParaRPr lang="en-US" altLang="ko-KR" sz="1600" kern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endParaRPr lang="en-US" altLang="ko-KR" sz="1600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</a:pPr>
            <a:endParaRPr lang="en-US" altLang="ko-KR" sz="2000" b="1" kern="0">
              <a:solidFill>
                <a:schemeClr val="tx2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2000" b="1" kern="0">
                <a:solidFill>
                  <a:schemeClr val="tx2"/>
                </a:solidFill>
                <a:latin typeface="맑은 고딕"/>
                <a:ea typeface="맑은 고딕"/>
                <a:cs typeface="Arial"/>
                <a:sym typeface="Arial"/>
              </a:rPr>
              <a:t>기능 확장이 용이한 서비스 구현</a:t>
            </a:r>
            <a:endParaRPr lang="en-US" altLang="ko-KR" sz="2000" b="1" kern="0">
              <a:solidFill>
                <a:schemeClr val="tx2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각 기능의 모듈화</a:t>
            </a:r>
            <a:endParaRPr lang="en-US" altLang="ko-KR" sz="1600" kern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Super Admin/Company Admin/Group Admin </a:t>
            </a: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등의 권한 체계</a:t>
            </a:r>
            <a:endParaRPr lang="en-US" altLang="ko-KR" sz="1600" kern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세분화된 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API URL </a:t>
            </a:r>
            <a:r>
              <a:rPr lang="ko-KR" altLang="en-US" sz="1600" kern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설정</a:t>
            </a:r>
            <a:endParaRPr lang="en-US" altLang="ko-KR" sz="1600" kern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8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28708" y="415768"/>
            <a:ext cx="8279895" cy="64374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ko-KR" altLang="en-US" b="1" kern="0">
                <a:solidFill>
                  <a:srgbClr val="073763"/>
                </a:solidFill>
                <a:latin typeface="맑은 고딕"/>
                <a:ea typeface="맑은 고딕"/>
                <a:cs typeface="Montserrat Black"/>
                <a:sym typeface="Montserrat Black"/>
              </a:rPr>
              <a:t>임영수</a:t>
            </a:r>
            <a:endParaRPr lang="ko-KR" altLang="en-US" b="1" kern="0">
              <a:solidFill>
                <a:srgbClr val="073763"/>
              </a:solidFill>
              <a:latin typeface="맑은 고딕"/>
              <a:ea typeface="맑은 고딕"/>
              <a:cs typeface="Montserrat Black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ko-KR" altLang="en-US" sz="1450" b="1" kern="0">
                <a:solidFill>
                  <a:srgbClr val="000000"/>
                </a:solidFill>
                <a:latin typeface="맑은 고딕"/>
                <a:ea typeface="맑은 고딕"/>
              </a:rPr>
              <a:t>[구조]</a:t>
            </a:r>
            <a:endParaRPr lang="en-US" altLang="ko-KR" sz="145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1.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아키텍처를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이해한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altLang="ko-KR" sz="145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대규모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서비스를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위해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아키텍처를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고려하며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개발한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경험이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전무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 Front – API Gateway – API Server – Storage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간의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상호작용을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정확이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이해하고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2. MSA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구조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기반의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개발</a:t>
            </a:r>
            <a:endParaRPr lang="en-US" b="1">
              <a:cs typeface="Arial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대규모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서비스를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고려한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Scale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Out을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쉽게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하기위해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스택이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팀원과의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효율적인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협업을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위해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ko-KR" altLang="en-US" sz="1450" b="1" kern="0">
                <a:solidFill>
                  <a:srgbClr val="000000"/>
                </a:solidFill>
                <a:latin typeface="맑은 고딕"/>
                <a:ea typeface="맑은 고딕"/>
              </a:rPr>
              <a:t>[성능]</a:t>
            </a:r>
            <a:endParaRPr lang="en-US" altLang="ko-KR" sz="145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1.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React를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활용한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Web Front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altLang="ko-KR" sz="145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기존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JSTL에서는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모든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요소를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렌더링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 Reflow, Repaint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작업을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줄여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동적으로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변하는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부분만을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렌더링하여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시간을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단축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[DB]</a:t>
            </a: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1.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효율적인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 RDB 내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구조</a:t>
            </a:r>
            <a:r>
              <a:rPr lang="en-US" altLang="ko-KR" sz="145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b="1" kern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altLang="ko-KR" sz="145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가변적인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Depth를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가지는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구조도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수용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가능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Depth가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깊은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구조에도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적은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부하를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사용하는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쿼리문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: Closure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Table을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활용한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구조</a:t>
            </a:r>
            <a:r>
              <a:rPr lang="en-US" altLang="ko-KR" sz="145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50" kern="0" err="1">
                <a:solidFill>
                  <a:srgbClr val="000000"/>
                </a:solidFill>
                <a:latin typeface="맑은 고딕"/>
                <a:ea typeface="맑은 고딕"/>
              </a:rPr>
              <a:t>표현</a:t>
            </a:r>
            <a:endParaRPr lang="en-US" altLang="ko-KR" sz="1450" ker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개인 목표</a:t>
            </a: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개인 목표</a:t>
            </a: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373A0-C691-47F4-91DA-9D10ACEF12DE}"/>
              </a:ext>
            </a:extLst>
          </p:cNvPr>
          <p:cNvSpPr txBox="1"/>
          <p:nvPr/>
        </p:nvSpPr>
        <p:spPr>
          <a:xfrm>
            <a:off x="3383026" y="412970"/>
            <a:ext cx="8464884" cy="6394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solidFill>
                  <a:srgbClr val="073763"/>
                </a:solidFill>
                <a:latin typeface="Malgun Gothic"/>
                <a:ea typeface="Malgun Gothic"/>
              </a:rPr>
              <a:t>박소현</a:t>
            </a:r>
            <a:endParaRPr lang="ko-KR" altLang="en-US">
              <a:latin typeface="맑은 고딕"/>
              <a:ea typeface="맑은 고딕"/>
            </a:endParaRPr>
          </a:p>
          <a:p>
            <a:endParaRPr lang="ko-KR" sz="1450" b="1">
              <a:solidFill>
                <a:srgbClr val="073763"/>
              </a:solidFill>
              <a:latin typeface="Malgun Gothic"/>
              <a:ea typeface="Malgun Gothic"/>
            </a:endParaRPr>
          </a:p>
          <a:p>
            <a:r>
              <a:rPr lang="ko-KR" altLang="en-US" sz="1450" b="1">
                <a:latin typeface="맑은 고딕"/>
                <a:ea typeface="맑은 고딕"/>
              </a:rPr>
              <a:t>목표 1. 시스템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디자인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능력</a:t>
            </a:r>
            <a:r>
              <a:rPr lang="en-US" altLang="ko-KR" sz="1450" b="1">
                <a:latin typeface="맑은 고딕"/>
                <a:ea typeface="맑은 고딕"/>
              </a:rPr>
              <a:t> Up</a:t>
            </a:r>
            <a:endParaRPr lang="en-US" sz="1450" b="1">
              <a:cs typeface="Arial"/>
            </a:endParaRPr>
          </a:p>
          <a:p>
            <a:pPr lvl="1"/>
            <a:r>
              <a:rPr lang="ko-KR" altLang="en-US" sz="1450">
                <a:latin typeface="맑은 고딕"/>
                <a:ea typeface="맑은 고딕"/>
              </a:rPr>
              <a:t>- 계기 : 주로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혼자</a:t>
            </a:r>
            <a:r>
              <a:rPr lang="en-US" altLang="ko-KR" sz="1450">
                <a:latin typeface="맑은 고딕"/>
                <a:ea typeface="맑은 고딕"/>
              </a:rPr>
              <a:t> Spring</a:t>
            </a:r>
            <a:r>
              <a:rPr lang="ko-KR" altLang="en-US" sz="1450">
                <a:latin typeface="맑은 고딕"/>
                <a:ea typeface="맑은 고딕"/>
              </a:rPr>
              <a:t>과</a:t>
            </a:r>
            <a:r>
              <a:rPr lang="en-US" altLang="ko-KR" sz="1450">
                <a:latin typeface="맑은 고딕"/>
                <a:ea typeface="맑은 고딕"/>
              </a:rPr>
              <a:t> React </a:t>
            </a:r>
            <a:r>
              <a:rPr lang="ko-KR" altLang="en-US" sz="1450">
                <a:latin typeface="맑은 고딕"/>
                <a:ea typeface="맑은 고딕"/>
              </a:rPr>
              <a:t>기반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프로젝트를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진행하고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 err="1">
                <a:latin typeface="맑은 고딕"/>
                <a:ea typeface="맑은 고딕"/>
              </a:rPr>
              <a:t>공부해왔음</a:t>
            </a:r>
            <a:endParaRPr lang="ko-KR" altLang="en-US" sz="1450">
              <a:latin typeface="맑은 고딕"/>
              <a:ea typeface="맑은 고딕"/>
            </a:endParaRPr>
          </a:p>
          <a:p>
            <a:pPr lvl="1"/>
            <a:r>
              <a:rPr lang="ko-KR" altLang="en-US" sz="1450">
                <a:latin typeface="맑은 고딕"/>
                <a:ea typeface="맑은 고딕"/>
              </a:rPr>
              <a:t>- 방안 :</a:t>
            </a:r>
          </a:p>
          <a:p>
            <a:pPr marL="1257300" lvl="2" indent="-342900">
              <a:buAutoNum type="arabicPeriod"/>
            </a:pPr>
            <a:r>
              <a:rPr lang="en-US" altLang="ko-KR" sz="1450">
                <a:latin typeface="맑은 고딕"/>
                <a:ea typeface="맑은 고딕"/>
              </a:rPr>
              <a:t>Message Server </a:t>
            </a:r>
            <a:r>
              <a:rPr lang="ko-KR" altLang="en-US" sz="1450">
                <a:latin typeface="맑은 고딕"/>
                <a:ea typeface="맑은 고딕"/>
              </a:rPr>
              <a:t>개발을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통해</a:t>
            </a:r>
            <a:r>
              <a:rPr lang="en-US" altLang="ko-KR" sz="1450">
                <a:latin typeface="맑은 고딕"/>
                <a:ea typeface="맑은 고딕"/>
              </a:rPr>
              <a:t> Web Socket </a:t>
            </a:r>
            <a:r>
              <a:rPr lang="ko-KR" altLang="en-US" sz="1450">
                <a:latin typeface="맑은 고딕"/>
                <a:ea typeface="맑은 고딕"/>
              </a:rPr>
              <a:t>기반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실시간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처리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이해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및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구현</a:t>
            </a:r>
            <a:endParaRPr lang="en-US" altLang="ko-KR" sz="1450">
              <a:latin typeface="맑은 고딕"/>
              <a:ea typeface="맑은 고딕"/>
            </a:endParaRPr>
          </a:p>
          <a:p>
            <a:pPr marL="1714500" lvl="3" indent="-342900">
              <a:buAutoNum type="arabicPeriod"/>
            </a:pPr>
            <a:r>
              <a:rPr lang="ko-KR" altLang="en-US" sz="1450" err="1">
                <a:latin typeface="맑은 고딕"/>
                <a:ea typeface="맑은 고딕"/>
              </a:rPr>
              <a:t>Spring</a:t>
            </a:r>
            <a:r>
              <a:rPr lang="ko-KR" altLang="en-US" sz="1450">
                <a:latin typeface="맑은 고딕"/>
                <a:ea typeface="맑은 고딕"/>
              </a:rPr>
              <a:t> </a:t>
            </a:r>
            <a:r>
              <a:rPr lang="ko-KR" altLang="en-US" sz="1450" err="1">
                <a:latin typeface="맑은 고딕"/>
                <a:ea typeface="맑은 고딕"/>
              </a:rPr>
              <a:t>Web</a:t>
            </a:r>
            <a:r>
              <a:rPr lang="ko-KR" altLang="en-US" sz="1450">
                <a:latin typeface="맑은 고딕"/>
                <a:ea typeface="맑은 고딕"/>
              </a:rPr>
              <a:t> </a:t>
            </a:r>
            <a:r>
              <a:rPr lang="ko-KR" altLang="en-US" sz="1450" err="1">
                <a:latin typeface="맑은 고딕"/>
                <a:ea typeface="맑은 고딕"/>
              </a:rPr>
              <a:t>Socket</a:t>
            </a:r>
            <a:r>
              <a:rPr lang="ko-KR" altLang="en-US" sz="1450">
                <a:latin typeface="맑은 고딕"/>
                <a:ea typeface="맑은 고딕"/>
              </a:rPr>
              <a:t>, </a:t>
            </a:r>
            <a:r>
              <a:rPr lang="ko-KR" altLang="en-US" sz="1450" err="1">
                <a:latin typeface="맑은 고딕"/>
                <a:ea typeface="맑은 고딕"/>
              </a:rPr>
              <a:t>Redis</a:t>
            </a:r>
            <a:r>
              <a:rPr lang="ko-KR" altLang="en-US" sz="1450">
                <a:latin typeface="맑은 고딕"/>
                <a:ea typeface="맑은 고딕"/>
              </a:rPr>
              <a:t>, </a:t>
            </a:r>
            <a:r>
              <a:rPr lang="ko-KR" altLang="en-US" sz="1450" err="1">
                <a:latin typeface="맑은 고딕"/>
                <a:ea typeface="맑은 고딕"/>
              </a:rPr>
              <a:t>Mongo</a:t>
            </a:r>
            <a:r>
              <a:rPr lang="ko-KR" altLang="en-US" sz="1450">
                <a:latin typeface="맑은 고딕"/>
                <a:ea typeface="맑은 고딕"/>
              </a:rPr>
              <a:t> DB</a:t>
            </a:r>
            <a:endParaRPr lang="en-US" altLang="ko-KR" sz="1450">
              <a:latin typeface="맑은 고딕"/>
              <a:ea typeface="맑은 고딕"/>
            </a:endParaRPr>
          </a:p>
          <a:p>
            <a:pPr marL="1257300" lvl="2" indent="-342900">
              <a:buAutoNum type="arabicPeriod"/>
            </a:pPr>
            <a:r>
              <a:rPr lang="en-US" altLang="ko-KR" sz="1450">
                <a:latin typeface="맑은 고딕"/>
                <a:ea typeface="맑은 고딕"/>
              </a:rPr>
              <a:t>Auth Server </a:t>
            </a:r>
            <a:r>
              <a:rPr lang="ko-KR" altLang="en-US" sz="1450">
                <a:latin typeface="맑은 고딕"/>
                <a:ea typeface="맑은 고딕"/>
              </a:rPr>
              <a:t>개발을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통해</a:t>
            </a:r>
            <a:r>
              <a:rPr lang="en-US" altLang="ko-KR" sz="1450">
                <a:latin typeface="맑은 고딕"/>
                <a:ea typeface="맑은 고딕"/>
              </a:rPr>
              <a:t> MSA </a:t>
            </a:r>
            <a:r>
              <a:rPr lang="ko-KR" altLang="en-US" sz="1450">
                <a:latin typeface="맑은 고딕"/>
                <a:ea typeface="맑은 고딕"/>
              </a:rPr>
              <a:t>환경에서의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토큰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기반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인증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시스템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구현</a:t>
            </a:r>
            <a:endParaRPr lang="en-US" altLang="ko-KR" sz="1450">
              <a:latin typeface="맑은 고딕"/>
              <a:ea typeface="맑은 고딕"/>
            </a:endParaRPr>
          </a:p>
          <a:p>
            <a:pPr marL="1257300" lvl="2" indent="-342900">
              <a:buAutoNum type="arabicPeriod"/>
            </a:pPr>
            <a:r>
              <a:rPr lang="en-US" altLang="ko-KR" sz="1450" err="1">
                <a:latin typeface="맑은 고딕"/>
                <a:ea typeface="맑은 고딕"/>
              </a:rPr>
              <a:t>HAProxy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개발을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통해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인프라와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트래픽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처리에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대한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안목</a:t>
            </a:r>
            <a:r>
              <a:rPr lang="en-US" altLang="ko-KR" sz="1450">
                <a:latin typeface="맑은 고딕"/>
                <a:ea typeface="맑은 고딕"/>
              </a:rPr>
              <a:t> </a:t>
            </a:r>
            <a:r>
              <a:rPr lang="en-US" altLang="ko-KR" sz="1450" err="1">
                <a:latin typeface="맑은 고딕"/>
                <a:ea typeface="맑은 고딕"/>
              </a:rPr>
              <a:t>형성</a:t>
            </a:r>
            <a:endParaRPr lang="en-US" altLang="ko-KR" sz="1450">
              <a:latin typeface="맑은 고딕"/>
              <a:ea typeface="맑은 고딕"/>
            </a:endParaRPr>
          </a:p>
          <a:p>
            <a:pPr marL="1257300" lvl="2" indent="-342900">
              <a:buAutoNum type="arabicPeriod"/>
            </a:pPr>
            <a:endParaRPr lang="en-US" altLang="ko-KR" sz="1450">
              <a:latin typeface="맑은 고딕"/>
              <a:ea typeface="맑은 고딕"/>
            </a:endParaRPr>
          </a:p>
          <a:p>
            <a:r>
              <a:rPr lang="ko-KR" altLang="en-US" sz="1450" b="1">
                <a:latin typeface="맑은 고딕"/>
                <a:ea typeface="맑은 고딕"/>
              </a:rPr>
              <a:t>목표 2. 확장성을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고려한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설계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및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구현</a:t>
            </a:r>
            <a:endParaRPr lang="en-US" altLang="ko-KR" sz="1450" b="1">
              <a:latin typeface="맑은 고딕"/>
              <a:ea typeface="맑은 고딕"/>
            </a:endParaRPr>
          </a:p>
          <a:p>
            <a:pPr lvl="1"/>
            <a:r>
              <a:rPr lang="ko-KR" altLang="en-US" sz="1450">
                <a:latin typeface="맑은 고딕"/>
                <a:ea typeface="맑은 고딕"/>
              </a:rPr>
              <a:t>- 계기 : 대용량 트래픽 처리에 대한 관심이 있었으나, 실습을 할 수 없어 아쉬웠음</a:t>
            </a:r>
          </a:p>
          <a:p>
            <a:pPr lvl="1"/>
            <a:r>
              <a:rPr lang="ko-KR" altLang="en-US" sz="1450">
                <a:latin typeface="맑은 고딕"/>
                <a:ea typeface="맑은 고딕"/>
              </a:rPr>
              <a:t>- 방안 : </a:t>
            </a:r>
          </a:p>
          <a:p>
            <a:pPr lvl="2">
              <a:buAutoNum type="arabicPeriod"/>
            </a:pPr>
            <a:r>
              <a:rPr lang="ko-KR" altLang="en-US" sz="1450">
                <a:latin typeface="맑은 고딕"/>
                <a:ea typeface="맑은 고딕"/>
              </a:rPr>
              <a:t>서비스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및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기능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확장 → </a:t>
            </a:r>
            <a:r>
              <a:rPr lang="en-US" altLang="ko-KR" sz="1450" err="1">
                <a:latin typeface="맑은 고딕"/>
                <a:ea typeface="맑은 고딕"/>
              </a:rPr>
              <a:t>HAProxy</a:t>
            </a:r>
            <a:r>
              <a:rPr lang="en-US" altLang="ko-KR" sz="1450">
                <a:latin typeface="맑은 고딕"/>
                <a:ea typeface="맑은 고딕"/>
              </a:rPr>
              <a:t> API Gateway</a:t>
            </a:r>
            <a:r>
              <a:rPr lang="ko-KR" altLang="en-US" sz="1450" err="1">
                <a:latin typeface="맑은 고딕"/>
                <a:ea typeface="맑은 고딕"/>
              </a:rPr>
              <a:t>를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통한</a:t>
            </a:r>
            <a:r>
              <a:rPr lang="en-US" altLang="ko-KR" sz="1450">
                <a:latin typeface="맑은 고딕"/>
                <a:ea typeface="맑은 고딕"/>
              </a:rPr>
              <a:t> MSA </a:t>
            </a:r>
            <a:r>
              <a:rPr lang="ko-KR" altLang="en-US" sz="1450">
                <a:latin typeface="맑은 고딕"/>
                <a:ea typeface="맑은 고딕"/>
              </a:rPr>
              <a:t>환경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구축</a:t>
            </a:r>
            <a:r>
              <a:rPr lang="en-US" altLang="ko-KR" sz="1450">
                <a:latin typeface="맑은 고딕"/>
                <a:ea typeface="맑은 고딕"/>
              </a:rPr>
              <a:t> </a:t>
            </a:r>
          </a:p>
          <a:p>
            <a:pPr lvl="2">
              <a:buAutoNum type="arabicPeriod"/>
            </a:pPr>
            <a:r>
              <a:rPr lang="ko-KR" altLang="en-US" sz="1450">
                <a:latin typeface="맑은 고딕"/>
                <a:ea typeface="맑은 고딕"/>
              </a:rPr>
              <a:t>사용자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및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트래픽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증가 </a:t>
            </a:r>
            <a:r>
              <a:rPr lang="ko-KR" sz="1450">
                <a:latin typeface="Malgun Gothic"/>
                <a:ea typeface="Malgun Gothic"/>
              </a:rPr>
              <a:t>→</a:t>
            </a:r>
            <a:r>
              <a:rPr lang="ko-KR" altLang="en-US" sz="1450">
                <a:latin typeface="Malgun Gothic"/>
                <a:ea typeface="Malgun Gothic"/>
              </a:rPr>
              <a:t> </a:t>
            </a:r>
            <a:r>
              <a:rPr lang="en-US" altLang="ko-KR" sz="1450" err="1">
                <a:latin typeface="맑은 고딕"/>
                <a:ea typeface="맑은 고딕"/>
              </a:rPr>
              <a:t>HAProxy</a:t>
            </a:r>
            <a:r>
              <a:rPr lang="en-US" altLang="ko-KR" sz="1450">
                <a:latin typeface="맑은 고딕"/>
                <a:ea typeface="맑은 고딕"/>
              </a:rPr>
              <a:t> LB</a:t>
            </a:r>
            <a:r>
              <a:rPr lang="ko-KR" altLang="en-US" sz="1450" err="1">
                <a:latin typeface="맑은 고딕"/>
                <a:ea typeface="맑은 고딕"/>
              </a:rPr>
              <a:t>를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통한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분산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처리, 비동기</a:t>
            </a:r>
            <a:r>
              <a:rPr lang="en-US" altLang="ko-KR" sz="1450">
                <a:latin typeface="맑은 고딕"/>
                <a:ea typeface="맑은 고딕"/>
              </a:rPr>
              <a:t> Server </a:t>
            </a:r>
            <a:r>
              <a:rPr lang="ko-KR" altLang="en-US" sz="1450">
                <a:latin typeface="맑은 고딕"/>
                <a:ea typeface="맑은 고딕"/>
              </a:rPr>
              <a:t>시도</a:t>
            </a:r>
            <a:endParaRPr lang="en-US" altLang="ko-KR" sz="1450">
              <a:latin typeface="맑은 고딕"/>
              <a:ea typeface="맑은 고딕"/>
            </a:endParaRPr>
          </a:p>
          <a:p>
            <a:pPr lvl="2">
              <a:buAutoNum type="arabicPeriod"/>
            </a:pPr>
            <a:r>
              <a:rPr lang="ko-KR" altLang="en-US" sz="1450">
                <a:latin typeface="맑은 고딕"/>
                <a:ea typeface="맑은 고딕"/>
              </a:rPr>
              <a:t>캐싱을 사용한 메시지 저장</a:t>
            </a:r>
          </a:p>
          <a:p>
            <a:pPr lvl="2">
              <a:buAutoNum type="arabicPeriod"/>
            </a:pPr>
            <a:endParaRPr lang="ko-KR" altLang="en-US" sz="1450">
              <a:latin typeface="맑은 고딕"/>
              <a:ea typeface="맑은 고딕"/>
            </a:endParaRPr>
          </a:p>
          <a:p>
            <a:r>
              <a:rPr lang="en-US" altLang="ko-KR" sz="1450" b="1" err="1">
                <a:latin typeface="맑은 고딕"/>
                <a:ea typeface="맑은 고딕"/>
              </a:rPr>
              <a:t>목표</a:t>
            </a:r>
            <a:r>
              <a:rPr lang="en-US" altLang="ko-KR" sz="1450" b="1">
                <a:latin typeface="맑은 고딕"/>
                <a:ea typeface="맑은 고딕"/>
              </a:rPr>
              <a:t> 3. Test</a:t>
            </a:r>
          </a:p>
          <a:p>
            <a:pPr lvl="1"/>
            <a:r>
              <a:rPr lang="en-US" altLang="ko-KR" sz="1450">
                <a:latin typeface="맑은 고딕"/>
                <a:ea typeface="맑은 고딕"/>
              </a:rPr>
              <a:t>- </a:t>
            </a:r>
            <a:r>
              <a:rPr lang="en-US" altLang="ko-KR" sz="1450" err="1">
                <a:latin typeface="맑은 고딕"/>
                <a:ea typeface="맑은 고딕"/>
              </a:rPr>
              <a:t>계기</a:t>
            </a:r>
            <a:r>
              <a:rPr lang="en-US" altLang="ko-KR" sz="1450">
                <a:latin typeface="맑은 고딕"/>
                <a:ea typeface="맑은 고딕"/>
              </a:rPr>
              <a:t> : </a:t>
            </a:r>
            <a:r>
              <a:rPr lang="en-US" altLang="ko-KR" sz="1450" err="1">
                <a:latin typeface="맑은 고딕"/>
                <a:ea typeface="맑은 고딕"/>
              </a:rPr>
              <a:t>구현한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서비스에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대한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성능에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대해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호기심을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가짐</a:t>
            </a:r>
            <a:endParaRPr lang="en-US" altLang="ko-KR" sz="1450">
              <a:latin typeface="맑은 고딕"/>
              <a:ea typeface="맑은 고딕"/>
            </a:endParaRPr>
          </a:p>
          <a:p>
            <a:pPr lvl="1"/>
            <a:r>
              <a:rPr lang="en-US" altLang="ko-KR" sz="1450">
                <a:latin typeface="맑은 고딕"/>
                <a:ea typeface="맑은 고딕"/>
              </a:rPr>
              <a:t>- </a:t>
            </a:r>
            <a:r>
              <a:rPr lang="en-US" altLang="ko-KR" sz="1450" err="1">
                <a:latin typeface="맑은 고딕"/>
                <a:ea typeface="맑은 고딕"/>
              </a:rPr>
              <a:t>방안</a:t>
            </a:r>
            <a:r>
              <a:rPr lang="en-US" altLang="ko-KR" sz="1450">
                <a:latin typeface="맑은 고딕"/>
                <a:ea typeface="맑은 고딕"/>
              </a:rPr>
              <a:t> : </a:t>
            </a:r>
          </a:p>
          <a:p>
            <a:pPr lvl="2">
              <a:buAutoNum type="arabicPeriod"/>
            </a:pPr>
            <a:r>
              <a:rPr lang="en-US" altLang="ko-KR" sz="1450">
                <a:latin typeface="맑은 고딕"/>
                <a:ea typeface="맑은 고딕"/>
              </a:rPr>
              <a:t>Servlet </a:t>
            </a:r>
            <a:r>
              <a:rPr lang="ko-KR" altLang="en-US" sz="1450">
                <a:latin typeface="맑은 고딕"/>
                <a:ea typeface="맑은 고딕"/>
              </a:rPr>
              <a:t>기반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Websocket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구현과</a:t>
            </a:r>
            <a:r>
              <a:rPr lang="en-US" altLang="ko-KR" sz="1450">
                <a:latin typeface="맑은 고딕"/>
                <a:ea typeface="맑은 고딕"/>
              </a:rPr>
              <a:t> Reactive </a:t>
            </a:r>
            <a:r>
              <a:rPr lang="ko-KR" altLang="en-US" sz="1450">
                <a:latin typeface="맑은 고딕"/>
                <a:ea typeface="맑은 고딕"/>
              </a:rPr>
              <a:t>기반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Websocket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구현 비교</a:t>
            </a:r>
            <a:endParaRPr lang="en-US" altLang="ko-KR" sz="1450">
              <a:latin typeface="맑은 고딕"/>
              <a:ea typeface="맑은 고딕"/>
            </a:endParaRPr>
          </a:p>
          <a:p>
            <a:pPr lvl="2">
              <a:buAutoNum type="arabicPeriod"/>
            </a:pPr>
            <a:r>
              <a:rPr lang="ko-KR" altLang="en-US" sz="1450">
                <a:latin typeface="맑은 고딕"/>
                <a:ea typeface="맑은 고딕"/>
              </a:rPr>
              <a:t>테스트를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통해</a:t>
            </a:r>
            <a:r>
              <a:rPr lang="en-US" altLang="ko-KR" sz="1450">
                <a:latin typeface="맑은 고딕"/>
                <a:ea typeface="맑은 고딕"/>
              </a:rPr>
              <a:t> Reactive </a:t>
            </a:r>
            <a:r>
              <a:rPr lang="ko-KR" altLang="en-US" sz="1450">
                <a:latin typeface="맑은 고딕"/>
                <a:ea typeface="맑은 고딕"/>
              </a:rPr>
              <a:t>기반</a:t>
            </a:r>
            <a:r>
              <a:rPr lang="en-US" altLang="ko-KR" sz="1450">
                <a:latin typeface="맑은 고딕"/>
                <a:ea typeface="맑은 고딕"/>
              </a:rPr>
              <a:t> Message Server</a:t>
            </a:r>
            <a:r>
              <a:rPr lang="ko-KR" altLang="en-US" sz="1450">
                <a:latin typeface="맑은 고딕"/>
                <a:ea typeface="맑은 고딕"/>
              </a:rPr>
              <a:t>의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사용성이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높아지는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트래픽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지점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찾기</a:t>
            </a:r>
            <a:endParaRPr lang="en-US" altLang="ko-KR" sz="1450">
              <a:latin typeface="맑은 고딕"/>
              <a:ea typeface="맑은 고딕"/>
            </a:endParaRPr>
          </a:p>
          <a:p>
            <a:pPr lvl="1">
              <a:buAutoNum type="arabicPeriod"/>
            </a:pPr>
            <a:endParaRPr lang="ko-KR" altLang="en-US" sz="1450">
              <a:latin typeface="맑은 고딕"/>
              <a:ea typeface="맑은 고딕"/>
            </a:endParaRPr>
          </a:p>
          <a:p>
            <a:r>
              <a:rPr lang="ko-KR" altLang="en-US" sz="1450" b="1">
                <a:latin typeface="맑은 고딕"/>
                <a:ea typeface="맑은 고딕"/>
              </a:rPr>
              <a:t>목표 4. 협업</a:t>
            </a:r>
            <a:r>
              <a:rPr lang="en-US" altLang="ko-KR" sz="1450" b="1">
                <a:latin typeface="맑은 고딕"/>
                <a:ea typeface="맑은 고딕"/>
              </a:rPr>
              <a:t>/</a:t>
            </a:r>
            <a:r>
              <a:rPr lang="ko-KR" altLang="en-US" sz="1450" b="1">
                <a:latin typeface="맑은 고딕"/>
                <a:ea typeface="맑은 고딕"/>
              </a:rPr>
              <a:t>운영</a:t>
            </a:r>
            <a:r>
              <a:rPr lang="en-US" altLang="ko-KR" sz="1450" b="1">
                <a:latin typeface="맑은 고딕"/>
                <a:ea typeface="맑은 고딕"/>
              </a:rPr>
              <a:t> </a:t>
            </a:r>
            <a:r>
              <a:rPr lang="ko-KR" altLang="en-US" sz="1450" b="1">
                <a:latin typeface="맑은 고딕"/>
                <a:ea typeface="맑은 고딕"/>
              </a:rPr>
              <a:t>능력</a:t>
            </a:r>
            <a:r>
              <a:rPr lang="en-US" altLang="ko-KR" sz="1450" b="1">
                <a:latin typeface="맑은 고딕"/>
                <a:ea typeface="맑은 고딕"/>
              </a:rPr>
              <a:t> Up</a:t>
            </a:r>
          </a:p>
          <a:p>
            <a:pPr lvl="1"/>
            <a:r>
              <a:rPr lang="en-US" altLang="ko-KR" sz="1450">
                <a:latin typeface="맑은 고딕"/>
                <a:ea typeface="맑은 고딕"/>
              </a:rPr>
              <a:t>- </a:t>
            </a:r>
            <a:r>
              <a:rPr lang="en-US" altLang="ko-KR" sz="1450" err="1">
                <a:latin typeface="맑은 고딕"/>
                <a:ea typeface="맑은 고딕"/>
              </a:rPr>
              <a:t>계기</a:t>
            </a:r>
            <a:r>
              <a:rPr lang="en-US" altLang="ko-KR" sz="1450">
                <a:latin typeface="맑은 고딕"/>
                <a:ea typeface="맑은 고딕"/>
              </a:rPr>
              <a:t> : </a:t>
            </a:r>
            <a:r>
              <a:rPr lang="en-US" altLang="ko-KR" sz="1450" err="1">
                <a:latin typeface="맑은 고딕"/>
                <a:ea typeface="맑은 고딕"/>
              </a:rPr>
              <a:t>혼자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프로젝트를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진행해왔어서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협업과</a:t>
            </a:r>
            <a:r>
              <a:rPr lang="en-US" altLang="ko-KR" sz="1450">
                <a:latin typeface="맑은 고딕"/>
                <a:ea typeface="맑은 고딕"/>
              </a:rPr>
              <a:t> </a:t>
            </a:r>
            <a:r>
              <a:rPr lang="en-US" altLang="ko-KR" sz="1450" err="1">
                <a:latin typeface="맑은 고딕"/>
                <a:ea typeface="맑은 고딕"/>
              </a:rPr>
              <a:t>운영에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익숙하지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en-US" altLang="ko-KR" sz="1450" err="1">
                <a:latin typeface="맑은 고딕"/>
                <a:ea typeface="맑은 고딕"/>
              </a:rPr>
              <a:t>않음</a:t>
            </a:r>
            <a:endParaRPr lang="en-US" altLang="ko-KR" sz="1450">
              <a:latin typeface="맑은 고딕"/>
              <a:ea typeface="맑은 고딕"/>
            </a:endParaRPr>
          </a:p>
          <a:p>
            <a:pPr lvl="1"/>
            <a:r>
              <a:rPr lang="en-US" altLang="ko-KR" sz="1450">
                <a:latin typeface="맑은 고딕"/>
                <a:ea typeface="맑은 고딕"/>
              </a:rPr>
              <a:t>- </a:t>
            </a:r>
            <a:r>
              <a:rPr lang="en-US" altLang="ko-KR" sz="1450" err="1">
                <a:latin typeface="맑은 고딕"/>
                <a:ea typeface="맑은 고딕"/>
              </a:rPr>
              <a:t>방안</a:t>
            </a:r>
            <a:r>
              <a:rPr lang="en-US" altLang="ko-KR" sz="1450">
                <a:latin typeface="맑은 고딕"/>
                <a:ea typeface="맑은 고딕"/>
              </a:rPr>
              <a:t> :</a:t>
            </a:r>
          </a:p>
          <a:p>
            <a:pPr lvl="2">
              <a:buAutoNum type="arabicPeriod"/>
            </a:pPr>
            <a:r>
              <a:rPr lang="en-US" altLang="ko-KR" sz="1450">
                <a:latin typeface="맑은 고딕"/>
                <a:ea typeface="맑은 고딕"/>
              </a:rPr>
              <a:t>Jira, Gitlab </a:t>
            </a:r>
            <a:r>
              <a:rPr lang="en-US" altLang="ko-KR" sz="1450" err="1">
                <a:latin typeface="맑은 고딕"/>
                <a:ea typeface="맑은 고딕"/>
              </a:rPr>
              <a:t>협업</a:t>
            </a:r>
            <a:r>
              <a:rPr lang="en-US" altLang="ko-KR" sz="1450">
                <a:latin typeface="맑은 고딕"/>
                <a:ea typeface="맑은 고딕"/>
              </a:rPr>
              <a:t> 툴</a:t>
            </a:r>
            <a:r>
              <a:rPr lang="ko-KR" altLang="en-US" sz="1450">
                <a:latin typeface="맑은 고딕"/>
                <a:ea typeface="맑은 고딕"/>
              </a:rPr>
              <a:t>을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사용한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프로젝트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관리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 err="1">
                <a:latin typeface="맑은 고딕"/>
                <a:ea typeface="맑은 고딕"/>
              </a:rPr>
              <a:t>익숙해지기</a:t>
            </a:r>
            <a:endParaRPr lang="en-US" altLang="ko-KR" sz="1450">
              <a:latin typeface="맑은 고딕"/>
              <a:ea typeface="맑은 고딕"/>
            </a:endParaRPr>
          </a:p>
          <a:p>
            <a:pPr lvl="2">
              <a:buAutoNum type="arabicPeriod"/>
            </a:pPr>
            <a:r>
              <a:rPr lang="ko-KR" altLang="en-US" sz="1450" err="1">
                <a:latin typeface="맑은 고딕"/>
                <a:ea typeface="맑은 고딕"/>
              </a:rPr>
              <a:t>클린코드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책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내용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기반으로</a:t>
            </a:r>
            <a:r>
              <a:rPr lang="en-US" altLang="ko-KR" sz="1450">
                <a:latin typeface="맑은 고딕"/>
                <a:ea typeface="맑은 고딕"/>
              </a:rPr>
              <a:t>, </a:t>
            </a:r>
            <a:r>
              <a:rPr lang="ko-KR" altLang="en-US" sz="1450" err="1">
                <a:latin typeface="맑은 고딕"/>
                <a:ea typeface="맑은 고딕"/>
              </a:rPr>
              <a:t>리팩토링하여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유지보수성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높은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코드</a:t>
            </a:r>
            <a:r>
              <a:rPr lang="en-US" altLang="ko-KR" sz="1450">
                <a:latin typeface="맑은 고딕"/>
                <a:ea typeface="맑은 고딕"/>
              </a:rPr>
              <a:t> </a:t>
            </a:r>
            <a:r>
              <a:rPr lang="ko-KR" altLang="en-US" sz="1450">
                <a:latin typeface="맑은 고딕"/>
                <a:ea typeface="맑은 고딕"/>
              </a:rPr>
              <a:t>작성</a:t>
            </a:r>
            <a:endParaRPr lang="en-US" altLang="ko-KR" sz="145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54539" y="417258"/>
            <a:ext cx="7934455" cy="60572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1219170" latinLnBrk="0">
              <a:lnSpc>
                <a:spcPct val="130000"/>
              </a:lnSpc>
              <a:buClr>
                <a:srgbClr val="000000"/>
              </a:buClr>
              <a:buSzPts val="1100"/>
            </a:pPr>
            <a:r>
              <a:rPr lang="ko-KR" altLang="en-US" b="1" kern="0">
                <a:solidFill>
                  <a:srgbClr val="073763"/>
                </a:solidFill>
                <a:latin typeface="맑은 고딕"/>
                <a:ea typeface="맑은 고딕"/>
                <a:cs typeface="Montserrat Black"/>
                <a:sym typeface="Montserrat Black"/>
              </a:rPr>
              <a:t>백지연</a:t>
            </a:r>
            <a:endParaRPr lang="ko-KR" altLang="en-US" b="1" kern="0">
              <a:solidFill>
                <a:srgbClr val="073763"/>
              </a:solidFill>
              <a:latin typeface="맑은 고딕"/>
              <a:ea typeface="맑은 고딕"/>
              <a:cs typeface="Montserrat Black"/>
            </a:endParaRPr>
          </a:p>
          <a:p>
            <a:pPr marL="227965" indent="-227965" defTabSz="1219170">
              <a:lnSpc>
                <a:spcPct val="140000"/>
              </a:lnSpc>
            </a:pPr>
            <a:endParaRPr lang="en-US" altLang="ko-KR" sz="1450" kern="0">
              <a:solidFill>
                <a:schemeClr val="tx1"/>
              </a:solidFill>
              <a:latin typeface="Malgun Gothic"/>
              <a:ea typeface="Malgun Gothic"/>
              <a:cs typeface="Arial"/>
            </a:endParaRPr>
          </a:p>
          <a:p>
            <a:pPr marL="227965" indent="-227965" defTabSz="1219170">
              <a:lnSpc>
                <a:spcPct val="140000"/>
              </a:lnSpc>
            </a:pPr>
            <a:endParaRPr lang="en-US" altLang="ko-KR" sz="1450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목표 1. 프로젝트 모듈화를 통한 기능, 성능 확장성 확립</a:t>
            </a:r>
            <a:endParaRPr lang="en-US" sz="1450" b="1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 계기 : 프로그램 모듈화 경험 부족</a:t>
            </a: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 방안 :  현재 프로젝트에서 모듈의 세분화를 통하여 각 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모듈별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품질 향상,</a:t>
            </a:r>
            <a:endParaRPr lang="ko-KR">
              <a:solidFill>
                <a:schemeClr val="tx1"/>
              </a:solidFill>
              <a:latin typeface="Arial"/>
              <a:ea typeface="맑은 고딕" panose="020B0503020000020004" pitchFamily="34" charset="-127"/>
              <a:cs typeface="+mn-lt"/>
            </a:endParaRP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           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Blueprint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기능을 이용한 MVC 로직 단위 모듈관리 및 디자인 패턴 활용</a:t>
            </a:r>
            <a:endParaRPr lang="ko-KR">
              <a:solidFill>
                <a:schemeClr val="tx1"/>
              </a:solidFill>
              <a:ea typeface="맑은 고딕"/>
              <a:cs typeface="Arial"/>
            </a:endParaRP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→ 개발 종료 후 유지보수 시, 추가 기능 구현이 용이</a:t>
            </a:r>
          </a:p>
          <a:p>
            <a:pPr marL="227965" indent="-227965" defTabSz="1219170">
              <a:lnSpc>
                <a:spcPct val="140000"/>
              </a:lnSpc>
            </a:pPr>
            <a:endParaRPr lang="ko-KR" altLang="en-US" sz="1450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marL="227965" indent="-227965" defTabSz="1219170">
              <a:lnSpc>
                <a:spcPct val="140000"/>
              </a:lnSpc>
            </a:pPr>
            <a:endParaRPr lang="ko-KR" altLang="en-US" sz="1450" kern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목표 2. 서비스 </a:t>
            </a:r>
            <a:r>
              <a:rPr lang="ko-KR" altLang="en-US" sz="1450" b="1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Flow</a:t>
            </a:r>
            <a:r>
              <a:rPr lang="ko-KR" altLang="en-US" sz="1450" b="1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이해를 통한 기능과 성능 확장성 확립</a:t>
            </a: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 계기 : 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모노리스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아키텍처를 주로 사용했기 때문에 서버 - 클라이언트 연동 경험 부족</a:t>
            </a:r>
          </a:p>
          <a:p>
            <a:pPr marL="227965" indent="-227965" defTabSz="1219170">
              <a:lnSpc>
                <a:spcPct val="140000"/>
              </a:lnSpc>
            </a:pP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- 방안 : 경험이 전무하지만, 세부 기능을 직접 구현해야 하는 마이크로 프레임워크인 </a:t>
            </a:r>
            <a:r>
              <a:rPr lang="ko-KR" altLang="en-US" sz="1450" kern="0" err="1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Flask를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사용하여 기능 구현</a:t>
            </a:r>
          </a:p>
          <a:p>
            <a:pPr marL="227965" indent="-227965" defTabSz="1219170">
              <a:lnSpc>
                <a:spcPct val="140000"/>
              </a:lnSpc>
            </a:pPr>
            <a:r>
              <a:rPr lang="ko-KR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→</a:t>
            </a:r>
            <a:r>
              <a:rPr lang="ko-KR" altLang="en-US" sz="1450" kern="0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 세부 기능을 구현하며 구조에 대한 세세한 이해 및 응용 가능성 확장</a:t>
            </a:r>
            <a:endParaRPr lang="ko-KR">
              <a:solidFill>
                <a:schemeClr val="tx1"/>
              </a:solidFill>
            </a:endParaRPr>
          </a:p>
          <a:p>
            <a:pPr marL="227965" indent="-227965" defTabSz="1219170">
              <a:lnSpc>
                <a:spcPct val="130000"/>
              </a:lnSpc>
            </a:pPr>
            <a:endParaRPr lang="en-US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개인 목표</a:t>
            </a: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49</Slides>
  <Notes>37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Simple Business Meeting by Slidesgo</vt:lpstr>
      <vt:lpstr>PowerPoint 프레젠테이션</vt:lpstr>
      <vt:lpstr>목차</vt:lpstr>
      <vt:lpstr>프로젝트 소개</vt:lpstr>
      <vt:lpstr>PowerPoint 프레젠테이션</vt:lpstr>
      <vt:lpstr>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 명세서</vt:lpstr>
      <vt:lpstr>PowerPoint 프레젠테이션</vt:lpstr>
      <vt:lpstr>PowerPoint 프레젠테이션</vt:lpstr>
      <vt:lpstr>PowerPoint 프레젠테이션</vt:lpstr>
      <vt:lpstr>아키텍쳐 설계</vt:lpstr>
      <vt:lpstr>PowerPoint 프레젠테이션</vt:lpstr>
      <vt:lpstr>업무 분담</vt:lpstr>
      <vt:lpstr>PowerPoint 프레젠테이션</vt:lpstr>
      <vt:lpstr>DB 설계</vt:lpstr>
      <vt:lpstr>PowerPoint 프레젠테이션</vt:lpstr>
      <vt:lpstr>PowerPoint 프레젠테이션</vt:lpstr>
      <vt:lpstr>Rest API 설계</vt:lpstr>
      <vt:lpstr>PowerPoint 프레젠테이션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일정 관리</vt:lpstr>
      <vt:lpstr>PowerPoint 프레젠테이션</vt:lpstr>
      <vt:lpstr>PowerPoint 프레젠테이션</vt:lpstr>
      <vt:lpstr>PowerPoint 프레젠테이션</vt:lpstr>
      <vt:lpstr>PowerPoint 프레젠테이션</vt:lpstr>
      <vt:lpstr>협업 관리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7</cp:revision>
  <dcterms:created xsi:type="dcterms:W3CDTF">2020-12-25T16:39:05Z</dcterms:created>
  <dcterms:modified xsi:type="dcterms:W3CDTF">2021-01-14T04:52:15Z</dcterms:modified>
</cp:coreProperties>
</file>