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autoCompressPictures="0">
  <p:sldMasterIdLst>
    <p:sldMasterId id="2147483662" r:id="rId4"/>
  </p:sldMasterIdLst>
  <p:notesMasterIdLst>
    <p:notesMasterId r:id="rId53"/>
  </p:notesMasterIdLst>
  <p:handoutMasterIdLst>
    <p:handoutMasterId r:id="rId54"/>
  </p:handoutMasterIdLst>
  <p:sldIdLst>
    <p:sldId id="353" r:id="rId5"/>
    <p:sldId id="366" r:id="rId6"/>
    <p:sldId id="367" r:id="rId7"/>
    <p:sldId id="368" r:id="rId8"/>
    <p:sldId id="263" r:id="rId9"/>
    <p:sldId id="287" r:id="rId10"/>
    <p:sldId id="257" r:id="rId11"/>
    <p:sldId id="355" r:id="rId12"/>
    <p:sldId id="356" r:id="rId13"/>
    <p:sldId id="354" r:id="rId14"/>
    <p:sldId id="258" r:id="rId15"/>
    <p:sldId id="260" r:id="rId16"/>
    <p:sldId id="288" r:id="rId17"/>
    <p:sldId id="261" r:id="rId18"/>
    <p:sldId id="289" r:id="rId19"/>
    <p:sldId id="262" r:id="rId20"/>
    <p:sldId id="290" r:id="rId21"/>
    <p:sldId id="267" r:id="rId22"/>
    <p:sldId id="268" r:id="rId23"/>
    <p:sldId id="291" r:id="rId24"/>
    <p:sldId id="269" r:id="rId25"/>
    <p:sldId id="270" r:id="rId26"/>
    <p:sldId id="272" r:id="rId27"/>
    <p:sldId id="271" r:id="rId28"/>
    <p:sldId id="274" r:id="rId29"/>
    <p:sldId id="292" r:id="rId30"/>
    <p:sldId id="273" r:id="rId31"/>
    <p:sldId id="275" r:id="rId32"/>
    <p:sldId id="276" r:id="rId33"/>
    <p:sldId id="277" r:id="rId34"/>
    <p:sldId id="278" r:id="rId35"/>
    <p:sldId id="293" r:id="rId36"/>
    <p:sldId id="279" r:id="rId37"/>
    <p:sldId id="280" r:id="rId38"/>
    <p:sldId id="294" r:id="rId39"/>
    <p:sldId id="281" r:id="rId40"/>
    <p:sldId id="282" r:id="rId41"/>
    <p:sldId id="283" r:id="rId42"/>
    <p:sldId id="285" r:id="rId43"/>
    <p:sldId id="358" r:id="rId44"/>
    <p:sldId id="284" r:id="rId45"/>
    <p:sldId id="361" r:id="rId46"/>
    <p:sldId id="360" r:id="rId47"/>
    <p:sldId id="365" r:id="rId48"/>
    <p:sldId id="362" r:id="rId49"/>
    <p:sldId id="364" r:id="rId50"/>
    <p:sldId id="295" r:id="rId51"/>
    <p:sldId id="286" r:id="rId52"/>
  </p:sldIdLst>
  <p:sldSz cx="12192000" cy="6858000"/>
  <p:notesSz cx="6858000" cy="9144000"/>
  <p:embeddedFontLst>
    <p:embeddedFont>
      <p:font typeface="Arial Narrow" panose="020B0606020202030204" pitchFamily="34" charset="0"/>
      <p:regular r:id="rId55"/>
      <p:bold r:id="rId56"/>
      <p:italic r:id="rId57"/>
      <p:boldItalic r:id="rId58"/>
    </p:embeddedFont>
    <p:embeddedFont>
      <p:font typeface="Consolas" panose="020B0609020204030204" pitchFamily="49" charset="0"/>
      <p:regular r:id="rId59"/>
      <p:bold r:id="rId60"/>
      <p:italic r:id="rId61"/>
      <p:boldItalic r:id="rId6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0000"/>
    <a:srgbClr val="45A55E"/>
    <a:srgbClr val="63BE7B"/>
    <a:srgbClr val="36824A"/>
    <a:srgbClr val="F7AA09"/>
    <a:srgbClr val="9B172C"/>
    <a:srgbClr val="1F4E79"/>
    <a:srgbClr val="2E75B6"/>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6FBB098-28A5-42C6-9911-1E5E1B9E1AC5}">
  <a:tblStyle styleId="{B6FBB098-28A5-42C6-9911-1E5E1B9E1AC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A311726-357B-4C80-8FAE-FEF144EF2F5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Estilo claro 3 - Acento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Estilo claro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Estilo claro 2 - Acento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Estilo medio 1 - Énfasi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Estilo medio 1 - Énfasis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Estilo medio 3 - Énfasis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E3FDE45-AF77-4B5C-9715-49D594BDF05E}" styleName="Estilo claro 1 - Acento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31" autoAdjust="0"/>
    <p:restoredTop sz="95726" autoAdjust="0"/>
  </p:normalViewPr>
  <p:slideViewPr>
    <p:cSldViewPr snapToGrid="0">
      <p:cViewPr varScale="1">
        <p:scale>
          <a:sx n="106" d="100"/>
          <a:sy n="106" d="100"/>
        </p:scale>
        <p:origin x="2406" y="96"/>
      </p:cViewPr>
      <p:guideLst>
        <p:guide orient="horz" pos="2160"/>
        <p:guide pos="3840"/>
      </p:guideLst>
    </p:cSldViewPr>
  </p:slideViewPr>
  <p:outlineViewPr>
    <p:cViewPr>
      <p:scale>
        <a:sx n="33" d="100"/>
        <a:sy n="33" d="100"/>
      </p:scale>
      <p:origin x="0" y="-4146"/>
    </p:cViewPr>
  </p:outlineViewPr>
  <p:notesTextViewPr>
    <p:cViewPr>
      <p:scale>
        <a:sx n="150" d="100"/>
        <a:sy n="150" d="100"/>
      </p:scale>
      <p:origin x="0" y="0"/>
    </p:cViewPr>
  </p:notesTextViewPr>
  <p:notesViewPr>
    <p:cSldViewPr snapToGrid="0">
      <p:cViewPr varScale="1">
        <p:scale>
          <a:sx n="89" d="100"/>
          <a:sy n="89" d="100"/>
        </p:scale>
        <p:origin x="3798" y="7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font" Target="fonts/font1.fntdata"/><Relationship Id="rId63"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openxmlformats.org/officeDocument/2006/relationships/font" Target="fonts/font4.fntdata"/><Relationship Id="rId66"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font" Target="fonts/font7.fntdata"/><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font" Target="fonts/font2.fntdata"/><Relationship Id="rId64"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font" Target="fonts/font5.fntdata"/><Relationship Id="rId67"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handoutMaster" Target="handoutMasters/handoutMaster1.xml"/><Relationship Id="rId62" Type="http://schemas.openxmlformats.org/officeDocument/2006/relationships/font" Target="fonts/font8.fntdata"/><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font" Target="fonts/font3.fntdata"/><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font" Target="fonts/font6.fntdata"/><Relationship Id="rId65"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E MARIA LUNA ROMERA" userId="d4c80b62-cc9c-4efd-86bd-4184ea5e81c8" providerId="ADAL" clId="{5D393E22-B391-49B4-91D9-10B1B1AD2593}"/>
    <pc:docChg chg="undo custSel modSld">
      <pc:chgData name="JOSE MARIA LUNA ROMERA" userId="d4c80b62-cc9c-4efd-86bd-4184ea5e81c8" providerId="ADAL" clId="{5D393E22-B391-49B4-91D9-10B1B1AD2593}" dt="2024-05-09T11:53:00.774" v="2" actId="207"/>
      <pc:docMkLst>
        <pc:docMk/>
      </pc:docMkLst>
      <pc:sldChg chg="modSp mod">
        <pc:chgData name="JOSE MARIA LUNA ROMERA" userId="d4c80b62-cc9c-4efd-86bd-4184ea5e81c8" providerId="ADAL" clId="{5D393E22-B391-49B4-91D9-10B1B1AD2593}" dt="2024-05-09T11:53:00.774" v="2" actId="207"/>
        <pc:sldMkLst>
          <pc:docMk/>
          <pc:sldMk cId="1194167997" sldId="284"/>
        </pc:sldMkLst>
        <pc:spChg chg="mod">
          <ac:chgData name="JOSE MARIA LUNA ROMERA" userId="d4c80b62-cc9c-4efd-86bd-4184ea5e81c8" providerId="ADAL" clId="{5D393E22-B391-49B4-91D9-10B1B1AD2593}" dt="2024-05-09T11:53:00.774" v="2" actId="207"/>
          <ac:spMkLst>
            <pc:docMk/>
            <pc:sldMk cId="1194167997" sldId="284"/>
            <ac:spMk id="4" creationId="{FA9D5616-B820-40BF-87B9-2FD2E72BB604}"/>
          </ac:spMkLst>
        </pc:spChg>
      </pc:sldChg>
    </pc:docChg>
  </pc:docChgLst>
  <pc:docChgLst>
    <pc:chgData name="JOSE MARIA LUNA ROMERA" userId="d4c80b62-cc9c-4efd-86bd-4184ea5e81c8" providerId="ADAL" clId="{F8AF5A03-6C97-46CA-A8DD-2F75ECF2C6E0}"/>
    <pc:docChg chg="undo custSel addSld modSld">
      <pc:chgData name="JOSE MARIA LUNA ROMERA" userId="d4c80b62-cc9c-4efd-86bd-4184ea5e81c8" providerId="ADAL" clId="{F8AF5A03-6C97-46CA-A8DD-2F75ECF2C6E0}" dt="2024-04-08T12:51:54.508" v="165" actId="115"/>
      <pc:docMkLst>
        <pc:docMk/>
      </pc:docMkLst>
      <pc:sldChg chg="modSp mod">
        <pc:chgData name="JOSE MARIA LUNA ROMERA" userId="d4c80b62-cc9c-4efd-86bd-4184ea5e81c8" providerId="ADAL" clId="{F8AF5A03-6C97-46CA-A8DD-2F75ECF2C6E0}" dt="2024-04-01T13:50:49.028" v="160" actId="115"/>
        <pc:sldMkLst>
          <pc:docMk/>
          <pc:sldMk cId="2181791502" sldId="262"/>
        </pc:sldMkLst>
        <pc:spChg chg="mod">
          <ac:chgData name="JOSE MARIA LUNA ROMERA" userId="d4c80b62-cc9c-4efd-86bd-4184ea5e81c8" providerId="ADAL" clId="{F8AF5A03-6C97-46CA-A8DD-2F75ECF2C6E0}" dt="2024-04-01T13:50:49.028" v="160" actId="115"/>
          <ac:spMkLst>
            <pc:docMk/>
            <pc:sldMk cId="2181791502" sldId="262"/>
            <ac:spMk id="3" creationId="{8ABBA2EC-E12F-47E3-AF54-C0A137A4A4F8}"/>
          </ac:spMkLst>
        </pc:spChg>
      </pc:sldChg>
      <pc:sldChg chg="modSp mod">
        <pc:chgData name="JOSE MARIA LUNA ROMERA" userId="d4c80b62-cc9c-4efd-86bd-4184ea5e81c8" providerId="ADAL" clId="{F8AF5A03-6C97-46CA-A8DD-2F75ECF2C6E0}" dt="2024-04-08T12:51:54.508" v="165" actId="115"/>
        <pc:sldMkLst>
          <pc:docMk/>
          <pc:sldMk cId="3181480522" sldId="281"/>
        </pc:sldMkLst>
        <pc:spChg chg="mod">
          <ac:chgData name="JOSE MARIA LUNA ROMERA" userId="d4c80b62-cc9c-4efd-86bd-4184ea5e81c8" providerId="ADAL" clId="{F8AF5A03-6C97-46CA-A8DD-2F75ECF2C6E0}" dt="2024-04-08T12:51:54.508" v="165" actId="115"/>
          <ac:spMkLst>
            <pc:docMk/>
            <pc:sldMk cId="3181480522" sldId="281"/>
            <ac:spMk id="3" creationId="{FE3A7CDE-3410-485A-BF89-183AD8D1D7D0}"/>
          </ac:spMkLst>
        </pc:spChg>
      </pc:sldChg>
      <pc:sldChg chg="modSp mod modAnim">
        <pc:chgData name="JOSE MARIA LUNA ROMERA" userId="d4c80b62-cc9c-4efd-86bd-4184ea5e81c8" providerId="ADAL" clId="{F8AF5A03-6C97-46CA-A8DD-2F75ECF2C6E0}" dt="2024-04-01T13:49:48.211" v="158"/>
        <pc:sldMkLst>
          <pc:docMk/>
          <pc:sldMk cId="3601154379" sldId="354"/>
        </pc:sldMkLst>
        <pc:spChg chg="mod">
          <ac:chgData name="JOSE MARIA LUNA ROMERA" userId="d4c80b62-cc9c-4efd-86bd-4184ea5e81c8" providerId="ADAL" clId="{F8AF5A03-6C97-46CA-A8DD-2F75ECF2C6E0}" dt="2024-04-01T13:49:04.117" v="152" actId="20577"/>
          <ac:spMkLst>
            <pc:docMk/>
            <pc:sldMk cId="3601154379" sldId="354"/>
            <ac:spMk id="24" creationId="{8B101B2B-DF9B-4E9D-B8DA-AF381A3A2E3E}"/>
          </ac:spMkLst>
        </pc:spChg>
        <pc:spChg chg="mod">
          <ac:chgData name="JOSE MARIA LUNA ROMERA" userId="d4c80b62-cc9c-4efd-86bd-4184ea5e81c8" providerId="ADAL" clId="{F8AF5A03-6C97-46CA-A8DD-2F75ECF2C6E0}" dt="2024-04-01T13:49:06.613" v="154" actId="20577"/>
          <ac:spMkLst>
            <pc:docMk/>
            <pc:sldMk cId="3601154379" sldId="354"/>
            <ac:spMk id="26" creationId="{4E114BB8-4392-4E78-ACBF-53BACDCFDC8A}"/>
          </ac:spMkLst>
        </pc:spChg>
      </pc:sldChg>
      <pc:sldChg chg="modSp add mod">
        <pc:chgData name="JOSE MARIA LUNA ROMERA" userId="d4c80b62-cc9c-4efd-86bd-4184ea5e81c8" providerId="ADAL" clId="{F8AF5A03-6C97-46CA-A8DD-2F75ECF2C6E0}" dt="2024-04-01T13:36:26.488" v="1" actId="1076"/>
        <pc:sldMkLst>
          <pc:docMk/>
          <pc:sldMk cId="4064498502" sldId="366"/>
        </pc:sldMkLst>
        <pc:spChg chg="mod">
          <ac:chgData name="JOSE MARIA LUNA ROMERA" userId="d4c80b62-cc9c-4efd-86bd-4184ea5e81c8" providerId="ADAL" clId="{F8AF5A03-6C97-46CA-A8DD-2F75ECF2C6E0}" dt="2024-04-01T13:36:26.488" v="1" actId="1076"/>
          <ac:spMkLst>
            <pc:docMk/>
            <pc:sldMk cId="4064498502" sldId="366"/>
            <ac:spMk id="27" creationId="{59174320-5D03-9423-456F-2DB7ED300CF6}"/>
          </ac:spMkLst>
        </pc:spChg>
      </pc:sldChg>
      <pc:sldChg chg="addSp delSp modSp add mod delAnim modAnim">
        <pc:chgData name="JOSE MARIA LUNA ROMERA" userId="d4c80b62-cc9c-4efd-86bd-4184ea5e81c8" providerId="ADAL" clId="{F8AF5A03-6C97-46CA-A8DD-2F75ECF2C6E0}" dt="2024-04-01T13:48:08.670" v="150" actId="20577"/>
        <pc:sldMkLst>
          <pc:docMk/>
          <pc:sldMk cId="3724314590" sldId="367"/>
        </pc:sldMkLst>
        <pc:spChg chg="mod">
          <ac:chgData name="JOSE MARIA LUNA ROMERA" userId="d4c80b62-cc9c-4efd-86bd-4184ea5e81c8" providerId="ADAL" clId="{F8AF5A03-6C97-46CA-A8DD-2F75ECF2C6E0}" dt="2024-04-01T13:36:38.486" v="6" actId="1076"/>
          <ac:spMkLst>
            <pc:docMk/>
            <pc:sldMk cId="3724314590" sldId="367"/>
            <ac:spMk id="2" creationId="{119B4C92-B6F9-C232-5BAD-8C62765AD475}"/>
          </ac:spMkLst>
        </pc:spChg>
        <pc:spChg chg="mod">
          <ac:chgData name="JOSE MARIA LUNA ROMERA" userId="d4c80b62-cc9c-4efd-86bd-4184ea5e81c8" providerId="ADAL" clId="{F8AF5A03-6C97-46CA-A8DD-2F75ECF2C6E0}" dt="2024-04-01T13:38:07.581" v="29" actId="20577"/>
          <ac:spMkLst>
            <pc:docMk/>
            <pc:sldMk cId="3724314590" sldId="367"/>
            <ac:spMk id="19" creationId="{CFA03539-D809-03C1-E79A-FE5192F3CD9C}"/>
          </ac:spMkLst>
        </pc:spChg>
        <pc:spChg chg="del">
          <ac:chgData name="JOSE MARIA LUNA ROMERA" userId="d4c80b62-cc9c-4efd-86bd-4184ea5e81c8" providerId="ADAL" clId="{F8AF5A03-6C97-46CA-A8DD-2F75ECF2C6E0}" dt="2024-04-01T13:36:40.485" v="7" actId="478"/>
          <ac:spMkLst>
            <pc:docMk/>
            <pc:sldMk cId="3724314590" sldId="367"/>
            <ac:spMk id="23" creationId="{F4271EC7-CA5A-2858-3566-450811FC809F}"/>
          </ac:spMkLst>
        </pc:spChg>
        <pc:spChg chg="del">
          <ac:chgData name="JOSE MARIA LUNA ROMERA" userId="d4c80b62-cc9c-4efd-86bd-4184ea5e81c8" providerId="ADAL" clId="{F8AF5A03-6C97-46CA-A8DD-2F75ECF2C6E0}" dt="2024-04-01T13:36:40.485" v="7" actId="478"/>
          <ac:spMkLst>
            <pc:docMk/>
            <pc:sldMk cId="3724314590" sldId="367"/>
            <ac:spMk id="25" creationId="{0773331D-B93F-18BD-FB36-D10924F4421F}"/>
          </ac:spMkLst>
        </pc:spChg>
        <pc:spChg chg="del mod">
          <ac:chgData name="JOSE MARIA LUNA ROMERA" userId="d4c80b62-cc9c-4efd-86bd-4184ea5e81c8" providerId="ADAL" clId="{F8AF5A03-6C97-46CA-A8DD-2F75ECF2C6E0}" dt="2024-04-01T13:36:49.880" v="14" actId="478"/>
          <ac:spMkLst>
            <pc:docMk/>
            <pc:sldMk cId="3724314590" sldId="367"/>
            <ac:spMk id="27" creationId="{59174320-5D03-9423-456F-2DB7ED300CF6}"/>
          </ac:spMkLst>
        </pc:spChg>
        <pc:spChg chg="del">
          <ac:chgData name="JOSE MARIA LUNA ROMERA" userId="d4c80b62-cc9c-4efd-86bd-4184ea5e81c8" providerId="ADAL" clId="{F8AF5A03-6C97-46CA-A8DD-2F75ECF2C6E0}" dt="2024-04-01T13:36:40.485" v="7" actId="478"/>
          <ac:spMkLst>
            <pc:docMk/>
            <pc:sldMk cId="3724314590" sldId="367"/>
            <ac:spMk id="28" creationId="{D4DF82F0-FBB6-CFB9-A923-FEFC17281A77}"/>
          </ac:spMkLst>
        </pc:spChg>
        <pc:spChg chg="add del mod">
          <ac:chgData name="JOSE MARIA LUNA ROMERA" userId="d4c80b62-cc9c-4efd-86bd-4184ea5e81c8" providerId="ADAL" clId="{F8AF5A03-6C97-46CA-A8DD-2F75ECF2C6E0}" dt="2024-04-01T13:38:21.173" v="33" actId="478"/>
          <ac:spMkLst>
            <pc:docMk/>
            <pc:sldMk cId="3724314590" sldId="367"/>
            <ac:spMk id="29" creationId="{15CF4464-8BB1-0758-64A8-656CD0ED7006}"/>
          </ac:spMkLst>
        </pc:spChg>
        <pc:spChg chg="del">
          <ac:chgData name="JOSE MARIA LUNA ROMERA" userId="d4c80b62-cc9c-4efd-86bd-4184ea5e81c8" providerId="ADAL" clId="{F8AF5A03-6C97-46CA-A8DD-2F75ECF2C6E0}" dt="2024-04-01T13:36:40.485" v="7" actId="478"/>
          <ac:spMkLst>
            <pc:docMk/>
            <pc:sldMk cId="3724314590" sldId="367"/>
            <ac:spMk id="30" creationId="{12935CDC-CD52-D79B-7C23-9512AB8E59C6}"/>
          </ac:spMkLst>
        </pc:spChg>
        <pc:spChg chg="del">
          <ac:chgData name="JOSE MARIA LUNA ROMERA" userId="d4c80b62-cc9c-4efd-86bd-4184ea5e81c8" providerId="ADAL" clId="{F8AF5A03-6C97-46CA-A8DD-2F75ECF2C6E0}" dt="2024-04-01T13:36:40.485" v="7" actId="478"/>
          <ac:spMkLst>
            <pc:docMk/>
            <pc:sldMk cId="3724314590" sldId="367"/>
            <ac:spMk id="31" creationId="{47AAC45C-954B-280A-8B2B-3C28D3DCF568}"/>
          </ac:spMkLst>
        </pc:spChg>
        <pc:spChg chg="del">
          <ac:chgData name="JOSE MARIA LUNA ROMERA" userId="d4c80b62-cc9c-4efd-86bd-4184ea5e81c8" providerId="ADAL" clId="{F8AF5A03-6C97-46CA-A8DD-2F75ECF2C6E0}" dt="2024-04-01T13:36:36.102" v="3" actId="478"/>
          <ac:spMkLst>
            <pc:docMk/>
            <pc:sldMk cId="3724314590" sldId="367"/>
            <ac:spMk id="32" creationId="{706D6609-8FDF-D600-EF3D-8D6314C694C1}"/>
          </ac:spMkLst>
        </pc:spChg>
        <pc:spChg chg="del">
          <ac:chgData name="JOSE MARIA LUNA ROMERA" userId="d4c80b62-cc9c-4efd-86bd-4184ea5e81c8" providerId="ADAL" clId="{F8AF5A03-6C97-46CA-A8DD-2F75ECF2C6E0}" dt="2024-04-01T13:36:36.102" v="3" actId="478"/>
          <ac:spMkLst>
            <pc:docMk/>
            <pc:sldMk cId="3724314590" sldId="367"/>
            <ac:spMk id="33" creationId="{BEE27DD7-1AF3-E6C9-AD11-B4489EE31119}"/>
          </ac:spMkLst>
        </pc:spChg>
        <pc:spChg chg="del">
          <ac:chgData name="JOSE MARIA LUNA ROMERA" userId="d4c80b62-cc9c-4efd-86bd-4184ea5e81c8" providerId="ADAL" clId="{F8AF5A03-6C97-46CA-A8DD-2F75ECF2C6E0}" dt="2024-04-01T13:36:36.102" v="3" actId="478"/>
          <ac:spMkLst>
            <pc:docMk/>
            <pc:sldMk cId="3724314590" sldId="367"/>
            <ac:spMk id="34" creationId="{610E6FB1-0772-AFD6-23BA-798591127E2B}"/>
          </ac:spMkLst>
        </pc:spChg>
        <pc:spChg chg="add mod">
          <ac:chgData name="JOSE MARIA LUNA ROMERA" userId="d4c80b62-cc9c-4efd-86bd-4184ea5e81c8" providerId="ADAL" clId="{F8AF5A03-6C97-46CA-A8DD-2F75ECF2C6E0}" dt="2024-04-01T13:48:08.670" v="150" actId="20577"/>
          <ac:spMkLst>
            <pc:docMk/>
            <pc:sldMk cId="3724314590" sldId="367"/>
            <ac:spMk id="35" creationId="{A0069DE3-1810-F774-CF5B-D22C7EB7F9E8}"/>
          </ac:spMkLst>
        </pc:spChg>
        <pc:spChg chg="del">
          <ac:chgData name="JOSE MARIA LUNA ROMERA" userId="d4c80b62-cc9c-4efd-86bd-4184ea5e81c8" providerId="ADAL" clId="{F8AF5A03-6C97-46CA-A8DD-2F75ECF2C6E0}" dt="2024-04-01T13:36:42.580" v="10" actId="478"/>
          <ac:spMkLst>
            <pc:docMk/>
            <pc:sldMk cId="3724314590" sldId="367"/>
            <ac:spMk id="36" creationId="{49F5B59E-50DE-916C-26CF-733D7F5F3619}"/>
          </ac:spMkLst>
        </pc:spChg>
        <pc:spChg chg="del">
          <ac:chgData name="JOSE MARIA LUNA ROMERA" userId="d4c80b62-cc9c-4efd-86bd-4184ea5e81c8" providerId="ADAL" clId="{F8AF5A03-6C97-46CA-A8DD-2F75ECF2C6E0}" dt="2024-04-01T13:36:41.356" v="8" actId="478"/>
          <ac:spMkLst>
            <pc:docMk/>
            <pc:sldMk cId="3724314590" sldId="367"/>
            <ac:spMk id="37" creationId="{678C7353-5770-BF91-5E75-33E4CB67E039}"/>
          </ac:spMkLst>
        </pc:spChg>
        <pc:spChg chg="del">
          <ac:chgData name="JOSE MARIA LUNA ROMERA" userId="d4c80b62-cc9c-4efd-86bd-4184ea5e81c8" providerId="ADAL" clId="{F8AF5A03-6C97-46CA-A8DD-2F75ECF2C6E0}" dt="2024-04-01T13:36:44.149" v="12" actId="478"/>
          <ac:spMkLst>
            <pc:docMk/>
            <pc:sldMk cId="3724314590" sldId="367"/>
            <ac:spMk id="38" creationId="{80F6ED26-C347-3943-F098-E0E0321EFE1B}"/>
          </ac:spMkLst>
        </pc:spChg>
        <pc:spChg chg="del">
          <ac:chgData name="JOSE MARIA LUNA ROMERA" userId="d4c80b62-cc9c-4efd-86bd-4184ea5e81c8" providerId="ADAL" clId="{F8AF5A03-6C97-46CA-A8DD-2F75ECF2C6E0}" dt="2024-04-01T13:36:43.420" v="11" actId="478"/>
          <ac:spMkLst>
            <pc:docMk/>
            <pc:sldMk cId="3724314590" sldId="367"/>
            <ac:spMk id="39" creationId="{A20F0665-ABBC-B89D-738F-17AFAC03147F}"/>
          </ac:spMkLst>
        </pc:spChg>
        <pc:grpChg chg="del">
          <ac:chgData name="JOSE MARIA LUNA ROMERA" userId="d4c80b62-cc9c-4efd-86bd-4184ea5e81c8" providerId="ADAL" clId="{F8AF5A03-6C97-46CA-A8DD-2F75ECF2C6E0}" dt="2024-04-01T13:36:36.102" v="3" actId="478"/>
          <ac:grpSpMkLst>
            <pc:docMk/>
            <pc:sldMk cId="3724314590" sldId="367"/>
            <ac:grpSpMk id="3" creationId="{58EB9EA5-029D-3351-E2DB-CDB64095CA5A}"/>
          </ac:grpSpMkLst>
        </pc:grpChg>
        <pc:grpChg chg="del">
          <ac:chgData name="JOSE MARIA LUNA ROMERA" userId="d4c80b62-cc9c-4efd-86bd-4184ea5e81c8" providerId="ADAL" clId="{F8AF5A03-6C97-46CA-A8DD-2F75ECF2C6E0}" dt="2024-04-01T13:36:41.765" v="9" actId="478"/>
          <ac:grpSpMkLst>
            <pc:docMk/>
            <pc:sldMk cId="3724314590" sldId="367"/>
            <ac:grpSpMk id="6" creationId="{39739D37-8388-09AE-04A6-06068F7DF33A}"/>
          </ac:grpSpMkLst>
        </pc:grpChg>
        <pc:grpChg chg="del">
          <ac:chgData name="JOSE MARIA LUNA ROMERA" userId="d4c80b62-cc9c-4efd-86bd-4184ea5e81c8" providerId="ADAL" clId="{F8AF5A03-6C97-46CA-A8DD-2F75ECF2C6E0}" dt="2024-04-01T13:36:36.102" v="3" actId="478"/>
          <ac:grpSpMkLst>
            <pc:docMk/>
            <pc:sldMk cId="3724314590" sldId="367"/>
            <ac:grpSpMk id="10" creationId="{C4F32BC7-1FDF-CBFB-CDC3-F4323F0D97CF}"/>
          </ac:grpSpMkLst>
        </pc:grpChg>
        <pc:grpChg chg="del">
          <ac:chgData name="JOSE MARIA LUNA ROMERA" userId="d4c80b62-cc9c-4efd-86bd-4184ea5e81c8" providerId="ADAL" clId="{F8AF5A03-6C97-46CA-A8DD-2F75ECF2C6E0}" dt="2024-04-01T13:36:36.102" v="3" actId="478"/>
          <ac:grpSpMkLst>
            <pc:docMk/>
            <pc:sldMk cId="3724314590" sldId="367"/>
            <ac:grpSpMk id="15" creationId="{D47A9610-D30D-940F-AD95-BDBF4B8BB7FA}"/>
          </ac:grpSpMkLst>
        </pc:grpChg>
        <pc:grpChg chg="mod">
          <ac:chgData name="JOSE MARIA LUNA ROMERA" userId="d4c80b62-cc9c-4efd-86bd-4184ea5e81c8" providerId="ADAL" clId="{F8AF5A03-6C97-46CA-A8DD-2F75ECF2C6E0}" dt="2024-04-01T13:36:48.069" v="13" actId="1076"/>
          <ac:grpSpMkLst>
            <pc:docMk/>
            <pc:sldMk cId="3724314590" sldId="367"/>
            <ac:grpSpMk id="20" creationId="{02765817-1F67-D95D-B8CB-D5D70B2490E0}"/>
          </ac:grpSpMkLst>
        </pc:grpChg>
        <pc:grpChg chg="del">
          <ac:chgData name="JOSE MARIA LUNA ROMERA" userId="d4c80b62-cc9c-4efd-86bd-4184ea5e81c8" providerId="ADAL" clId="{F8AF5A03-6C97-46CA-A8DD-2F75ECF2C6E0}" dt="2024-04-01T13:36:40.485" v="7" actId="478"/>
          <ac:grpSpMkLst>
            <pc:docMk/>
            <pc:sldMk cId="3724314590" sldId="367"/>
            <ac:grpSpMk id="21" creationId="{08D8430C-9F49-9EE2-9F6B-B22ABA1DACAA}"/>
          </ac:grpSpMkLst>
        </pc:grpChg>
        <pc:grpChg chg="del">
          <ac:chgData name="JOSE MARIA LUNA ROMERA" userId="d4c80b62-cc9c-4efd-86bd-4184ea5e81c8" providerId="ADAL" clId="{F8AF5A03-6C97-46CA-A8DD-2F75ECF2C6E0}" dt="2024-04-01T13:36:36.844" v="4" actId="478"/>
          <ac:grpSpMkLst>
            <pc:docMk/>
            <pc:sldMk cId="3724314590" sldId="367"/>
            <ac:grpSpMk id="22" creationId="{2D8CB3EE-8310-CCAC-1BB6-402B896D1115}"/>
          </ac:grpSpMkLst>
        </pc:grpChg>
        <pc:picChg chg="mod">
          <ac:chgData name="JOSE MARIA LUNA ROMERA" userId="d4c80b62-cc9c-4efd-86bd-4184ea5e81c8" providerId="ADAL" clId="{F8AF5A03-6C97-46CA-A8DD-2F75ECF2C6E0}" dt="2024-04-01T13:38:11.639" v="30" actId="1076"/>
          <ac:picMkLst>
            <pc:docMk/>
            <pc:sldMk cId="3724314590" sldId="367"/>
            <ac:picMk id="14" creationId="{EEACE5C0-3C9F-93D7-E563-F97EFE1D7C69}"/>
          </ac:picMkLst>
        </pc:picChg>
        <pc:picChg chg="del">
          <ac:chgData name="JOSE MARIA LUNA ROMERA" userId="d4c80b62-cc9c-4efd-86bd-4184ea5e81c8" providerId="ADAL" clId="{F8AF5A03-6C97-46CA-A8DD-2F75ECF2C6E0}" dt="2024-04-01T13:36:40.485" v="7" actId="478"/>
          <ac:picMkLst>
            <pc:docMk/>
            <pc:sldMk cId="3724314590" sldId="367"/>
            <ac:picMk id="16" creationId="{E0697AC8-45A4-63EB-FC0E-01AF7A62E1EA}"/>
          </ac:picMkLst>
        </pc:picChg>
      </pc:sldChg>
      <pc:sldChg chg="modSp add mod modAnim">
        <pc:chgData name="JOSE MARIA LUNA ROMERA" userId="d4c80b62-cc9c-4efd-86bd-4184ea5e81c8" providerId="ADAL" clId="{F8AF5A03-6C97-46CA-A8DD-2F75ECF2C6E0}" dt="2024-04-01T13:47:43.760" v="134" actId="115"/>
        <pc:sldMkLst>
          <pc:docMk/>
          <pc:sldMk cId="1081391306" sldId="368"/>
        </pc:sldMkLst>
        <pc:spChg chg="mod">
          <ac:chgData name="JOSE MARIA LUNA ROMERA" userId="d4c80b62-cc9c-4efd-86bd-4184ea5e81c8" providerId="ADAL" clId="{F8AF5A03-6C97-46CA-A8DD-2F75ECF2C6E0}" dt="2024-04-01T13:47:43.760" v="134" actId="115"/>
          <ac:spMkLst>
            <pc:docMk/>
            <pc:sldMk cId="1081391306" sldId="368"/>
            <ac:spMk id="35" creationId="{A0069DE3-1810-F774-CF5B-D22C7EB7F9E8}"/>
          </ac:spMkLst>
        </pc:spChg>
      </pc:sldChg>
    </pc:docChg>
  </pc:docChgLst>
  <pc:docChgLst>
    <pc:chgData name="JOSE MARIA LUNA ROMERA" userId="d4c80b62-cc9c-4efd-86bd-4184ea5e81c8" providerId="ADAL" clId="{0DE9D598-2CD3-4015-9966-8D158C9D3237}"/>
    <pc:docChg chg="undo custSel modSld">
      <pc:chgData name="JOSE MARIA LUNA ROMERA" userId="d4c80b62-cc9c-4efd-86bd-4184ea5e81c8" providerId="ADAL" clId="{0DE9D598-2CD3-4015-9966-8D158C9D3237}" dt="2024-05-06T14:47:33.425" v="306" actId="20577"/>
      <pc:docMkLst>
        <pc:docMk/>
      </pc:docMkLst>
      <pc:sldChg chg="modSp mod">
        <pc:chgData name="JOSE MARIA LUNA ROMERA" userId="d4c80b62-cc9c-4efd-86bd-4184ea5e81c8" providerId="ADAL" clId="{0DE9D598-2CD3-4015-9966-8D158C9D3237}" dt="2024-05-06T06:59:55.254" v="219" actId="20577"/>
        <pc:sldMkLst>
          <pc:docMk/>
          <pc:sldMk cId="3181480522" sldId="281"/>
        </pc:sldMkLst>
        <pc:spChg chg="mod">
          <ac:chgData name="JOSE MARIA LUNA ROMERA" userId="d4c80b62-cc9c-4efd-86bd-4184ea5e81c8" providerId="ADAL" clId="{0DE9D598-2CD3-4015-9966-8D158C9D3237}" dt="2024-05-06T06:59:55.254" v="219" actId="20577"/>
          <ac:spMkLst>
            <pc:docMk/>
            <pc:sldMk cId="3181480522" sldId="281"/>
            <ac:spMk id="4" creationId="{FA9D5616-B820-40BF-87B9-2FD2E72BB604}"/>
          </ac:spMkLst>
        </pc:spChg>
      </pc:sldChg>
      <pc:sldChg chg="modSp mod">
        <pc:chgData name="JOSE MARIA LUNA ROMERA" userId="d4c80b62-cc9c-4efd-86bd-4184ea5e81c8" providerId="ADAL" clId="{0DE9D598-2CD3-4015-9966-8D158C9D3237}" dt="2024-04-25T14:41:27.238" v="111" actId="20577"/>
        <pc:sldMkLst>
          <pc:docMk/>
          <pc:sldMk cId="1194167997" sldId="284"/>
        </pc:sldMkLst>
        <pc:spChg chg="mod">
          <ac:chgData name="JOSE MARIA LUNA ROMERA" userId="d4c80b62-cc9c-4efd-86bd-4184ea5e81c8" providerId="ADAL" clId="{0DE9D598-2CD3-4015-9966-8D158C9D3237}" dt="2024-04-25T14:41:27.238" v="111" actId="20577"/>
          <ac:spMkLst>
            <pc:docMk/>
            <pc:sldMk cId="1194167997" sldId="284"/>
            <ac:spMk id="4" creationId="{FA9D5616-B820-40BF-87B9-2FD2E72BB604}"/>
          </ac:spMkLst>
        </pc:spChg>
      </pc:sldChg>
      <pc:sldChg chg="modSp mod">
        <pc:chgData name="JOSE MARIA LUNA ROMERA" userId="d4c80b62-cc9c-4efd-86bd-4184ea5e81c8" providerId="ADAL" clId="{0DE9D598-2CD3-4015-9966-8D158C9D3237}" dt="2024-05-06T14:47:33.425" v="306" actId="20577"/>
        <pc:sldMkLst>
          <pc:docMk/>
          <pc:sldMk cId="773716814" sldId="362"/>
        </pc:sldMkLst>
        <pc:spChg chg="mod">
          <ac:chgData name="JOSE MARIA LUNA ROMERA" userId="d4c80b62-cc9c-4efd-86bd-4184ea5e81c8" providerId="ADAL" clId="{0DE9D598-2CD3-4015-9966-8D158C9D3237}" dt="2024-05-06T14:47:33.425" v="306" actId="20577"/>
          <ac:spMkLst>
            <pc:docMk/>
            <pc:sldMk cId="773716814" sldId="362"/>
            <ac:spMk id="4" creationId="{FA9D5616-B820-40BF-87B9-2FD2E72BB604}"/>
          </ac:spMkLst>
        </pc:spChg>
      </pc:sldChg>
      <pc:sldChg chg="modSp mod">
        <pc:chgData name="JOSE MARIA LUNA ROMERA" userId="d4c80b62-cc9c-4efd-86bd-4184ea5e81c8" providerId="ADAL" clId="{0DE9D598-2CD3-4015-9966-8D158C9D3237}" dt="2024-04-25T14:42:54.046" v="142" actId="207"/>
        <pc:sldMkLst>
          <pc:docMk/>
          <pc:sldMk cId="381783820" sldId="364"/>
        </pc:sldMkLst>
        <pc:spChg chg="mod">
          <ac:chgData name="JOSE MARIA LUNA ROMERA" userId="d4c80b62-cc9c-4efd-86bd-4184ea5e81c8" providerId="ADAL" clId="{0DE9D598-2CD3-4015-9966-8D158C9D3237}" dt="2024-04-25T14:42:54.046" v="142" actId="207"/>
          <ac:spMkLst>
            <pc:docMk/>
            <pc:sldMk cId="381783820" sldId="364"/>
            <ac:spMk id="4" creationId="{FA9D5616-B820-40BF-87B9-2FD2E72BB604}"/>
          </ac:spMkLst>
        </pc:spChg>
      </pc:sldChg>
      <pc:sldChg chg="modSp mod">
        <pc:chgData name="JOSE MARIA LUNA ROMERA" userId="d4c80b62-cc9c-4efd-86bd-4184ea5e81c8" providerId="ADAL" clId="{0DE9D598-2CD3-4015-9966-8D158C9D3237}" dt="2024-05-06T07:32:03.055" v="299" actId="20577"/>
        <pc:sldMkLst>
          <pc:docMk/>
          <pc:sldMk cId="850995296" sldId="365"/>
        </pc:sldMkLst>
        <pc:spChg chg="mod">
          <ac:chgData name="JOSE MARIA LUNA ROMERA" userId="d4c80b62-cc9c-4efd-86bd-4184ea5e81c8" providerId="ADAL" clId="{0DE9D598-2CD3-4015-9966-8D158C9D3237}" dt="2024-05-06T07:32:03.055" v="299" actId="20577"/>
          <ac:spMkLst>
            <pc:docMk/>
            <pc:sldMk cId="850995296" sldId="365"/>
            <ac:spMk id="4" creationId="{FA9D5616-B820-40BF-87B9-2FD2E72BB604}"/>
          </ac:spMkLst>
        </pc:spChg>
      </pc:sldChg>
    </pc:docChg>
  </pc:docChgLst>
  <pc:docChgLst>
    <pc:chgData name="JOSE MARIA LUNA ROMERA" userId="d4c80b62-cc9c-4efd-86bd-4184ea5e81c8" providerId="ADAL" clId="{486102C3-7DA3-4098-9BBC-80A7F5F834D8}"/>
    <pc:docChg chg="undo custSel addSld delSld modSld">
      <pc:chgData name="JOSE MARIA LUNA ROMERA" userId="d4c80b62-cc9c-4efd-86bd-4184ea5e81c8" providerId="ADAL" clId="{486102C3-7DA3-4098-9BBC-80A7F5F834D8}" dt="2023-04-18T14:44:34.824" v="957" actId="20577"/>
      <pc:docMkLst>
        <pc:docMk/>
      </pc:docMkLst>
      <pc:sldChg chg="modSp mod">
        <pc:chgData name="JOSE MARIA LUNA ROMERA" userId="d4c80b62-cc9c-4efd-86bd-4184ea5e81c8" providerId="ADAL" clId="{486102C3-7DA3-4098-9BBC-80A7F5F834D8}" dt="2023-04-18T09:32:30.376" v="7" actId="207"/>
        <pc:sldMkLst>
          <pc:docMk/>
          <pc:sldMk cId="2285966991" sldId="282"/>
        </pc:sldMkLst>
        <pc:spChg chg="mod">
          <ac:chgData name="JOSE MARIA LUNA ROMERA" userId="d4c80b62-cc9c-4efd-86bd-4184ea5e81c8" providerId="ADAL" clId="{486102C3-7DA3-4098-9BBC-80A7F5F834D8}" dt="2023-04-18T09:32:16.871" v="3" actId="115"/>
          <ac:spMkLst>
            <pc:docMk/>
            <pc:sldMk cId="2285966991" sldId="282"/>
            <ac:spMk id="3" creationId="{FE3A7CDE-3410-485A-BF89-183AD8D1D7D0}"/>
          </ac:spMkLst>
        </pc:spChg>
        <pc:spChg chg="mod">
          <ac:chgData name="JOSE MARIA LUNA ROMERA" userId="d4c80b62-cc9c-4efd-86bd-4184ea5e81c8" providerId="ADAL" clId="{486102C3-7DA3-4098-9BBC-80A7F5F834D8}" dt="2023-04-18T09:32:30.376" v="7" actId="207"/>
          <ac:spMkLst>
            <pc:docMk/>
            <pc:sldMk cId="2285966991" sldId="282"/>
            <ac:spMk id="4" creationId="{FA9D5616-B820-40BF-87B9-2FD2E72BB604}"/>
          </ac:spMkLst>
        </pc:spChg>
      </pc:sldChg>
      <pc:sldChg chg="modSp mod">
        <pc:chgData name="JOSE MARIA LUNA ROMERA" userId="d4c80b62-cc9c-4efd-86bd-4184ea5e81c8" providerId="ADAL" clId="{486102C3-7DA3-4098-9BBC-80A7F5F834D8}" dt="2023-04-18T10:36:18.685" v="116" actId="20577"/>
        <pc:sldMkLst>
          <pc:docMk/>
          <pc:sldMk cId="2803910346" sldId="283"/>
        </pc:sldMkLst>
        <pc:spChg chg="mod">
          <ac:chgData name="JOSE MARIA LUNA ROMERA" userId="d4c80b62-cc9c-4efd-86bd-4184ea5e81c8" providerId="ADAL" clId="{486102C3-7DA3-4098-9BBC-80A7F5F834D8}" dt="2023-04-18T10:36:18.685" v="116" actId="20577"/>
          <ac:spMkLst>
            <pc:docMk/>
            <pc:sldMk cId="2803910346" sldId="283"/>
            <ac:spMk id="2" creationId="{6F2AF03D-688E-4E9D-9064-1A36DFC1673F}"/>
          </ac:spMkLst>
        </pc:spChg>
        <pc:spChg chg="mod">
          <ac:chgData name="JOSE MARIA LUNA ROMERA" userId="d4c80b62-cc9c-4efd-86bd-4184ea5e81c8" providerId="ADAL" clId="{486102C3-7DA3-4098-9BBC-80A7F5F834D8}" dt="2023-04-18T09:33:12.930" v="13" actId="207"/>
          <ac:spMkLst>
            <pc:docMk/>
            <pc:sldMk cId="2803910346" sldId="283"/>
            <ac:spMk id="3" creationId="{FE3A7CDE-3410-485A-BF89-183AD8D1D7D0}"/>
          </ac:spMkLst>
        </pc:spChg>
        <pc:spChg chg="mod">
          <ac:chgData name="JOSE MARIA LUNA ROMERA" userId="d4c80b62-cc9c-4efd-86bd-4184ea5e81c8" providerId="ADAL" clId="{486102C3-7DA3-4098-9BBC-80A7F5F834D8}" dt="2023-04-18T09:33:38.110" v="16" actId="115"/>
          <ac:spMkLst>
            <pc:docMk/>
            <pc:sldMk cId="2803910346" sldId="283"/>
            <ac:spMk id="4" creationId="{FA9D5616-B820-40BF-87B9-2FD2E72BB604}"/>
          </ac:spMkLst>
        </pc:spChg>
      </pc:sldChg>
      <pc:sldChg chg="modSp mod">
        <pc:chgData name="JOSE MARIA LUNA ROMERA" userId="d4c80b62-cc9c-4efd-86bd-4184ea5e81c8" providerId="ADAL" clId="{486102C3-7DA3-4098-9BBC-80A7F5F834D8}" dt="2023-04-18T10:36:43.301" v="140" actId="20577"/>
        <pc:sldMkLst>
          <pc:docMk/>
          <pc:sldMk cId="1194167997" sldId="284"/>
        </pc:sldMkLst>
        <pc:spChg chg="mod">
          <ac:chgData name="JOSE MARIA LUNA ROMERA" userId="d4c80b62-cc9c-4efd-86bd-4184ea5e81c8" providerId="ADAL" clId="{486102C3-7DA3-4098-9BBC-80A7F5F834D8}" dt="2023-04-18T10:36:43.301" v="140" actId="20577"/>
          <ac:spMkLst>
            <pc:docMk/>
            <pc:sldMk cId="1194167997" sldId="284"/>
            <ac:spMk id="2" creationId="{6F2AF03D-688E-4E9D-9064-1A36DFC1673F}"/>
          </ac:spMkLst>
        </pc:spChg>
        <pc:spChg chg="mod">
          <ac:chgData name="JOSE MARIA LUNA ROMERA" userId="d4c80b62-cc9c-4efd-86bd-4184ea5e81c8" providerId="ADAL" clId="{486102C3-7DA3-4098-9BBC-80A7F5F834D8}" dt="2023-04-18T09:39:37.949" v="79" actId="207"/>
          <ac:spMkLst>
            <pc:docMk/>
            <pc:sldMk cId="1194167997" sldId="284"/>
            <ac:spMk id="3" creationId="{FE3A7CDE-3410-485A-BF89-183AD8D1D7D0}"/>
          </ac:spMkLst>
        </pc:spChg>
        <pc:spChg chg="mod">
          <ac:chgData name="JOSE MARIA LUNA ROMERA" userId="d4c80b62-cc9c-4efd-86bd-4184ea5e81c8" providerId="ADAL" clId="{486102C3-7DA3-4098-9BBC-80A7F5F834D8}" dt="2023-04-18T09:39:43.463" v="80" actId="207"/>
          <ac:spMkLst>
            <pc:docMk/>
            <pc:sldMk cId="1194167997" sldId="284"/>
            <ac:spMk id="4" creationId="{FA9D5616-B820-40BF-87B9-2FD2E72BB604}"/>
          </ac:spMkLst>
        </pc:spChg>
      </pc:sldChg>
      <pc:sldChg chg="modSp mod">
        <pc:chgData name="JOSE MARIA LUNA ROMERA" userId="d4c80b62-cc9c-4efd-86bd-4184ea5e81c8" providerId="ADAL" clId="{486102C3-7DA3-4098-9BBC-80A7F5F834D8}" dt="2023-04-18T09:34:19.766" v="20" actId="207"/>
        <pc:sldMkLst>
          <pc:docMk/>
          <pc:sldMk cId="2536955622" sldId="285"/>
        </pc:sldMkLst>
        <pc:spChg chg="mod">
          <ac:chgData name="JOSE MARIA LUNA ROMERA" userId="d4c80b62-cc9c-4efd-86bd-4184ea5e81c8" providerId="ADAL" clId="{486102C3-7DA3-4098-9BBC-80A7F5F834D8}" dt="2023-04-18T09:34:19.766" v="20" actId="207"/>
          <ac:spMkLst>
            <pc:docMk/>
            <pc:sldMk cId="2536955622" sldId="285"/>
            <ac:spMk id="3" creationId="{FE3A7CDE-3410-485A-BF89-183AD8D1D7D0}"/>
          </ac:spMkLst>
        </pc:spChg>
      </pc:sldChg>
      <pc:sldChg chg="modSp mod">
        <pc:chgData name="JOSE MARIA LUNA ROMERA" userId="d4c80b62-cc9c-4efd-86bd-4184ea5e81c8" providerId="ADAL" clId="{486102C3-7DA3-4098-9BBC-80A7F5F834D8}" dt="2023-04-18T10:36:35.685" v="128" actId="20577"/>
        <pc:sldMkLst>
          <pc:docMk/>
          <pc:sldMk cId="529719359" sldId="358"/>
        </pc:sldMkLst>
        <pc:spChg chg="mod">
          <ac:chgData name="JOSE MARIA LUNA ROMERA" userId="d4c80b62-cc9c-4efd-86bd-4184ea5e81c8" providerId="ADAL" clId="{486102C3-7DA3-4098-9BBC-80A7F5F834D8}" dt="2023-04-18T10:36:35.685" v="128" actId="20577"/>
          <ac:spMkLst>
            <pc:docMk/>
            <pc:sldMk cId="529719359" sldId="358"/>
            <ac:spMk id="2" creationId="{6F2AF03D-688E-4E9D-9064-1A36DFC1673F}"/>
          </ac:spMkLst>
        </pc:spChg>
        <pc:spChg chg="mod">
          <ac:chgData name="JOSE MARIA LUNA ROMERA" userId="d4c80b62-cc9c-4efd-86bd-4184ea5e81c8" providerId="ADAL" clId="{486102C3-7DA3-4098-9BBC-80A7F5F834D8}" dt="2023-04-18T09:35:06.231" v="27" actId="207"/>
          <ac:spMkLst>
            <pc:docMk/>
            <pc:sldMk cId="529719359" sldId="358"/>
            <ac:spMk id="3" creationId="{FE3A7CDE-3410-485A-BF89-183AD8D1D7D0}"/>
          </ac:spMkLst>
        </pc:spChg>
        <pc:spChg chg="mod">
          <ac:chgData name="JOSE MARIA LUNA ROMERA" userId="d4c80b62-cc9c-4efd-86bd-4184ea5e81c8" providerId="ADAL" clId="{486102C3-7DA3-4098-9BBC-80A7F5F834D8}" dt="2023-04-18T09:35:53.867" v="35" actId="207"/>
          <ac:spMkLst>
            <pc:docMk/>
            <pc:sldMk cId="529719359" sldId="358"/>
            <ac:spMk id="4" creationId="{FA9D5616-B820-40BF-87B9-2FD2E72BB604}"/>
          </ac:spMkLst>
        </pc:spChg>
        <pc:spChg chg="mod">
          <ac:chgData name="JOSE MARIA LUNA ROMERA" userId="d4c80b62-cc9c-4efd-86bd-4184ea5e81c8" providerId="ADAL" clId="{486102C3-7DA3-4098-9BBC-80A7F5F834D8}" dt="2023-04-18T09:36:03.068" v="38" actId="207"/>
          <ac:spMkLst>
            <pc:docMk/>
            <pc:sldMk cId="529719359" sldId="358"/>
            <ac:spMk id="5" creationId="{3C58EE04-B383-436F-A369-E1DE24C797F7}"/>
          </ac:spMkLst>
        </pc:spChg>
        <pc:spChg chg="mod">
          <ac:chgData name="JOSE MARIA LUNA ROMERA" userId="d4c80b62-cc9c-4efd-86bd-4184ea5e81c8" providerId="ADAL" clId="{486102C3-7DA3-4098-9BBC-80A7F5F834D8}" dt="2023-04-18T09:36:14.736" v="40" actId="115"/>
          <ac:spMkLst>
            <pc:docMk/>
            <pc:sldMk cId="529719359" sldId="358"/>
            <ac:spMk id="6" creationId="{07FDBC51-6163-476E-B5FB-2B0D58EB51A6}"/>
          </ac:spMkLst>
        </pc:spChg>
      </pc:sldChg>
      <pc:sldChg chg="delSp modSp del mod">
        <pc:chgData name="JOSE MARIA LUNA ROMERA" userId="d4c80b62-cc9c-4efd-86bd-4184ea5e81c8" providerId="ADAL" clId="{486102C3-7DA3-4098-9BBC-80A7F5F834D8}" dt="2023-04-18T10:37:16.882" v="183" actId="47"/>
        <pc:sldMkLst>
          <pc:docMk/>
          <pc:sldMk cId="360216626" sldId="359"/>
        </pc:sldMkLst>
        <pc:spChg chg="mod">
          <ac:chgData name="JOSE MARIA LUNA ROMERA" userId="d4c80b62-cc9c-4efd-86bd-4184ea5e81c8" providerId="ADAL" clId="{486102C3-7DA3-4098-9BBC-80A7F5F834D8}" dt="2023-04-18T10:36:54.828" v="152" actId="20577"/>
          <ac:spMkLst>
            <pc:docMk/>
            <pc:sldMk cId="360216626" sldId="359"/>
            <ac:spMk id="2" creationId="{6F2AF03D-688E-4E9D-9064-1A36DFC1673F}"/>
          </ac:spMkLst>
        </pc:spChg>
        <pc:spChg chg="mod">
          <ac:chgData name="JOSE MARIA LUNA ROMERA" userId="d4c80b62-cc9c-4efd-86bd-4184ea5e81c8" providerId="ADAL" clId="{486102C3-7DA3-4098-9BBC-80A7F5F834D8}" dt="2023-04-18T09:40:18.824" v="84" actId="207"/>
          <ac:spMkLst>
            <pc:docMk/>
            <pc:sldMk cId="360216626" sldId="359"/>
            <ac:spMk id="3" creationId="{FE3A7CDE-3410-485A-BF89-183AD8D1D7D0}"/>
          </ac:spMkLst>
        </pc:spChg>
        <pc:spChg chg="mod">
          <ac:chgData name="JOSE MARIA LUNA ROMERA" userId="d4c80b62-cc9c-4efd-86bd-4184ea5e81c8" providerId="ADAL" clId="{486102C3-7DA3-4098-9BBC-80A7F5F834D8}" dt="2023-04-18T09:40:38.257" v="87" actId="113"/>
          <ac:spMkLst>
            <pc:docMk/>
            <pc:sldMk cId="360216626" sldId="359"/>
            <ac:spMk id="4" creationId="{FA9D5616-B820-40BF-87B9-2FD2E72BB604}"/>
          </ac:spMkLst>
        </pc:spChg>
        <pc:inkChg chg="del">
          <ac:chgData name="JOSE MARIA LUNA ROMERA" userId="d4c80b62-cc9c-4efd-86bd-4184ea5e81c8" providerId="ADAL" clId="{486102C3-7DA3-4098-9BBC-80A7F5F834D8}" dt="2023-04-18T09:38:08.146" v="51" actId="478"/>
          <ac:inkMkLst>
            <pc:docMk/>
            <pc:sldMk cId="360216626" sldId="359"/>
            <ac:inkMk id="8" creationId="{DADD334F-A706-4DD5-B47E-4AC4F508AF69}"/>
          </ac:inkMkLst>
        </pc:inkChg>
      </pc:sldChg>
      <pc:sldChg chg="modSp mod">
        <pc:chgData name="JOSE MARIA LUNA ROMERA" userId="d4c80b62-cc9c-4efd-86bd-4184ea5e81c8" providerId="ADAL" clId="{486102C3-7DA3-4098-9BBC-80A7F5F834D8}" dt="2023-04-18T10:37:12.830" v="182" actId="20577"/>
        <pc:sldMkLst>
          <pc:docMk/>
          <pc:sldMk cId="1885861963" sldId="360"/>
        </pc:sldMkLst>
        <pc:spChg chg="mod">
          <ac:chgData name="JOSE MARIA LUNA ROMERA" userId="d4c80b62-cc9c-4efd-86bd-4184ea5e81c8" providerId="ADAL" clId="{486102C3-7DA3-4098-9BBC-80A7F5F834D8}" dt="2023-04-18T10:37:12.830" v="182" actId="20577"/>
          <ac:spMkLst>
            <pc:docMk/>
            <pc:sldMk cId="1885861963" sldId="360"/>
            <ac:spMk id="2" creationId="{6F2AF03D-688E-4E9D-9064-1A36DFC1673F}"/>
          </ac:spMkLst>
        </pc:spChg>
        <pc:spChg chg="mod">
          <ac:chgData name="JOSE MARIA LUNA ROMERA" userId="d4c80b62-cc9c-4efd-86bd-4184ea5e81c8" providerId="ADAL" clId="{486102C3-7DA3-4098-9BBC-80A7F5F834D8}" dt="2023-04-18T09:43:18.475" v="100" actId="207"/>
          <ac:spMkLst>
            <pc:docMk/>
            <pc:sldMk cId="1885861963" sldId="360"/>
            <ac:spMk id="3" creationId="{FE3A7CDE-3410-485A-BF89-183AD8D1D7D0}"/>
          </ac:spMkLst>
        </pc:spChg>
        <pc:spChg chg="mod">
          <ac:chgData name="JOSE MARIA LUNA ROMERA" userId="d4c80b62-cc9c-4efd-86bd-4184ea5e81c8" providerId="ADAL" clId="{486102C3-7DA3-4098-9BBC-80A7F5F834D8}" dt="2023-04-18T09:43:40.087" v="103" actId="403"/>
          <ac:spMkLst>
            <pc:docMk/>
            <pc:sldMk cId="1885861963" sldId="360"/>
            <ac:spMk id="4" creationId="{FA9D5616-B820-40BF-87B9-2FD2E72BB604}"/>
          </ac:spMkLst>
        </pc:spChg>
      </pc:sldChg>
      <pc:sldChg chg="modSp add mod">
        <pc:chgData name="JOSE MARIA LUNA ROMERA" userId="d4c80b62-cc9c-4efd-86bd-4184ea5e81c8" providerId="ADAL" clId="{486102C3-7DA3-4098-9BBC-80A7F5F834D8}" dt="2023-04-18T10:37:03.012" v="164" actId="20577"/>
        <pc:sldMkLst>
          <pc:docMk/>
          <pc:sldMk cId="938501594" sldId="361"/>
        </pc:sldMkLst>
        <pc:spChg chg="mod">
          <ac:chgData name="JOSE MARIA LUNA ROMERA" userId="d4c80b62-cc9c-4efd-86bd-4184ea5e81c8" providerId="ADAL" clId="{486102C3-7DA3-4098-9BBC-80A7F5F834D8}" dt="2023-04-18T10:37:03.012" v="164" actId="20577"/>
          <ac:spMkLst>
            <pc:docMk/>
            <pc:sldMk cId="938501594" sldId="361"/>
            <ac:spMk id="2" creationId="{6F2AF03D-688E-4E9D-9064-1A36DFC1673F}"/>
          </ac:spMkLst>
        </pc:spChg>
      </pc:sldChg>
      <pc:sldChg chg="modSp add mod">
        <pc:chgData name="JOSE MARIA LUNA ROMERA" userId="d4c80b62-cc9c-4efd-86bd-4184ea5e81c8" providerId="ADAL" clId="{486102C3-7DA3-4098-9BBC-80A7F5F834D8}" dt="2023-04-18T10:49:08.915" v="521" actId="20577"/>
        <pc:sldMkLst>
          <pc:docMk/>
          <pc:sldMk cId="773716814" sldId="362"/>
        </pc:sldMkLst>
        <pc:spChg chg="mod">
          <ac:chgData name="JOSE MARIA LUNA ROMERA" userId="d4c80b62-cc9c-4efd-86bd-4184ea5e81c8" providerId="ADAL" clId="{486102C3-7DA3-4098-9BBC-80A7F5F834D8}" dt="2023-04-18T10:40:47.761" v="196" actId="20577"/>
          <ac:spMkLst>
            <pc:docMk/>
            <pc:sldMk cId="773716814" sldId="362"/>
            <ac:spMk id="2" creationId="{6F2AF03D-688E-4E9D-9064-1A36DFC1673F}"/>
          </ac:spMkLst>
        </pc:spChg>
        <pc:spChg chg="mod">
          <ac:chgData name="JOSE MARIA LUNA ROMERA" userId="d4c80b62-cc9c-4efd-86bd-4184ea5e81c8" providerId="ADAL" clId="{486102C3-7DA3-4098-9BBC-80A7F5F834D8}" dt="2023-04-18T10:44:04.028" v="444" actId="207"/>
          <ac:spMkLst>
            <pc:docMk/>
            <pc:sldMk cId="773716814" sldId="362"/>
            <ac:spMk id="3" creationId="{FE3A7CDE-3410-485A-BF89-183AD8D1D7D0}"/>
          </ac:spMkLst>
        </pc:spChg>
        <pc:spChg chg="mod">
          <ac:chgData name="JOSE MARIA LUNA ROMERA" userId="d4c80b62-cc9c-4efd-86bd-4184ea5e81c8" providerId="ADAL" clId="{486102C3-7DA3-4098-9BBC-80A7F5F834D8}" dt="2023-04-18T10:49:08.915" v="521" actId="20577"/>
          <ac:spMkLst>
            <pc:docMk/>
            <pc:sldMk cId="773716814" sldId="362"/>
            <ac:spMk id="4" creationId="{FA9D5616-B820-40BF-87B9-2FD2E72BB604}"/>
          </ac:spMkLst>
        </pc:spChg>
      </pc:sldChg>
      <pc:sldChg chg="add del">
        <pc:chgData name="JOSE MARIA LUNA ROMERA" userId="d4c80b62-cc9c-4efd-86bd-4184ea5e81c8" providerId="ADAL" clId="{486102C3-7DA3-4098-9BBC-80A7F5F834D8}" dt="2023-04-18T10:37:30.963" v="185"/>
        <pc:sldMkLst>
          <pc:docMk/>
          <pc:sldMk cId="1338521696" sldId="362"/>
        </pc:sldMkLst>
      </pc:sldChg>
      <pc:sldChg chg="add del">
        <pc:chgData name="JOSE MARIA LUNA ROMERA" userId="d4c80b62-cc9c-4efd-86bd-4184ea5e81c8" providerId="ADAL" clId="{486102C3-7DA3-4098-9BBC-80A7F5F834D8}" dt="2023-04-18T10:48:33.556" v="520" actId="47"/>
        <pc:sldMkLst>
          <pc:docMk/>
          <pc:sldMk cId="1803168980" sldId="363"/>
        </pc:sldMkLst>
      </pc:sldChg>
      <pc:sldChg chg="modSp add mod">
        <pc:chgData name="JOSE MARIA LUNA ROMERA" userId="d4c80b62-cc9c-4efd-86bd-4184ea5e81c8" providerId="ADAL" clId="{486102C3-7DA3-4098-9BBC-80A7F5F834D8}" dt="2023-04-18T14:44:34.824" v="957" actId="20577"/>
        <pc:sldMkLst>
          <pc:docMk/>
          <pc:sldMk cId="381783820" sldId="364"/>
        </pc:sldMkLst>
        <pc:spChg chg="mod">
          <ac:chgData name="JOSE MARIA LUNA ROMERA" userId="d4c80b62-cc9c-4efd-86bd-4184ea5e81c8" providerId="ADAL" clId="{486102C3-7DA3-4098-9BBC-80A7F5F834D8}" dt="2023-04-18T10:50:00.221" v="595" actId="14100"/>
          <ac:spMkLst>
            <pc:docMk/>
            <pc:sldMk cId="381783820" sldId="364"/>
            <ac:spMk id="3" creationId="{FE3A7CDE-3410-485A-BF89-183AD8D1D7D0}"/>
          </ac:spMkLst>
        </pc:spChg>
        <pc:spChg chg="mod">
          <ac:chgData name="JOSE MARIA LUNA ROMERA" userId="d4c80b62-cc9c-4efd-86bd-4184ea5e81c8" providerId="ADAL" clId="{486102C3-7DA3-4098-9BBC-80A7F5F834D8}" dt="2023-04-18T14:44:34.824" v="957" actId="20577"/>
          <ac:spMkLst>
            <pc:docMk/>
            <pc:sldMk cId="381783820" sldId="364"/>
            <ac:spMk id="4" creationId="{FA9D5616-B820-40BF-87B9-2FD2E72BB604}"/>
          </ac:spMkLst>
        </pc:spChg>
      </pc:sldChg>
      <pc:sldChg chg="add">
        <pc:chgData name="JOSE MARIA LUNA ROMERA" userId="d4c80b62-cc9c-4efd-86bd-4184ea5e81c8" providerId="ADAL" clId="{486102C3-7DA3-4098-9BBC-80A7F5F834D8}" dt="2023-04-18T11:16:53.729" v="929"/>
        <pc:sldMkLst>
          <pc:docMk/>
          <pc:sldMk cId="850995296" sldId="365"/>
        </pc:sldMkLst>
      </pc:sldChg>
      <pc:sldChg chg="modSp add del mod">
        <pc:chgData name="JOSE MARIA LUNA ROMERA" userId="d4c80b62-cc9c-4efd-86bd-4184ea5e81c8" providerId="ADAL" clId="{486102C3-7DA3-4098-9BBC-80A7F5F834D8}" dt="2023-04-18T11:16:42.702" v="928" actId="2696"/>
        <pc:sldMkLst>
          <pc:docMk/>
          <pc:sldMk cId="3785989383" sldId="365"/>
        </pc:sldMkLst>
        <pc:spChg chg="mod">
          <ac:chgData name="JOSE MARIA LUNA ROMERA" userId="d4c80b62-cc9c-4efd-86bd-4184ea5e81c8" providerId="ADAL" clId="{486102C3-7DA3-4098-9BBC-80A7F5F834D8}" dt="2023-04-18T11:15:46.649" v="912" actId="20577"/>
          <ac:spMkLst>
            <pc:docMk/>
            <pc:sldMk cId="3785989383" sldId="365"/>
            <ac:spMk id="2" creationId="{6F2AF03D-688E-4E9D-9064-1A36DFC1673F}"/>
          </ac:spMkLst>
        </pc:spChg>
        <pc:spChg chg="mod">
          <ac:chgData name="JOSE MARIA LUNA ROMERA" userId="d4c80b62-cc9c-4efd-86bd-4184ea5e81c8" providerId="ADAL" clId="{486102C3-7DA3-4098-9BBC-80A7F5F834D8}" dt="2023-04-18T11:16:34.834" v="927" actId="6549"/>
          <ac:spMkLst>
            <pc:docMk/>
            <pc:sldMk cId="3785989383" sldId="365"/>
            <ac:spMk id="3" creationId="{FE3A7CDE-3410-485A-BF89-183AD8D1D7D0}"/>
          </ac:spMkLst>
        </pc:spChg>
        <pc:spChg chg="mod">
          <ac:chgData name="JOSE MARIA LUNA ROMERA" userId="d4c80b62-cc9c-4efd-86bd-4184ea5e81c8" providerId="ADAL" clId="{486102C3-7DA3-4098-9BBC-80A7F5F834D8}" dt="2023-04-18T11:16:23.918" v="926" actId="115"/>
          <ac:spMkLst>
            <pc:docMk/>
            <pc:sldMk cId="3785989383" sldId="365"/>
            <ac:spMk id="4" creationId="{FA9D5616-B820-40BF-87B9-2FD2E72BB60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3BCA38C-3998-4C51-9761-3A88ED6279AA}" type="datetimeFigureOut">
              <a:rPr lang="es-ES" smtClean="0"/>
              <a:t>09/05/2024</a:t>
            </a:fld>
            <a:endParaRPr lang="es-ES"/>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BA229C1-DF99-4C3B-A828-D976373FD49E}" type="slidenum">
              <a:rPr lang="es-ES" smtClean="0"/>
              <a:t>‹Nº›</a:t>
            </a:fld>
            <a:endParaRPr lang="es-ES"/>
          </a:p>
        </p:txBody>
      </p:sp>
    </p:spTree>
    <p:extLst>
      <p:ext uri="{BB962C8B-B14F-4D97-AF65-F5344CB8AC3E}">
        <p14:creationId xmlns:p14="http://schemas.microsoft.com/office/powerpoint/2010/main" val="1929106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685800" y="4343400"/>
            <a:ext cx="5486399" cy="4114800"/>
          </a:xfrm>
          <a:prstGeom prst="rect">
            <a:avLst/>
          </a:prstGeom>
          <a:noFill/>
          <a:ln>
            <a:noFill/>
          </a:ln>
        </p:spPr>
        <p:txBody>
          <a:bodyPr spcFirstLastPara="1" wrap="square" lIns="91425" tIns="91425" rIns="91425" bIns="91425" anchor="t" anchorCtr="0"/>
          <a:lstStyle>
            <a:lvl1pPr marL="457200" marR="0" lvl="0"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1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4428ad0f99_1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 name="Google Shape;70;g4428ad0f99_1_7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spcBef>
                <a:spcPts val="0"/>
              </a:spcBef>
              <a:spcAft>
                <a:spcPts val="0"/>
              </a:spcAft>
              <a:buNone/>
            </a:pPr>
            <a:endParaRPr sz="11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Tree>
    <p:extLst>
      <p:ext uri="{BB962C8B-B14F-4D97-AF65-F5344CB8AC3E}">
        <p14:creationId xmlns:p14="http://schemas.microsoft.com/office/powerpoint/2010/main" val="4531942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iapositiva de título">
    <p:spTree>
      <p:nvGrpSpPr>
        <p:cNvPr id="1" name=""/>
        <p:cNvGrpSpPr/>
        <p:nvPr/>
      </p:nvGrpSpPr>
      <p:grpSpPr>
        <a:xfrm>
          <a:off x="0" y="0"/>
          <a:ext cx="0" cy="0"/>
          <a:chOff x="0" y="0"/>
          <a:chExt cx="0" cy="0"/>
        </a:xfrm>
      </p:grpSpPr>
      <p:sp>
        <p:nvSpPr>
          <p:cNvPr id="4" name="Título 1"/>
          <p:cNvSpPr>
            <a:spLocks noGrp="1"/>
          </p:cNvSpPr>
          <p:nvPr>
            <p:ph type="title"/>
          </p:nvPr>
        </p:nvSpPr>
        <p:spPr>
          <a:xfrm>
            <a:off x="5327336" y="2052145"/>
            <a:ext cx="6864664" cy="1362075"/>
          </a:xfrm>
          <a:ln>
            <a:noFill/>
          </a:ln>
        </p:spPr>
        <p:txBody>
          <a:bodyPr anchor="t">
            <a:normAutofit/>
          </a:bodyPr>
          <a:lstStyle>
            <a:lvl1pPr algn="l">
              <a:defRPr sz="2100" b="1" cap="all">
                <a:solidFill>
                  <a:srgbClr val="800000"/>
                </a:solidFill>
              </a:defRPr>
            </a:lvl1pPr>
          </a:lstStyle>
          <a:p>
            <a:r>
              <a:rPr lang="es-ES" dirty="0"/>
              <a:t>Haga clic para modificar el estilo de título del patrón</a:t>
            </a:r>
          </a:p>
        </p:txBody>
      </p:sp>
      <p:sp>
        <p:nvSpPr>
          <p:cNvPr id="5" name="Marcador de texto 2"/>
          <p:cNvSpPr>
            <a:spLocks noGrp="1"/>
          </p:cNvSpPr>
          <p:nvPr>
            <p:ph type="body" idx="1" hasCustomPrompt="1"/>
          </p:nvPr>
        </p:nvSpPr>
        <p:spPr>
          <a:xfrm>
            <a:off x="5327338" y="3414217"/>
            <a:ext cx="6864663" cy="813222"/>
          </a:xfrm>
          <a:solidFill>
            <a:srgbClr val="800000"/>
          </a:solidFill>
        </p:spPr>
        <p:txBody>
          <a:bodyPr anchor="ctr"/>
          <a:lstStyle>
            <a:lvl1pPr marL="0" indent="0">
              <a:buNone/>
              <a:defRPr sz="1500">
                <a:solidFill>
                  <a:schemeClr val="bg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s-ES_tradnl" dirty="0"/>
              <a:t>Subtítulo</a:t>
            </a:r>
          </a:p>
        </p:txBody>
      </p:sp>
      <p:pic>
        <p:nvPicPr>
          <p:cNvPr id="6" name="Imagen 5" descr="univerdidadSevilla.png"/>
          <p:cNvPicPr>
            <a:picLocks/>
          </p:cNvPicPr>
          <p:nvPr/>
        </p:nvPicPr>
        <p:blipFill>
          <a:blip r:embed="rId2">
            <a:extLst>
              <a:ext uri="{28A0092B-C50C-407E-A947-70E740481C1C}">
                <a14:useLocalDpi xmlns:a14="http://schemas.microsoft.com/office/drawing/2010/main" val="0"/>
              </a:ext>
            </a:extLst>
          </a:blip>
          <a:stretch>
            <a:fillRect/>
          </a:stretch>
        </p:blipFill>
        <p:spPr>
          <a:xfrm>
            <a:off x="5132717" y="4646348"/>
            <a:ext cx="1605600" cy="1605600"/>
          </a:xfrm>
          <a:prstGeom prst="rect">
            <a:avLst/>
          </a:prstGeom>
        </p:spPr>
      </p:pic>
      <p:pic>
        <p:nvPicPr>
          <p:cNvPr id="7" name="Imagen 6" descr="Universidad-de-Sevilla.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2052144"/>
            <a:ext cx="5327337" cy="2175297"/>
          </a:xfrm>
          <a:prstGeom prst="rect">
            <a:avLst/>
          </a:prstGeom>
        </p:spPr>
      </p:pic>
    </p:spTree>
    <p:extLst>
      <p:ext uri="{BB962C8B-B14F-4D97-AF65-F5344CB8AC3E}">
        <p14:creationId xmlns:p14="http://schemas.microsoft.com/office/powerpoint/2010/main" val="2068191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Diapositiva titulares">
    <p:spTree>
      <p:nvGrpSpPr>
        <p:cNvPr id="1" name=""/>
        <p:cNvGrpSpPr/>
        <p:nvPr/>
      </p:nvGrpSpPr>
      <p:grpSpPr>
        <a:xfrm>
          <a:off x="0" y="0"/>
          <a:ext cx="0" cy="0"/>
          <a:chOff x="0" y="0"/>
          <a:chExt cx="0" cy="0"/>
        </a:xfrm>
      </p:grpSpPr>
      <p:sp>
        <p:nvSpPr>
          <p:cNvPr id="4" name="Título 1"/>
          <p:cNvSpPr>
            <a:spLocks noGrp="1"/>
          </p:cNvSpPr>
          <p:nvPr>
            <p:ph type="title"/>
          </p:nvPr>
        </p:nvSpPr>
        <p:spPr>
          <a:xfrm>
            <a:off x="0" y="2052142"/>
            <a:ext cx="12192000" cy="1888760"/>
          </a:xfrm>
          <a:solidFill>
            <a:srgbClr val="800000"/>
          </a:solidFill>
          <a:ln>
            <a:noFill/>
          </a:ln>
        </p:spPr>
        <p:txBody>
          <a:bodyPr anchor="ctr">
            <a:normAutofit/>
          </a:bodyPr>
          <a:lstStyle>
            <a:lvl1pPr algn="ctr">
              <a:defRPr sz="2100" b="1" cap="all">
                <a:solidFill>
                  <a:srgbClr val="FFFFFF"/>
                </a:solidFill>
              </a:defRPr>
            </a:lvl1pPr>
          </a:lstStyle>
          <a:p>
            <a:r>
              <a:rPr lang="es-ES"/>
              <a:t>Haga clic para modificar el estilo de título del patrón</a:t>
            </a:r>
            <a:endParaRPr lang="es-ES" dirty="0"/>
          </a:p>
        </p:txBody>
      </p:sp>
      <p:pic>
        <p:nvPicPr>
          <p:cNvPr id="6" name="Imagen 5" descr="univerdidadSevilla.png"/>
          <p:cNvPicPr>
            <a:picLocks/>
          </p:cNvPicPr>
          <p:nvPr/>
        </p:nvPicPr>
        <p:blipFill>
          <a:blip r:embed="rId2">
            <a:extLst>
              <a:ext uri="{28A0092B-C50C-407E-A947-70E740481C1C}">
                <a14:useLocalDpi xmlns:a14="http://schemas.microsoft.com/office/drawing/2010/main" val="0"/>
              </a:ext>
            </a:extLst>
          </a:blip>
          <a:stretch>
            <a:fillRect/>
          </a:stretch>
        </p:blipFill>
        <p:spPr>
          <a:xfrm>
            <a:off x="5156400" y="4461524"/>
            <a:ext cx="1879200" cy="1879200"/>
          </a:xfrm>
          <a:prstGeom prst="rect">
            <a:avLst/>
          </a:prstGeom>
        </p:spPr>
      </p:pic>
    </p:spTree>
    <p:extLst>
      <p:ext uri="{BB962C8B-B14F-4D97-AF65-F5344CB8AC3E}">
        <p14:creationId xmlns:p14="http://schemas.microsoft.com/office/powerpoint/2010/main" val="648267085"/>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rgbClr val="800000"/>
                </a:solidFill>
              </a:defRPr>
            </a:lvl1pPr>
          </a:lstStyle>
          <a:p>
            <a:r>
              <a:rPr lang="es-ES" dirty="0"/>
              <a:t>Haga clic para modificar el estilo de título del patrón</a:t>
            </a:r>
          </a:p>
        </p:txBody>
      </p:sp>
      <p:pic>
        <p:nvPicPr>
          <p:cNvPr id="2052" name="Picture 4" descr="Image result for java logo 2020">
            <a:extLst>
              <a:ext uri="{FF2B5EF4-FFF2-40B4-BE49-F238E27FC236}">
                <a16:creationId xmlns:a16="http://schemas.microsoft.com/office/drawing/2014/main" id="{6A456D39-21BF-4B81-9E31-31755B4D48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24407" y="507422"/>
            <a:ext cx="1632065" cy="1020041"/>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609600" y="1600204"/>
            <a:ext cx="10972800" cy="4287411"/>
          </a:xfrm>
        </p:spPr>
        <p:txBody>
          <a:bodyPr/>
          <a:lstStyle>
            <a:lvl1pPr>
              <a:defRPr>
                <a:solidFill>
                  <a:srgbClr val="800000"/>
                </a:solidFill>
              </a:defRPr>
            </a:lvl1pPr>
            <a:lvl2pPr>
              <a:defRPr>
                <a:solidFill>
                  <a:srgbClr val="800000"/>
                </a:solidFill>
              </a:defRPr>
            </a:lvl2pPr>
            <a:lvl3pPr>
              <a:defRPr>
                <a:solidFill>
                  <a:srgbClr val="800000"/>
                </a:solidFill>
              </a:defRPr>
            </a:lvl3pPr>
            <a:lvl4pPr>
              <a:defRPr>
                <a:solidFill>
                  <a:srgbClr val="800000"/>
                </a:solidFill>
              </a:defRPr>
            </a:lvl4pPr>
            <a:lvl5pPr>
              <a:defRPr>
                <a:solidFill>
                  <a:srgbClr val="800000"/>
                </a:solidFill>
              </a:defRPr>
            </a:lvl5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Tree>
    <p:extLst>
      <p:ext uri="{BB962C8B-B14F-4D97-AF65-F5344CB8AC3E}">
        <p14:creationId xmlns:p14="http://schemas.microsoft.com/office/powerpoint/2010/main" val="1942221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ódig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rgbClr val="800000"/>
                </a:solidFill>
              </a:defRPr>
            </a:lvl1pPr>
          </a:lstStyle>
          <a:p>
            <a:r>
              <a:rPr lang="es-ES"/>
              <a:t>Haga clic para modificar el estilo de título del patrón</a:t>
            </a:r>
          </a:p>
        </p:txBody>
      </p:sp>
      <p:pic>
        <p:nvPicPr>
          <p:cNvPr id="2052" name="Picture 4" descr="Image result for java logo 2020">
            <a:extLst>
              <a:ext uri="{FF2B5EF4-FFF2-40B4-BE49-F238E27FC236}">
                <a16:creationId xmlns:a16="http://schemas.microsoft.com/office/drawing/2014/main" id="{6A456D39-21BF-4B81-9E31-31755B4D48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24407" y="507422"/>
            <a:ext cx="1632065" cy="1020041"/>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contenido 2"/>
          <p:cNvSpPr>
            <a:spLocks noGrp="1"/>
          </p:cNvSpPr>
          <p:nvPr>
            <p:ph idx="1"/>
          </p:nvPr>
        </p:nvSpPr>
        <p:spPr>
          <a:xfrm>
            <a:off x="609600" y="1600205"/>
            <a:ext cx="10972800" cy="1020041"/>
          </a:xfrm>
        </p:spPr>
        <p:txBody>
          <a:bodyPr/>
          <a:lstStyle>
            <a:lvl1pPr>
              <a:defRPr>
                <a:solidFill>
                  <a:srgbClr val="800000"/>
                </a:solidFill>
              </a:defRPr>
            </a:lvl1pPr>
            <a:lvl2pPr>
              <a:defRPr>
                <a:solidFill>
                  <a:srgbClr val="800000"/>
                </a:solidFill>
              </a:defRPr>
            </a:lvl2pPr>
            <a:lvl3pPr>
              <a:defRPr>
                <a:solidFill>
                  <a:srgbClr val="800000"/>
                </a:solidFill>
              </a:defRPr>
            </a:lvl3pPr>
            <a:lvl4pPr>
              <a:defRPr>
                <a:solidFill>
                  <a:srgbClr val="800000"/>
                </a:solidFill>
              </a:defRPr>
            </a:lvl4pPr>
            <a:lvl5pPr>
              <a:defRPr>
                <a:solidFill>
                  <a:srgbClr val="800000"/>
                </a:solidFill>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5" name="Marcador de contenido 2">
            <a:extLst>
              <a:ext uri="{FF2B5EF4-FFF2-40B4-BE49-F238E27FC236}">
                <a16:creationId xmlns:a16="http://schemas.microsoft.com/office/drawing/2014/main" id="{F8CA1F59-9A8E-4365-A0E6-396149BB93F4}"/>
              </a:ext>
            </a:extLst>
          </p:cNvPr>
          <p:cNvSpPr>
            <a:spLocks noGrp="1"/>
          </p:cNvSpPr>
          <p:nvPr>
            <p:ph idx="10" hasCustomPrompt="1"/>
          </p:nvPr>
        </p:nvSpPr>
        <p:spPr>
          <a:xfrm>
            <a:off x="609600" y="2895600"/>
            <a:ext cx="10972800" cy="3015969"/>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lvl1pPr marL="0" indent="0">
              <a:buNone/>
              <a:defRPr>
                <a:latin typeface="Consolas" panose="020B0609020204030204" pitchFamily="49" charset="0"/>
              </a:defRPr>
            </a:lvl1pPr>
          </a:lstStyle>
          <a:p>
            <a:pPr lvl="0"/>
            <a:r>
              <a:rPr lang="es-ES" dirty="0"/>
              <a:t>Editar el estilo de texto del </a:t>
            </a:r>
            <a:r>
              <a:rPr lang="es-ES" dirty="0" err="1"/>
              <a:t>patró</a:t>
            </a:r>
            <a:endParaRPr lang="es-ES" dirty="0"/>
          </a:p>
        </p:txBody>
      </p:sp>
    </p:spTree>
    <p:extLst>
      <p:ext uri="{BB962C8B-B14F-4D97-AF65-F5344CB8AC3E}">
        <p14:creationId xmlns:p14="http://schemas.microsoft.com/office/powerpoint/2010/main" val="3506871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ódigo_ful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solidFill>
                  <a:srgbClr val="800000"/>
                </a:solidFill>
              </a:defRPr>
            </a:lvl1pPr>
          </a:lstStyle>
          <a:p>
            <a:r>
              <a:rPr lang="es-ES"/>
              <a:t>Haga clic para modificar el estilo de título del patrón</a:t>
            </a:r>
          </a:p>
        </p:txBody>
      </p:sp>
      <p:pic>
        <p:nvPicPr>
          <p:cNvPr id="2052" name="Picture 4" descr="Image result for java logo 2020">
            <a:extLst>
              <a:ext uri="{FF2B5EF4-FFF2-40B4-BE49-F238E27FC236}">
                <a16:creationId xmlns:a16="http://schemas.microsoft.com/office/drawing/2014/main" id="{6A456D39-21BF-4B81-9E31-31755B4D48B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0324407" y="507422"/>
            <a:ext cx="1632065" cy="1020041"/>
          </a:xfrm>
          <a:prstGeom prst="rect">
            <a:avLst/>
          </a:prstGeom>
          <a:noFill/>
          <a:extLst>
            <a:ext uri="{909E8E84-426E-40DD-AFC4-6F175D3DCCD1}">
              <a14:hiddenFill xmlns:a14="http://schemas.microsoft.com/office/drawing/2010/main">
                <a:solidFill>
                  <a:srgbClr val="FFFFFF"/>
                </a:solidFill>
              </a14:hiddenFill>
            </a:ext>
          </a:extLst>
        </p:spPr>
      </p:pic>
      <p:sp>
        <p:nvSpPr>
          <p:cNvPr id="5" name="Marcador de contenido 2">
            <a:extLst>
              <a:ext uri="{FF2B5EF4-FFF2-40B4-BE49-F238E27FC236}">
                <a16:creationId xmlns:a16="http://schemas.microsoft.com/office/drawing/2014/main" id="{F8CA1F59-9A8E-4365-A0E6-396149BB93F4}"/>
              </a:ext>
            </a:extLst>
          </p:cNvPr>
          <p:cNvSpPr>
            <a:spLocks noGrp="1"/>
          </p:cNvSpPr>
          <p:nvPr>
            <p:ph idx="10" hasCustomPrompt="1"/>
          </p:nvPr>
        </p:nvSpPr>
        <p:spPr>
          <a:xfrm>
            <a:off x="609600" y="1637292"/>
            <a:ext cx="10972800" cy="4274278"/>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lstStyle>
            <a:lvl1pPr marL="0" indent="0">
              <a:buNone/>
              <a:defRPr>
                <a:latin typeface="Consolas" panose="020B0609020204030204" pitchFamily="49" charset="0"/>
              </a:defRPr>
            </a:lvl1pPr>
          </a:lstStyle>
          <a:p>
            <a:pPr lvl="0"/>
            <a:r>
              <a:rPr lang="es-ES" dirty="0"/>
              <a:t>Editar el estilo de texto del </a:t>
            </a:r>
            <a:r>
              <a:rPr lang="es-ES" dirty="0" err="1"/>
              <a:t>patró</a:t>
            </a:r>
            <a:endParaRPr lang="es-ES" dirty="0"/>
          </a:p>
        </p:txBody>
      </p:sp>
    </p:spTree>
    <p:extLst>
      <p:ext uri="{BB962C8B-B14F-4D97-AF65-F5344CB8AC3E}">
        <p14:creationId xmlns:p14="http://schemas.microsoft.com/office/powerpoint/2010/main" val="39163579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cabezado de sección">
    <p:spTree>
      <p:nvGrpSpPr>
        <p:cNvPr id="1" name=""/>
        <p:cNvGrpSpPr/>
        <p:nvPr/>
      </p:nvGrpSpPr>
      <p:grpSpPr>
        <a:xfrm>
          <a:off x="0" y="0"/>
          <a:ext cx="0" cy="0"/>
          <a:chOff x="0" y="0"/>
          <a:chExt cx="0" cy="0"/>
        </a:xfrm>
      </p:grpSpPr>
      <p:sp>
        <p:nvSpPr>
          <p:cNvPr id="4" name="CuadroTexto 3"/>
          <p:cNvSpPr txBox="1"/>
          <p:nvPr/>
        </p:nvSpPr>
        <p:spPr>
          <a:xfrm>
            <a:off x="5697383" y="296755"/>
            <a:ext cx="184731" cy="300082"/>
          </a:xfrm>
          <a:prstGeom prst="rect">
            <a:avLst/>
          </a:prstGeom>
          <a:noFill/>
        </p:spPr>
        <p:txBody>
          <a:bodyPr wrap="none" rtlCol="0">
            <a:spAutoFit/>
          </a:bodyPr>
          <a:lstStyle/>
          <a:p>
            <a:endParaRPr lang="es-ES" sz="1350" dirty="0"/>
          </a:p>
        </p:txBody>
      </p:sp>
    </p:spTree>
    <p:extLst>
      <p:ext uri="{BB962C8B-B14F-4D97-AF65-F5344CB8AC3E}">
        <p14:creationId xmlns:p14="http://schemas.microsoft.com/office/powerpoint/2010/main" val="66448197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atin typeface="+mj-lt"/>
              </a:defRPr>
            </a:lvl1pPr>
          </a:lstStyle>
          <a:p>
            <a:r>
              <a:rPr lang="es-ES" dirty="0"/>
              <a:t>Haga clic para modificar el estilo de título del patrón</a:t>
            </a:r>
          </a:p>
        </p:txBody>
      </p:sp>
    </p:spTree>
    <p:extLst>
      <p:ext uri="{BB962C8B-B14F-4D97-AF65-F5344CB8AC3E}">
        <p14:creationId xmlns:p14="http://schemas.microsoft.com/office/powerpoint/2010/main" val="2618856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89915" y="4898549"/>
            <a:ext cx="12002087" cy="566738"/>
          </a:xfrm>
        </p:spPr>
        <p:txBody>
          <a:bodyPr anchor="b"/>
          <a:lstStyle>
            <a:lvl1pPr algn="l">
              <a:defRPr sz="1500" b="1"/>
            </a:lvl1pPr>
          </a:lstStyle>
          <a:p>
            <a:r>
              <a:rPr lang="es-ES"/>
              <a:t>Haga clic para modificar el estilo de título del patrón</a:t>
            </a:r>
            <a:endParaRPr lang="es-ES" dirty="0"/>
          </a:p>
        </p:txBody>
      </p:sp>
      <p:sp>
        <p:nvSpPr>
          <p:cNvPr id="3" name="Marcador de posición de imagen 2"/>
          <p:cNvSpPr>
            <a:spLocks noGrp="1"/>
          </p:cNvSpPr>
          <p:nvPr>
            <p:ph type="pic" idx="1"/>
          </p:nvPr>
        </p:nvSpPr>
        <p:spPr>
          <a:xfrm>
            <a:off x="189916" y="676629"/>
            <a:ext cx="11711283"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a:t>Haga clic en el icono para agregar una imagen</a:t>
            </a:r>
            <a:endParaRPr lang="es-ES" dirty="0"/>
          </a:p>
        </p:txBody>
      </p:sp>
    </p:spTree>
    <p:extLst>
      <p:ext uri="{BB962C8B-B14F-4D97-AF65-F5344CB8AC3E}">
        <p14:creationId xmlns:p14="http://schemas.microsoft.com/office/powerpoint/2010/main" val="36010352"/>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0" y="200177"/>
            <a:ext cx="12192000" cy="775778"/>
          </a:xfrm>
          <a:prstGeom prst="rect">
            <a:avLst/>
          </a:prstGeom>
        </p:spPr>
        <p:txBody>
          <a:bodyPr vert="horz" lIns="91440" tIns="45720" rIns="91440" bIns="45720" rtlCol="0" anchor="ctr">
            <a:normAutofit/>
          </a:bodyPr>
          <a:lstStyle>
            <a:lvl1pPr algn="ctr">
              <a:defRPr sz="4800" b="1">
                <a:solidFill>
                  <a:schemeClr val="tx1">
                    <a:lumMod val="65000"/>
                    <a:lumOff val="35000"/>
                  </a:schemeClr>
                </a:solidFill>
              </a:defRPr>
            </a:lvl1pPr>
          </a:lstStyle>
          <a:p>
            <a:r>
              <a:rPr lang="en-US" dirty="0"/>
              <a:t>Click to edit Master title style</a:t>
            </a:r>
          </a:p>
        </p:txBody>
      </p:sp>
      <p:sp>
        <p:nvSpPr>
          <p:cNvPr id="8" name="Rectangle 6">
            <a:extLst>
              <a:ext uri="{FF2B5EF4-FFF2-40B4-BE49-F238E27FC236}">
                <a16:creationId xmlns:a16="http://schemas.microsoft.com/office/drawing/2014/main" id="{55674156-3125-48CE-B7AD-16F5FF6CA05A}"/>
              </a:ext>
            </a:extLst>
          </p:cNvPr>
          <p:cNvSpPr/>
          <p:nvPr userDrawn="1"/>
        </p:nvSpPr>
        <p:spPr>
          <a:xfrm>
            <a:off x="0" y="6597352"/>
            <a:ext cx="12192000" cy="260648"/>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sp>
        <p:nvSpPr>
          <p:cNvPr id="10" name="텍스트 개체 틀 2">
            <a:extLst>
              <a:ext uri="{FF2B5EF4-FFF2-40B4-BE49-F238E27FC236}">
                <a16:creationId xmlns:a16="http://schemas.microsoft.com/office/drawing/2014/main" id="{BEA53C6E-B822-48C1-AE43-123E9E431F64}"/>
              </a:ext>
            </a:extLst>
          </p:cNvPr>
          <p:cNvSpPr>
            <a:spLocks noGrp="1"/>
          </p:cNvSpPr>
          <p:nvPr>
            <p:ph type="body" sz="quarter" idx="41" hasCustomPrompt="1"/>
          </p:nvPr>
        </p:nvSpPr>
        <p:spPr>
          <a:xfrm>
            <a:off x="0" y="1005381"/>
            <a:ext cx="12192000" cy="419379"/>
          </a:xfrm>
          <a:prstGeom prst="rect">
            <a:avLst/>
          </a:prstGeom>
        </p:spPr>
        <p:txBody>
          <a:bodyPr anchor="ctr"/>
          <a:lstStyle>
            <a:lvl1pPr marL="0" marR="0" indent="0" algn="ctr" defTabSz="914400" rtl="0" eaLnBrk="1" fontAlgn="auto" latinLnBrk="1" hangingPunct="1">
              <a:lnSpc>
                <a:spcPct val="90000"/>
              </a:lnSpc>
              <a:spcBef>
                <a:spcPts val="1000"/>
              </a:spcBef>
              <a:spcAft>
                <a:spcPts val="0"/>
              </a:spcAft>
              <a:buClrTx/>
              <a:buSzTx/>
              <a:buFontTx/>
              <a:buNone/>
              <a:tabLst/>
              <a:defRPr sz="2400" b="0">
                <a:solidFill>
                  <a:schemeClr val="tx1">
                    <a:lumMod val="65000"/>
                    <a:lumOff val="35000"/>
                  </a:schemeClr>
                </a:solidFill>
              </a:defRPr>
            </a:lvl1pPr>
          </a:lstStyle>
          <a:p>
            <a:pPr marL="0" marR="0" lvl="0" indent="0" algn="ctr" defTabSz="914400" rtl="0" eaLnBrk="1" fontAlgn="auto" latinLnBrk="1" hangingPunct="1">
              <a:lnSpc>
                <a:spcPct val="90000"/>
              </a:lnSpc>
              <a:spcBef>
                <a:spcPts val="1000"/>
              </a:spcBef>
              <a:spcAft>
                <a:spcPts val="0"/>
              </a:spcAft>
              <a:buClrTx/>
              <a:buSzTx/>
              <a:buFontTx/>
              <a:buNone/>
              <a:tabLst/>
              <a:defRPr/>
            </a:pPr>
            <a:r>
              <a:rPr lang="en-US" altLang="ko-KR" dirty="0"/>
              <a:t>Subtitle in this line</a:t>
            </a:r>
            <a:endParaRPr lang="ko-KR" altLang="en-US" dirty="0"/>
          </a:p>
        </p:txBody>
      </p:sp>
    </p:spTree>
    <p:extLst>
      <p:ext uri="{BB962C8B-B14F-4D97-AF65-F5344CB8AC3E}">
        <p14:creationId xmlns:p14="http://schemas.microsoft.com/office/powerpoint/2010/main" val="4691220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09600" y="617250"/>
            <a:ext cx="10972800" cy="800387"/>
          </a:xfrm>
          <a:prstGeom prst="rect">
            <a:avLst/>
          </a:prstGeom>
        </p:spPr>
        <p:txBody>
          <a:bodyPr vert="horz" lIns="91440" tIns="45720" rIns="91440" bIns="45720" rtlCol="0" anchor="ctr">
            <a:normAutofit/>
          </a:bodyPr>
          <a:lstStyle/>
          <a:p>
            <a:r>
              <a:rPr lang="es-ES_tradnl" dirty="0"/>
              <a:t>Clic para editar título</a:t>
            </a:r>
            <a:endParaRPr lang="es-ES" dirty="0"/>
          </a:p>
        </p:txBody>
      </p:sp>
      <p:sp>
        <p:nvSpPr>
          <p:cNvPr id="3" name="Marcador de texto 2"/>
          <p:cNvSpPr>
            <a:spLocks noGrp="1"/>
          </p:cNvSpPr>
          <p:nvPr>
            <p:ph type="body" idx="1"/>
          </p:nvPr>
        </p:nvSpPr>
        <p:spPr>
          <a:xfrm>
            <a:off x="609600" y="1600201"/>
            <a:ext cx="10972800" cy="4216190"/>
          </a:xfrm>
          <a:prstGeom prst="rect">
            <a:avLst/>
          </a:prstGeom>
        </p:spPr>
        <p:txBody>
          <a:bodyPr vert="horz" lIns="91440" tIns="45720" rIns="91440" bIns="45720" rtlCol="0">
            <a:normAutofit/>
          </a:bodyPr>
          <a:lstStyle/>
          <a:p>
            <a:pPr lvl="0"/>
            <a:r>
              <a:rPr lang="es-ES_tradnl" dirty="0"/>
              <a:t>Haga clic para modificar el estilo de texto del patrón</a:t>
            </a:r>
          </a:p>
          <a:p>
            <a:pPr lvl="1"/>
            <a:r>
              <a:rPr lang="es-ES_tradnl" dirty="0"/>
              <a:t>Segundo nivel</a:t>
            </a:r>
          </a:p>
          <a:p>
            <a:pPr lvl="2"/>
            <a:r>
              <a:rPr lang="es-ES_tradnl" dirty="0"/>
              <a:t>Tercer nivel</a:t>
            </a:r>
          </a:p>
          <a:p>
            <a:pPr lvl="3"/>
            <a:r>
              <a:rPr lang="es-ES_tradnl" dirty="0"/>
              <a:t>Cuarto nivel</a:t>
            </a:r>
          </a:p>
          <a:p>
            <a:pPr lvl="4"/>
            <a:r>
              <a:rPr lang="es-ES_tradnl" dirty="0"/>
              <a:t>Quinto nivel</a:t>
            </a:r>
            <a:endParaRPr lang="es-ES" dirty="0"/>
          </a:p>
        </p:txBody>
      </p:sp>
      <p:sp>
        <p:nvSpPr>
          <p:cNvPr id="5" name="Rectángulo 4"/>
          <p:cNvSpPr/>
          <p:nvPr/>
        </p:nvSpPr>
        <p:spPr>
          <a:xfrm>
            <a:off x="0" y="6044500"/>
            <a:ext cx="12192000" cy="813503"/>
          </a:xfrm>
          <a:prstGeom prst="rect">
            <a:avLst/>
          </a:prstGeom>
          <a:solidFill>
            <a:srgbClr val="8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350"/>
          </a:p>
        </p:txBody>
      </p:sp>
      <p:pic>
        <p:nvPicPr>
          <p:cNvPr id="8" name="Imagen 7" descr="logoblanco.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3913518" y="5288639"/>
            <a:ext cx="4364967" cy="2415314"/>
          </a:xfrm>
          <a:prstGeom prst="rect">
            <a:avLst/>
          </a:prstGeom>
        </p:spPr>
      </p:pic>
      <p:sp>
        <p:nvSpPr>
          <p:cNvPr id="10" name="Rectángulo 9"/>
          <p:cNvSpPr/>
          <p:nvPr/>
        </p:nvSpPr>
        <p:spPr>
          <a:xfrm>
            <a:off x="0" y="3"/>
            <a:ext cx="12192000" cy="357729"/>
          </a:xfrm>
          <a:prstGeom prst="rect">
            <a:avLst/>
          </a:prstGeom>
          <a:solidFill>
            <a:srgbClr val="F7AA0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sz="1350"/>
          </a:p>
        </p:txBody>
      </p:sp>
      <p:sp>
        <p:nvSpPr>
          <p:cNvPr id="7" name="CuadroTexto 6"/>
          <p:cNvSpPr txBox="1"/>
          <p:nvPr userDrawn="1"/>
        </p:nvSpPr>
        <p:spPr>
          <a:xfrm>
            <a:off x="11582400" y="0"/>
            <a:ext cx="609601" cy="369332"/>
          </a:xfrm>
          <a:prstGeom prst="rect">
            <a:avLst/>
          </a:prstGeom>
          <a:noFill/>
        </p:spPr>
        <p:txBody>
          <a:bodyPr wrap="square" rtlCol="0">
            <a:spAutoFit/>
          </a:bodyPr>
          <a:lstStyle/>
          <a:p>
            <a:pPr algn="ctr"/>
            <a:fld id="{6FD18C4B-FE27-4358-9B73-7575CE0B80B3}" type="slidenum">
              <a:rPr lang="es-ES" sz="1800" smtClean="0">
                <a:solidFill>
                  <a:schemeClr val="bg1"/>
                </a:solidFill>
                <a:latin typeface="Arial Narrow" panose="020B0606020202030204" pitchFamily="34" charset="0"/>
              </a:rPr>
              <a:pPr algn="ctr"/>
              <a:t>‹Nº›</a:t>
            </a:fld>
            <a:endParaRPr lang="es-ES" sz="18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180599080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70" r:id="rId4"/>
    <p:sldLayoutId id="2147483671" r:id="rId5"/>
    <p:sldLayoutId id="2147483666" r:id="rId6"/>
    <p:sldLayoutId id="2147483667" r:id="rId7"/>
    <p:sldLayoutId id="2147483668" r:id="rId8"/>
    <p:sldLayoutId id="2147483669" r:id="rId9"/>
  </p:sldLayoutIdLst>
  <p:hf hdr="0" ftr="0" dt="0"/>
  <p:txStyles>
    <p:titleStyle>
      <a:lvl1pPr algn="ctr" defTabSz="342900" rtl="0" eaLnBrk="1" latinLnBrk="0" hangingPunct="1">
        <a:spcBef>
          <a:spcPct val="0"/>
        </a:spcBef>
        <a:buNone/>
        <a:defRPr sz="3300" kern="1200">
          <a:solidFill>
            <a:schemeClr val="tx1"/>
          </a:solidFill>
          <a:latin typeface="+mj-lt"/>
          <a:ea typeface="+mj-ea"/>
          <a:cs typeface="Times New Roman"/>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Arial Narrow"/>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Arial Narrow"/>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Arial Narrow"/>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Arial Narrow"/>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Arial Narrow"/>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s-E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svg"/><Relationship Id="rId7" Type="http://schemas.openxmlformats.org/officeDocument/2006/relationships/image" Target="../media/image18.svg"/><Relationship Id="rId2" Type="http://schemas.openxmlformats.org/officeDocument/2006/relationships/image" Target="../media/image13.png"/><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image" Target="../media/image16.svg"/><Relationship Id="rId4" Type="http://schemas.openxmlformats.org/officeDocument/2006/relationships/image" Target="../media/image15.png"/><Relationship Id="rId9" Type="http://schemas.openxmlformats.org/officeDocument/2006/relationships/image" Target="../media/image2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15"/>
          <p:cNvSpPr txBox="1">
            <a:spLocks noGrp="1"/>
          </p:cNvSpPr>
          <p:nvPr>
            <p:ph type="title"/>
          </p:nvPr>
        </p:nvSpPr>
        <p:spPr>
          <a:xfrm>
            <a:off x="5327336" y="2052145"/>
            <a:ext cx="6226489" cy="1362075"/>
          </a:xfrm>
          <a:prstGeom prst="rect">
            <a:avLst/>
          </a:prstGeom>
          <a:noFill/>
          <a:ln>
            <a:noFill/>
          </a:ln>
        </p:spPr>
        <p:txBody>
          <a:bodyPr spcFirstLastPara="1" vert="horz" wrap="square" lIns="91425" tIns="45700" rIns="91425" bIns="45700" rtlCol="0" anchor="ctr" anchorCtr="1">
            <a:noAutofit/>
          </a:bodyPr>
          <a:lstStyle/>
          <a:p>
            <a:pPr lvl="0" algn="ctr">
              <a:buClr>
                <a:schemeClr val="dk1"/>
              </a:buClr>
              <a:buSzPts val="1100"/>
            </a:pPr>
            <a:r>
              <a:rPr lang="en-US" sz="2800" dirty="0" err="1">
                <a:latin typeface="Arial"/>
                <a:ea typeface="Arial"/>
                <a:cs typeface="Arial"/>
                <a:sym typeface="Arial"/>
              </a:rPr>
              <a:t>Fundamentos</a:t>
            </a:r>
            <a:r>
              <a:rPr lang="en-US" sz="2800" dirty="0">
                <a:latin typeface="Arial"/>
                <a:ea typeface="Arial"/>
                <a:cs typeface="Arial"/>
                <a:sym typeface="Arial"/>
              </a:rPr>
              <a:t> de </a:t>
            </a:r>
            <a:r>
              <a:rPr lang="en-US" sz="2800" dirty="0" err="1">
                <a:latin typeface="Arial"/>
                <a:ea typeface="Arial"/>
                <a:cs typeface="Arial"/>
                <a:sym typeface="Arial"/>
              </a:rPr>
              <a:t>Programación</a:t>
            </a:r>
            <a:endParaRPr sz="2800" dirty="0">
              <a:latin typeface="Arial"/>
              <a:ea typeface="Arial"/>
              <a:cs typeface="Arial"/>
              <a:sym typeface="Arial"/>
            </a:endParaRPr>
          </a:p>
        </p:txBody>
      </p:sp>
      <p:sp>
        <p:nvSpPr>
          <p:cNvPr id="72" name="Google Shape;72;p15"/>
          <p:cNvSpPr txBox="1">
            <a:spLocks noGrp="1"/>
          </p:cNvSpPr>
          <p:nvPr>
            <p:ph type="body" idx="1"/>
          </p:nvPr>
        </p:nvSpPr>
        <p:spPr>
          <a:prstGeom prst="rect">
            <a:avLst/>
          </a:prstGeom>
          <a:noFill/>
          <a:ln>
            <a:noFill/>
          </a:ln>
        </p:spPr>
        <p:txBody>
          <a:bodyPr spcFirstLastPara="1" vert="horz" wrap="square" lIns="91425" tIns="45700" rIns="91425" bIns="45700" rtlCol="0" anchor="t" anchorCtr="0">
            <a:noAutofit/>
          </a:bodyPr>
          <a:lstStyle/>
          <a:p>
            <a:pPr algn="r">
              <a:spcBef>
                <a:spcPts val="0"/>
              </a:spcBef>
              <a:buClr>
                <a:srgbClr val="9B172C"/>
              </a:buClr>
              <a:buSzPts val="2400"/>
            </a:pPr>
            <a:r>
              <a:rPr lang="es-ES" sz="2400" dirty="0" err="1">
                <a:latin typeface="Arial"/>
                <a:ea typeface="Arial"/>
                <a:cs typeface="Arial"/>
                <a:sym typeface="Arial"/>
              </a:rPr>
              <a:t>hbhhDoctorando</a:t>
            </a:r>
            <a:endParaRPr sz="2400" dirty="0">
              <a:solidFill>
                <a:srgbClr val="9B172C"/>
              </a:solidFill>
              <a:latin typeface="Arial"/>
              <a:ea typeface="Arial"/>
              <a:cs typeface="Arial"/>
              <a:sym typeface="Arial"/>
            </a:endParaRPr>
          </a:p>
        </p:txBody>
      </p:sp>
      <p:sp>
        <p:nvSpPr>
          <p:cNvPr id="8" name="Marcador de texto 2"/>
          <p:cNvSpPr txBox="1">
            <a:spLocks/>
          </p:cNvSpPr>
          <p:nvPr/>
        </p:nvSpPr>
        <p:spPr>
          <a:xfrm>
            <a:off x="5327337" y="3414217"/>
            <a:ext cx="6864663" cy="813222"/>
          </a:xfrm>
          <a:prstGeom prst="rect">
            <a:avLst/>
          </a:prstGeom>
          <a:solidFill>
            <a:srgbClr val="800000"/>
          </a:solidFill>
        </p:spPr>
        <p:txBody>
          <a:bodyPr vert="horz" lIns="91440" tIns="45720" rIns="91440" bIns="45720" rtlCol="0" anchor="ctr">
            <a:normAutofit/>
          </a:bodyPr>
          <a:lstStyle>
            <a:lvl1pPr marL="0" indent="0" algn="l" defTabSz="342900" rtl="0" eaLnBrk="1" latinLnBrk="0" hangingPunct="1">
              <a:spcBef>
                <a:spcPct val="20000"/>
              </a:spcBef>
              <a:buFont typeface="Arial"/>
              <a:buNone/>
              <a:defRPr sz="1500" kern="1200">
                <a:solidFill>
                  <a:schemeClr val="bg1"/>
                </a:solidFill>
                <a:latin typeface="Arial Narrow"/>
                <a:ea typeface="+mn-ea"/>
                <a:cs typeface="Arial Narrow"/>
              </a:defRPr>
            </a:lvl1pPr>
            <a:lvl2pPr marL="342900" indent="0" algn="l" defTabSz="342900" rtl="0" eaLnBrk="1" latinLnBrk="0" hangingPunct="1">
              <a:spcBef>
                <a:spcPct val="20000"/>
              </a:spcBef>
              <a:buFont typeface="Arial"/>
              <a:buNone/>
              <a:defRPr sz="1350" kern="1200">
                <a:solidFill>
                  <a:schemeClr val="tx1">
                    <a:tint val="75000"/>
                  </a:schemeClr>
                </a:solidFill>
                <a:latin typeface="Arial Narrow"/>
                <a:ea typeface="+mn-ea"/>
                <a:cs typeface="Arial Narrow"/>
              </a:defRPr>
            </a:lvl2pPr>
            <a:lvl3pPr marL="685800" indent="0" algn="l" defTabSz="342900" rtl="0" eaLnBrk="1" latinLnBrk="0" hangingPunct="1">
              <a:spcBef>
                <a:spcPct val="20000"/>
              </a:spcBef>
              <a:buFont typeface="Arial"/>
              <a:buNone/>
              <a:defRPr sz="1200" kern="1200">
                <a:solidFill>
                  <a:schemeClr val="tx1">
                    <a:tint val="75000"/>
                  </a:schemeClr>
                </a:solidFill>
                <a:latin typeface="Arial Narrow"/>
                <a:ea typeface="+mn-ea"/>
                <a:cs typeface="Arial Narrow"/>
              </a:defRPr>
            </a:lvl3pPr>
            <a:lvl4pPr marL="1028700" indent="0" algn="l" defTabSz="342900" rtl="0" eaLnBrk="1" latinLnBrk="0" hangingPunct="1">
              <a:spcBef>
                <a:spcPct val="20000"/>
              </a:spcBef>
              <a:buFont typeface="Arial"/>
              <a:buNone/>
              <a:defRPr sz="1050" kern="1200">
                <a:solidFill>
                  <a:schemeClr val="tx1">
                    <a:tint val="75000"/>
                  </a:schemeClr>
                </a:solidFill>
                <a:latin typeface="Arial Narrow"/>
                <a:ea typeface="+mn-ea"/>
                <a:cs typeface="Arial Narrow"/>
              </a:defRPr>
            </a:lvl4pPr>
            <a:lvl5pPr marL="1371600" indent="0" algn="l" defTabSz="342900" rtl="0" eaLnBrk="1" latinLnBrk="0" hangingPunct="1">
              <a:spcBef>
                <a:spcPct val="20000"/>
              </a:spcBef>
              <a:buFont typeface="Arial"/>
              <a:buNone/>
              <a:defRPr sz="1050" kern="1200">
                <a:solidFill>
                  <a:schemeClr val="tx1">
                    <a:tint val="75000"/>
                  </a:schemeClr>
                </a:solidFill>
                <a:latin typeface="Arial Narrow"/>
                <a:ea typeface="+mn-ea"/>
                <a:cs typeface="Arial Narrow"/>
              </a:defRPr>
            </a:lvl5pPr>
            <a:lvl6pPr marL="1714500" indent="0" algn="l" defTabSz="342900" rtl="0" eaLnBrk="1" latinLnBrk="0" hangingPunct="1">
              <a:spcBef>
                <a:spcPct val="20000"/>
              </a:spcBef>
              <a:buFont typeface="Arial"/>
              <a:buNone/>
              <a:defRPr sz="1050" kern="1200">
                <a:solidFill>
                  <a:schemeClr val="tx1">
                    <a:tint val="75000"/>
                  </a:schemeClr>
                </a:solidFill>
                <a:latin typeface="+mn-lt"/>
                <a:ea typeface="+mn-ea"/>
                <a:cs typeface="+mn-cs"/>
              </a:defRPr>
            </a:lvl6pPr>
            <a:lvl7pPr marL="2057400" indent="0" algn="l" defTabSz="342900" rtl="0" eaLnBrk="1" latinLnBrk="0" hangingPunct="1">
              <a:spcBef>
                <a:spcPct val="20000"/>
              </a:spcBef>
              <a:buFont typeface="Arial"/>
              <a:buNone/>
              <a:defRPr sz="1050" kern="1200">
                <a:solidFill>
                  <a:schemeClr val="tx1">
                    <a:tint val="75000"/>
                  </a:schemeClr>
                </a:solidFill>
                <a:latin typeface="+mn-lt"/>
                <a:ea typeface="+mn-ea"/>
                <a:cs typeface="+mn-cs"/>
              </a:defRPr>
            </a:lvl7pPr>
            <a:lvl8pPr marL="2400300" indent="0" algn="l" defTabSz="342900" rtl="0" eaLnBrk="1" latinLnBrk="0" hangingPunct="1">
              <a:spcBef>
                <a:spcPct val="20000"/>
              </a:spcBef>
              <a:buFont typeface="Arial"/>
              <a:buNone/>
              <a:defRPr sz="1050" kern="1200">
                <a:solidFill>
                  <a:schemeClr val="tx1">
                    <a:tint val="75000"/>
                  </a:schemeClr>
                </a:solidFill>
                <a:latin typeface="+mn-lt"/>
                <a:ea typeface="+mn-ea"/>
                <a:cs typeface="+mn-cs"/>
              </a:defRPr>
            </a:lvl8pPr>
            <a:lvl9pPr marL="2743200" indent="0" algn="l" defTabSz="342900" rtl="0" eaLnBrk="1" latinLnBrk="0" hangingPunct="1">
              <a:spcBef>
                <a:spcPct val="20000"/>
              </a:spcBef>
              <a:buFont typeface="Arial"/>
              <a:buNone/>
              <a:defRPr sz="1050" kern="1200">
                <a:solidFill>
                  <a:schemeClr val="tx1">
                    <a:tint val="75000"/>
                  </a:schemeClr>
                </a:solidFill>
                <a:latin typeface="+mn-lt"/>
                <a:ea typeface="+mn-ea"/>
                <a:cs typeface="+mn-cs"/>
              </a:defRPr>
            </a:lvl9pPr>
          </a:lstStyle>
          <a:p>
            <a:pPr algn="ctr">
              <a:spcBef>
                <a:spcPts val="0"/>
              </a:spcBef>
              <a:buClr>
                <a:srgbClr val="9B172C"/>
              </a:buClr>
              <a:buSzPts val="2400"/>
            </a:pPr>
            <a:r>
              <a:rPr lang="es-ES" sz="2400" dirty="0">
                <a:latin typeface="Arial"/>
                <a:ea typeface="Arial"/>
                <a:cs typeface="Arial"/>
              </a:rPr>
              <a:t>7 – </a:t>
            </a:r>
            <a:r>
              <a:rPr lang="es-ES" sz="2400" dirty="0" err="1">
                <a:latin typeface="Arial"/>
                <a:ea typeface="Arial"/>
                <a:cs typeface="Arial"/>
              </a:rPr>
              <a:t>Streams</a:t>
            </a:r>
            <a:endParaRPr lang="es-ES" sz="2400" dirty="0">
              <a:latin typeface="Arial"/>
              <a:ea typeface="Arial"/>
              <a:cs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CCAF-72F3-4E97-9027-F40B5A5EC3B3}"/>
              </a:ext>
            </a:extLst>
          </p:cNvPr>
          <p:cNvSpPr>
            <a:spLocks noGrp="1"/>
          </p:cNvSpPr>
          <p:nvPr>
            <p:ph type="title"/>
          </p:nvPr>
        </p:nvSpPr>
        <p:spPr/>
        <p:txBody>
          <a:bodyPr/>
          <a:lstStyle/>
          <a:p>
            <a:r>
              <a:rPr lang="es-ES" dirty="0"/>
              <a:t>1. Introducción a </a:t>
            </a:r>
            <a:r>
              <a:rPr lang="es-ES" dirty="0" err="1"/>
              <a:t>Stream</a:t>
            </a:r>
            <a:endParaRPr lang="es-ES" dirty="0"/>
          </a:p>
        </p:txBody>
      </p:sp>
      <p:sp>
        <p:nvSpPr>
          <p:cNvPr id="7" name="Rectángulo 6">
            <a:extLst>
              <a:ext uri="{FF2B5EF4-FFF2-40B4-BE49-F238E27FC236}">
                <a16:creationId xmlns:a16="http://schemas.microsoft.com/office/drawing/2014/main" id="{59131695-0209-45BE-AF71-099DB29916D5}"/>
              </a:ext>
            </a:extLst>
          </p:cNvPr>
          <p:cNvSpPr/>
          <p:nvPr/>
        </p:nvSpPr>
        <p:spPr>
          <a:xfrm>
            <a:off x="1073018" y="1678895"/>
            <a:ext cx="1567543" cy="57583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29-04-2022 15:30 </a:t>
            </a:r>
          </a:p>
          <a:p>
            <a:pPr algn="ctr"/>
            <a:r>
              <a:rPr lang="es-ES" dirty="0"/>
              <a:t>New York</a:t>
            </a:r>
          </a:p>
        </p:txBody>
      </p:sp>
      <p:sp>
        <p:nvSpPr>
          <p:cNvPr id="9" name="Rectángulo 8">
            <a:extLst>
              <a:ext uri="{FF2B5EF4-FFF2-40B4-BE49-F238E27FC236}">
                <a16:creationId xmlns:a16="http://schemas.microsoft.com/office/drawing/2014/main" id="{CEB9A357-9843-4DC1-8975-1F0655C19C05}"/>
              </a:ext>
            </a:extLst>
          </p:cNvPr>
          <p:cNvSpPr/>
          <p:nvPr/>
        </p:nvSpPr>
        <p:spPr>
          <a:xfrm>
            <a:off x="3016895" y="1678896"/>
            <a:ext cx="1567543" cy="57583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19-04-2022 11:00 </a:t>
            </a:r>
          </a:p>
          <a:p>
            <a:pPr algn="ctr"/>
            <a:r>
              <a:rPr lang="es-ES" dirty="0" err="1"/>
              <a:t>Dubai</a:t>
            </a:r>
            <a:endParaRPr lang="es-ES" dirty="0"/>
          </a:p>
        </p:txBody>
      </p:sp>
      <p:sp>
        <p:nvSpPr>
          <p:cNvPr id="10" name="Rectángulo 9">
            <a:extLst>
              <a:ext uri="{FF2B5EF4-FFF2-40B4-BE49-F238E27FC236}">
                <a16:creationId xmlns:a16="http://schemas.microsoft.com/office/drawing/2014/main" id="{3A1509C9-C20B-4F5B-B157-B55D05151414}"/>
              </a:ext>
            </a:extLst>
          </p:cNvPr>
          <p:cNvSpPr/>
          <p:nvPr/>
        </p:nvSpPr>
        <p:spPr>
          <a:xfrm>
            <a:off x="4960772" y="1678893"/>
            <a:ext cx="1567543" cy="57583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9-05-2022 7:22 </a:t>
            </a:r>
          </a:p>
          <a:p>
            <a:pPr algn="ctr"/>
            <a:r>
              <a:rPr lang="es-ES" dirty="0" err="1"/>
              <a:t>Jakarta</a:t>
            </a:r>
            <a:endParaRPr lang="es-ES" dirty="0"/>
          </a:p>
        </p:txBody>
      </p:sp>
      <p:sp>
        <p:nvSpPr>
          <p:cNvPr id="11" name="Rectángulo 10">
            <a:extLst>
              <a:ext uri="{FF2B5EF4-FFF2-40B4-BE49-F238E27FC236}">
                <a16:creationId xmlns:a16="http://schemas.microsoft.com/office/drawing/2014/main" id="{58572919-3940-45C7-8A46-0AD1E32EF6FB}"/>
              </a:ext>
            </a:extLst>
          </p:cNvPr>
          <p:cNvSpPr/>
          <p:nvPr/>
        </p:nvSpPr>
        <p:spPr>
          <a:xfrm>
            <a:off x="6904649" y="1678893"/>
            <a:ext cx="1567543" cy="57583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18-04-2022 11:07 </a:t>
            </a:r>
          </a:p>
          <a:p>
            <a:pPr algn="ctr"/>
            <a:r>
              <a:rPr lang="es-ES" dirty="0"/>
              <a:t>Bangkok</a:t>
            </a:r>
          </a:p>
        </p:txBody>
      </p:sp>
      <p:sp>
        <p:nvSpPr>
          <p:cNvPr id="12" name="Rectángulo 11">
            <a:extLst>
              <a:ext uri="{FF2B5EF4-FFF2-40B4-BE49-F238E27FC236}">
                <a16:creationId xmlns:a16="http://schemas.microsoft.com/office/drawing/2014/main" id="{8FED50B1-A951-4A8C-92E1-DB8533EE966A}"/>
              </a:ext>
            </a:extLst>
          </p:cNvPr>
          <p:cNvSpPr/>
          <p:nvPr/>
        </p:nvSpPr>
        <p:spPr>
          <a:xfrm>
            <a:off x="9874896" y="1678893"/>
            <a:ext cx="1567543" cy="57583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10-11-2022  </a:t>
            </a:r>
          </a:p>
          <a:p>
            <a:pPr algn="ctr"/>
            <a:r>
              <a:rPr lang="es-ES" dirty="0"/>
              <a:t>Hanoi</a:t>
            </a:r>
          </a:p>
        </p:txBody>
      </p:sp>
      <p:sp>
        <p:nvSpPr>
          <p:cNvPr id="13" name="Rectángulo 12">
            <a:extLst>
              <a:ext uri="{FF2B5EF4-FFF2-40B4-BE49-F238E27FC236}">
                <a16:creationId xmlns:a16="http://schemas.microsoft.com/office/drawing/2014/main" id="{B893C1AE-5138-4B54-9E14-5643AC4C44A9}"/>
              </a:ext>
            </a:extLst>
          </p:cNvPr>
          <p:cNvSpPr/>
          <p:nvPr/>
        </p:nvSpPr>
        <p:spPr>
          <a:xfrm>
            <a:off x="8848526" y="1678893"/>
            <a:ext cx="650036" cy="575835"/>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s-ES" dirty="0"/>
              <a:t>…</a:t>
            </a:r>
          </a:p>
        </p:txBody>
      </p:sp>
      <p:sp>
        <p:nvSpPr>
          <p:cNvPr id="14" name="Rectángulo 13">
            <a:extLst>
              <a:ext uri="{FF2B5EF4-FFF2-40B4-BE49-F238E27FC236}">
                <a16:creationId xmlns:a16="http://schemas.microsoft.com/office/drawing/2014/main" id="{C1137890-8DE9-45BB-B018-1498735517FB}"/>
              </a:ext>
            </a:extLst>
          </p:cNvPr>
          <p:cNvSpPr/>
          <p:nvPr/>
        </p:nvSpPr>
        <p:spPr>
          <a:xfrm>
            <a:off x="1073018" y="2866996"/>
            <a:ext cx="1567543" cy="57583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s-ES" dirty="0"/>
              <a:t>29-04-2022 15:30 </a:t>
            </a:r>
          </a:p>
          <a:p>
            <a:pPr algn="ctr"/>
            <a:r>
              <a:rPr lang="es-ES" dirty="0"/>
              <a:t>New York</a:t>
            </a:r>
          </a:p>
        </p:txBody>
      </p:sp>
      <p:sp>
        <p:nvSpPr>
          <p:cNvPr id="15" name="Rectángulo 14">
            <a:extLst>
              <a:ext uri="{FF2B5EF4-FFF2-40B4-BE49-F238E27FC236}">
                <a16:creationId xmlns:a16="http://schemas.microsoft.com/office/drawing/2014/main" id="{E370FC4E-E4B6-43A9-B673-E529E8C23B68}"/>
              </a:ext>
            </a:extLst>
          </p:cNvPr>
          <p:cNvSpPr/>
          <p:nvPr/>
        </p:nvSpPr>
        <p:spPr>
          <a:xfrm>
            <a:off x="3016895" y="2866997"/>
            <a:ext cx="1567543" cy="57583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s-ES" dirty="0"/>
              <a:t>19-04-2022 11:00 </a:t>
            </a:r>
          </a:p>
          <a:p>
            <a:pPr algn="ctr"/>
            <a:r>
              <a:rPr lang="es-ES" dirty="0" err="1"/>
              <a:t>Dubai</a:t>
            </a:r>
            <a:endParaRPr lang="es-ES" dirty="0"/>
          </a:p>
        </p:txBody>
      </p:sp>
      <p:sp>
        <p:nvSpPr>
          <p:cNvPr id="17" name="Rectángulo 16">
            <a:extLst>
              <a:ext uri="{FF2B5EF4-FFF2-40B4-BE49-F238E27FC236}">
                <a16:creationId xmlns:a16="http://schemas.microsoft.com/office/drawing/2014/main" id="{5F41B7AC-BFB1-4B92-BDE6-90872D17BAB8}"/>
              </a:ext>
            </a:extLst>
          </p:cNvPr>
          <p:cNvSpPr/>
          <p:nvPr/>
        </p:nvSpPr>
        <p:spPr>
          <a:xfrm>
            <a:off x="6904649" y="2866994"/>
            <a:ext cx="1567543" cy="57583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s-ES" dirty="0"/>
              <a:t>18-04-2022 11:07 </a:t>
            </a:r>
          </a:p>
          <a:p>
            <a:pPr algn="ctr"/>
            <a:r>
              <a:rPr lang="es-ES" dirty="0"/>
              <a:t>Bangkok</a:t>
            </a:r>
          </a:p>
        </p:txBody>
      </p:sp>
      <p:cxnSp>
        <p:nvCxnSpPr>
          <p:cNvPr id="22" name="Conector recto 21">
            <a:extLst>
              <a:ext uri="{FF2B5EF4-FFF2-40B4-BE49-F238E27FC236}">
                <a16:creationId xmlns:a16="http://schemas.microsoft.com/office/drawing/2014/main" id="{2712653B-33DC-4A8C-92CB-D817A56F71D2}"/>
              </a:ext>
            </a:extLst>
          </p:cNvPr>
          <p:cNvCxnSpPr>
            <a:cxnSpLocks/>
          </p:cNvCxnSpPr>
          <p:nvPr/>
        </p:nvCxnSpPr>
        <p:spPr>
          <a:xfrm>
            <a:off x="177282" y="2453951"/>
            <a:ext cx="1157773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CuadroTexto 23">
            <a:extLst>
              <a:ext uri="{FF2B5EF4-FFF2-40B4-BE49-F238E27FC236}">
                <a16:creationId xmlns:a16="http://schemas.microsoft.com/office/drawing/2014/main" id="{8B101B2B-DF9B-4E9D-B8DA-AF381A3A2E3E}"/>
              </a:ext>
            </a:extLst>
          </p:cNvPr>
          <p:cNvSpPr txBox="1"/>
          <p:nvPr/>
        </p:nvSpPr>
        <p:spPr>
          <a:xfrm>
            <a:off x="9880785" y="2453945"/>
            <a:ext cx="1874231" cy="307777"/>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r>
              <a:rPr lang="es-ES" dirty="0" err="1">
                <a:latin typeface="Consolas" panose="020B0609020204030204" pitchFamily="49" charset="0"/>
              </a:rPr>
              <a:t>filter</a:t>
            </a:r>
            <a:r>
              <a:rPr lang="es-ES" dirty="0">
                <a:latin typeface="Consolas" panose="020B0609020204030204" pitchFamily="49" charset="0"/>
              </a:rPr>
              <a:t>(mes=abril)</a:t>
            </a:r>
          </a:p>
        </p:txBody>
      </p:sp>
      <p:cxnSp>
        <p:nvCxnSpPr>
          <p:cNvPr id="25" name="Conector recto 24">
            <a:extLst>
              <a:ext uri="{FF2B5EF4-FFF2-40B4-BE49-F238E27FC236}">
                <a16:creationId xmlns:a16="http://schemas.microsoft.com/office/drawing/2014/main" id="{7D9E74AF-4ECC-40E0-BAA5-61A26620EE85}"/>
              </a:ext>
            </a:extLst>
          </p:cNvPr>
          <p:cNvCxnSpPr>
            <a:cxnSpLocks/>
          </p:cNvCxnSpPr>
          <p:nvPr/>
        </p:nvCxnSpPr>
        <p:spPr>
          <a:xfrm>
            <a:off x="177282" y="3642049"/>
            <a:ext cx="1157773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6" name="CuadroTexto 25">
            <a:extLst>
              <a:ext uri="{FF2B5EF4-FFF2-40B4-BE49-F238E27FC236}">
                <a16:creationId xmlns:a16="http://schemas.microsoft.com/office/drawing/2014/main" id="{4E114BB8-4392-4E78-ACBF-53BACDCFDC8A}"/>
              </a:ext>
            </a:extLst>
          </p:cNvPr>
          <p:cNvSpPr txBox="1"/>
          <p:nvPr/>
        </p:nvSpPr>
        <p:spPr>
          <a:xfrm>
            <a:off x="10477102" y="3652165"/>
            <a:ext cx="1277914" cy="307777"/>
          </a:xfrm>
          <a:prstGeom prst="rect">
            <a:avLst/>
          </a:prstGeom>
        </p:spPr>
        <p:style>
          <a:lnRef idx="2">
            <a:schemeClr val="accent4"/>
          </a:lnRef>
          <a:fillRef idx="1">
            <a:schemeClr val="lt1"/>
          </a:fillRef>
          <a:effectRef idx="0">
            <a:schemeClr val="accent4"/>
          </a:effectRef>
          <a:fontRef idx="minor">
            <a:schemeClr val="dk1"/>
          </a:fontRef>
        </p:style>
        <p:txBody>
          <a:bodyPr wrap="none" rtlCol="0">
            <a:spAutoFit/>
          </a:bodyPr>
          <a:lstStyle/>
          <a:p>
            <a:r>
              <a:rPr lang="es-ES" dirty="0" err="1">
                <a:latin typeface="Consolas" panose="020B0609020204030204" pitchFamily="49" charset="0"/>
              </a:rPr>
              <a:t>sort</a:t>
            </a:r>
            <a:r>
              <a:rPr lang="es-ES" dirty="0">
                <a:latin typeface="Consolas" panose="020B0609020204030204" pitchFamily="49" charset="0"/>
              </a:rPr>
              <a:t>(fecha)</a:t>
            </a:r>
          </a:p>
        </p:txBody>
      </p:sp>
      <p:sp>
        <p:nvSpPr>
          <p:cNvPr id="27" name="Rectángulo 26">
            <a:extLst>
              <a:ext uri="{FF2B5EF4-FFF2-40B4-BE49-F238E27FC236}">
                <a16:creationId xmlns:a16="http://schemas.microsoft.com/office/drawing/2014/main" id="{7A06E1A1-FBA1-4C57-9176-EDD0766E4E8B}"/>
              </a:ext>
            </a:extLst>
          </p:cNvPr>
          <p:cNvSpPr/>
          <p:nvPr/>
        </p:nvSpPr>
        <p:spPr>
          <a:xfrm>
            <a:off x="4960772" y="4056190"/>
            <a:ext cx="1567543" cy="5758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ES" dirty="0"/>
              <a:t>29-04-2022 15:30 </a:t>
            </a:r>
          </a:p>
          <a:p>
            <a:pPr algn="ctr"/>
            <a:r>
              <a:rPr lang="es-ES" dirty="0"/>
              <a:t>New York</a:t>
            </a:r>
          </a:p>
        </p:txBody>
      </p:sp>
      <p:sp>
        <p:nvSpPr>
          <p:cNvPr id="28" name="Rectángulo 27">
            <a:extLst>
              <a:ext uri="{FF2B5EF4-FFF2-40B4-BE49-F238E27FC236}">
                <a16:creationId xmlns:a16="http://schemas.microsoft.com/office/drawing/2014/main" id="{907B1FDC-1164-4CAE-AA76-CA5DB3BBE9FA}"/>
              </a:ext>
            </a:extLst>
          </p:cNvPr>
          <p:cNvSpPr/>
          <p:nvPr/>
        </p:nvSpPr>
        <p:spPr>
          <a:xfrm>
            <a:off x="3016894" y="4056190"/>
            <a:ext cx="1567543" cy="5758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ES" dirty="0"/>
              <a:t>19-04-2022 11:00 </a:t>
            </a:r>
          </a:p>
          <a:p>
            <a:pPr algn="ctr"/>
            <a:r>
              <a:rPr lang="es-ES" dirty="0" err="1"/>
              <a:t>Dubai</a:t>
            </a:r>
            <a:endParaRPr lang="es-ES" dirty="0"/>
          </a:p>
        </p:txBody>
      </p:sp>
      <p:sp>
        <p:nvSpPr>
          <p:cNvPr id="29" name="Rectángulo 28">
            <a:extLst>
              <a:ext uri="{FF2B5EF4-FFF2-40B4-BE49-F238E27FC236}">
                <a16:creationId xmlns:a16="http://schemas.microsoft.com/office/drawing/2014/main" id="{3A7909C5-6835-4630-B70A-2589AFC8E5CB}"/>
              </a:ext>
            </a:extLst>
          </p:cNvPr>
          <p:cNvSpPr/>
          <p:nvPr/>
        </p:nvSpPr>
        <p:spPr>
          <a:xfrm>
            <a:off x="1073017" y="4056190"/>
            <a:ext cx="1567543" cy="575835"/>
          </a:xfrm>
          <a:prstGeom prst="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s-ES" dirty="0"/>
              <a:t>18-04-2022 11:07 </a:t>
            </a:r>
          </a:p>
          <a:p>
            <a:pPr algn="ctr"/>
            <a:r>
              <a:rPr lang="es-ES" dirty="0"/>
              <a:t>Bangkok</a:t>
            </a:r>
          </a:p>
        </p:txBody>
      </p:sp>
      <p:cxnSp>
        <p:nvCxnSpPr>
          <p:cNvPr id="31" name="Conector recto 30">
            <a:extLst>
              <a:ext uri="{FF2B5EF4-FFF2-40B4-BE49-F238E27FC236}">
                <a16:creationId xmlns:a16="http://schemas.microsoft.com/office/drawing/2014/main" id="{756EA80D-2840-45E0-B859-9CA68A3DB3FC}"/>
              </a:ext>
            </a:extLst>
          </p:cNvPr>
          <p:cNvCxnSpPr>
            <a:cxnSpLocks/>
          </p:cNvCxnSpPr>
          <p:nvPr/>
        </p:nvCxnSpPr>
        <p:spPr>
          <a:xfrm>
            <a:off x="177282" y="4923453"/>
            <a:ext cx="11577734"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2" name="CuadroTexto 31">
            <a:extLst>
              <a:ext uri="{FF2B5EF4-FFF2-40B4-BE49-F238E27FC236}">
                <a16:creationId xmlns:a16="http://schemas.microsoft.com/office/drawing/2014/main" id="{EB97163D-423C-4E46-997A-0B6BA268F9B7}"/>
              </a:ext>
            </a:extLst>
          </p:cNvPr>
          <p:cNvSpPr txBox="1"/>
          <p:nvPr/>
        </p:nvSpPr>
        <p:spPr>
          <a:xfrm>
            <a:off x="9980241" y="4923453"/>
            <a:ext cx="1774845" cy="307777"/>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s-ES" dirty="0" err="1">
                <a:latin typeface="Consolas" panose="020B0609020204030204" pitchFamily="49" charset="0"/>
              </a:rPr>
              <a:t>getNombreDestino</a:t>
            </a:r>
            <a:endParaRPr lang="es-ES" dirty="0">
              <a:latin typeface="Consolas" panose="020B0609020204030204" pitchFamily="49" charset="0"/>
            </a:endParaRPr>
          </a:p>
        </p:txBody>
      </p:sp>
      <p:sp>
        <p:nvSpPr>
          <p:cNvPr id="33" name="Rectángulo 32">
            <a:extLst>
              <a:ext uri="{FF2B5EF4-FFF2-40B4-BE49-F238E27FC236}">
                <a16:creationId xmlns:a16="http://schemas.microsoft.com/office/drawing/2014/main" id="{82E813FE-BA78-45AC-984D-A96F70094330}"/>
              </a:ext>
            </a:extLst>
          </p:cNvPr>
          <p:cNvSpPr/>
          <p:nvPr/>
        </p:nvSpPr>
        <p:spPr>
          <a:xfrm>
            <a:off x="4960772" y="5336185"/>
            <a:ext cx="1567543" cy="57583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ES" dirty="0"/>
              <a:t>New York</a:t>
            </a:r>
          </a:p>
        </p:txBody>
      </p:sp>
      <p:sp>
        <p:nvSpPr>
          <p:cNvPr id="34" name="Rectángulo 33">
            <a:extLst>
              <a:ext uri="{FF2B5EF4-FFF2-40B4-BE49-F238E27FC236}">
                <a16:creationId xmlns:a16="http://schemas.microsoft.com/office/drawing/2014/main" id="{F14D1E10-DC15-405D-B40C-F71281E78D05}"/>
              </a:ext>
            </a:extLst>
          </p:cNvPr>
          <p:cNvSpPr/>
          <p:nvPr/>
        </p:nvSpPr>
        <p:spPr>
          <a:xfrm>
            <a:off x="3016894" y="5336185"/>
            <a:ext cx="1567543" cy="57583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ES" dirty="0" err="1"/>
              <a:t>Dubai</a:t>
            </a:r>
            <a:endParaRPr lang="es-ES" dirty="0"/>
          </a:p>
        </p:txBody>
      </p:sp>
      <p:sp>
        <p:nvSpPr>
          <p:cNvPr id="35" name="Rectángulo 34">
            <a:extLst>
              <a:ext uri="{FF2B5EF4-FFF2-40B4-BE49-F238E27FC236}">
                <a16:creationId xmlns:a16="http://schemas.microsoft.com/office/drawing/2014/main" id="{6616F0D6-03A3-4D8B-B12B-FC0BE37FB555}"/>
              </a:ext>
            </a:extLst>
          </p:cNvPr>
          <p:cNvSpPr/>
          <p:nvPr/>
        </p:nvSpPr>
        <p:spPr>
          <a:xfrm>
            <a:off x="1073017" y="5336185"/>
            <a:ext cx="1567543" cy="575835"/>
          </a:xfrm>
          <a:prstGeom prst="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ES" dirty="0"/>
              <a:t>Bangkok</a:t>
            </a:r>
          </a:p>
        </p:txBody>
      </p:sp>
      <p:sp>
        <p:nvSpPr>
          <p:cNvPr id="42" name="Flecha: hacia abajo 41">
            <a:extLst>
              <a:ext uri="{FF2B5EF4-FFF2-40B4-BE49-F238E27FC236}">
                <a16:creationId xmlns:a16="http://schemas.microsoft.com/office/drawing/2014/main" id="{95000881-1B70-4A5E-AF8A-78924E67CD3A}"/>
              </a:ext>
            </a:extLst>
          </p:cNvPr>
          <p:cNvSpPr/>
          <p:nvPr/>
        </p:nvSpPr>
        <p:spPr>
          <a:xfrm>
            <a:off x="345233" y="1394085"/>
            <a:ext cx="573828" cy="4230017"/>
          </a:xfrm>
          <a:prstGeom prst="downArrow">
            <a:avLst/>
          </a:prstGeom>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s-ES" sz="2000" dirty="0"/>
              <a:t>STREAM</a:t>
            </a:r>
          </a:p>
        </p:txBody>
      </p:sp>
    </p:spTree>
    <p:extLst>
      <p:ext uri="{BB962C8B-B14F-4D97-AF65-F5344CB8AC3E}">
        <p14:creationId xmlns:p14="http://schemas.microsoft.com/office/powerpoint/2010/main" val="36011543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ipe(up)">
                                      <p:cBhvr>
                                        <p:cTn id="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DF0271-D9F4-4315-B71F-FBBD2920BD69}"/>
              </a:ext>
            </a:extLst>
          </p:cNvPr>
          <p:cNvSpPr>
            <a:spLocks noGrp="1"/>
          </p:cNvSpPr>
          <p:nvPr>
            <p:ph type="title"/>
          </p:nvPr>
        </p:nvSpPr>
        <p:spPr/>
        <p:txBody>
          <a:bodyPr>
            <a:normAutofit fontScale="90000"/>
          </a:bodyPr>
          <a:lstStyle/>
          <a:p>
            <a:r>
              <a:rPr lang="es-ES" dirty="0"/>
              <a:t>1. Introducción a </a:t>
            </a:r>
            <a:r>
              <a:rPr lang="es-ES" dirty="0" err="1"/>
              <a:t>Stream</a:t>
            </a:r>
            <a:br>
              <a:rPr lang="es-ES" dirty="0"/>
            </a:br>
            <a:r>
              <a:rPr lang="es-ES" dirty="0"/>
              <a:t>Primer ejemplo</a:t>
            </a:r>
          </a:p>
        </p:txBody>
      </p:sp>
      <p:sp>
        <p:nvSpPr>
          <p:cNvPr id="6" name="Content Placeholder 5">
            <a:extLst>
              <a:ext uri="{FF2B5EF4-FFF2-40B4-BE49-F238E27FC236}">
                <a16:creationId xmlns:a16="http://schemas.microsoft.com/office/drawing/2014/main" id="{B892F5FF-D46C-476C-8113-39C742F26752}"/>
              </a:ext>
            </a:extLst>
          </p:cNvPr>
          <p:cNvSpPr>
            <a:spLocks noGrp="1"/>
          </p:cNvSpPr>
          <p:nvPr>
            <p:ph idx="10"/>
          </p:nvPr>
        </p:nvSpPr>
        <p:spPr>
          <a:xfrm>
            <a:off x="609600" y="1660850"/>
            <a:ext cx="10972800" cy="2584579"/>
          </a:xfrm>
        </p:spPr>
        <p:txBody>
          <a:bodyPr>
            <a:normAutofit fontScale="92500" lnSpcReduction="10000"/>
          </a:bodyPr>
          <a:lstStyle/>
          <a:p>
            <a:r>
              <a:rPr lang="es-ES" sz="1600" dirty="0">
                <a:solidFill>
                  <a:srgbClr val="0000FF"/>
                </a:solidFill>
                <a:effectLst/>
              </a:rPr>
              <a:t>//</a:t>
            </a:r>
            <a:r>
              <a:rPr lang="es-ES" sz="1600" dirty="0"/>
              <a:t>Total de vuelos de dada una fecha de salida</a:t>
            </a:r>
            <a:endParaRPr lang="es-ES" sz="1600" dirty="0">
              <a:solidFill>
                <a:srgbClr val="0000FF"/>
              </a:solidFill>
              <a:effectLst/>
            </a:endParaRPr>
          </a:p>
          <a:p>
            <a:r>
              <a:rPr lang="es-ES" sz="1600" b="0" dirty="0" err="1">
                <a:solidFill>
                  <a:srgbClr val="0000FF"/>
                </a:solidFill>
                <a:effectLst/>
                <a:latin typeface="Consolas" panose="020B0609020204030204" pitchFamily="49" charset="0"/>
              </a:rPr>
              <a:t>public</a:t>
            </a:r>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Integer</a:t>
            </a:r>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numeroVuelosSalidaFecha</a:t>
            </a:r>
            <a:r>
              <a:rPr lang="es-ES" sz="1600" b="0" dirty="0">
                <a:solidFill>
                  <a:srgbClr val="000000"/>
                </a:solidFill>
                <a:effectLst/>
                <a:latin typeface="Consolas" panose="020B0609020204030204" pitchFamily="49" charset="0"/>
              </a:rPr>
              <a:t>(</a:t>
            </a:r>
            <a:r>
              <a:rPr lang="es-ES" sz="1600" b="0" dirty="0" err="1">
                <a:solidFill>
                  <a:srgbClr val="0000FF"/>
                </a:solidFill>
                <a:effectLst/>
                <a:latin typeface="Consolas" panose="020B0609020204030204" pitchFamily="49" charset="0"/>
              </a:rPr>
              <a:t>LocalDate</a:t>
            </a:r>
            <a:r>
              <a:rPr lang="es-ES" sz="1600" b="0" dirty="0">
                <a:solidFill>
                  <a:srgbClr val="000000"/>
                </a:solidFill>
                <a:effectLst/>
                <a:latin typeface="Consolas" panose="020B0609020204030204" pitchFamily="49" charset="0"/>
              </a:rPr>
              <a:t> fecha) {</a:t>
            </a:r>
          </a:p>
          <a:p>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Integer</a:t>
            </a:r>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num</a:t>
            </a:r>
            <a:r>
              <a:rPr lang="es-ES" sz="1600" b="0" dirty="0">
                <a:solidFill>
                  <a:srgbClr val="000000"/>
                </a:solidFill>
                <a:effectLst/>
                <a:latin typeface="Consolas" panose="020B0609020204030204" pitchFamily="49" charset="0"/>
              </a:rPr>
              <a:t> = </a:t>
            </a:r>
            <a:r>
              <a:rPr lang="es-ES" sz="1600" b="0" dirty="0">
                <a:solidFill>
                  <a:srgbClr val="098658"/>
                </a:solidFill>
                <a:effectLst/>
                <a:latin typeface="Consolas" panose="020B0609020204030204" pitchFamily="49" charset="0"/>
              </a:rPr>
              <a:t>0</a:t>
            </a:r>
            <a:r>
              <a:rPr lang="es-ES" sz="1600" b="0" dirty="0">
                <a:solidFill>
                  <a:srgbClr val="000000"/>
                </a:solidFill>
                <a:effectLst/>
                <a:latin typeface="Consolas" panose="020B0609020204030204" pitchFamily="49" charset="0"/>
              </a:rPr>
              <a:t>;</a:t>
            </a:r>
          </a:p>
          <a:p>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for</a:t>
            </a:r>
            <a:r>
              <a:rPr lang="es-ES" sz="1600" b="0" dirty="0">
                <a:solidFill>
                  <a:srgbClr val="000000"/>
                </a:solidFill>
                <a:effectLst/>
                <a:latin typeface="Consolas" panose="020B0609020204030204" pitchFamily="49" charset="0"/>
              </a:rPr>
              <a:t> (</a:t>
            </a:r>
            <a:r>
              <a:rPr lang="es-ES" sz="1600" b="0" dirty="0">
                <a:solidFill>
                  <a:srgbClr val="0000FF"/>
                </a:solidFill>
                <a:effectLst/>
                <a:latin typeface="Consolas" panose="020B0609020204030204" pitchFamily="49" charset="0"/>
              </a:rPr>
              <a:t>Vuelo</a:t>
            </a:r>
            <a:r>
              <a:rPr lang="es-ES" sz="1600" b="0" dirty="0">
                <a:solidFill>
                  <a:srgbClr val="000000"/>
                </a:solidFill>
                <a:effectLst/>
                <a:latin typeface="Consolas" panose="020B0609020204030204" pitchFamily="49" charset="0"/>
              </a:rPr>
              <a:t> v </a:t>
            </a:r>
            <a:r>
              <a:rPr lang="es-ES" sz="1600" b="0" dirty="0">
                <a:solidFill>
                  <a:srgbClr val="0000FF"/>
                </a:solidFill>
                <a:effectLst/>
                <a:latin typeface="Consolas" panose="020B0609020204030204" pitchFamily="49" charset="0"/>
              </a:rPr>
              <a:t>:</a:t>
            </a:r>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getVuelos</a:t>
            </a:r>
            <a:r>
              <a:rPr lang="es-ES" sz="1600" b="0" dirty="0">
                <a:solidFill>
                  <a:srgbClr val="000000"/>
                </a:solidFill>
                <a:effectLst/>
                <a:latin typeface="Consolas" panose="020B0609020204030204" pitchFamily="49" charset="0"/>
              </a:rPr>
              <a:t>()) {</a:t>
            </a:r>
          </a:p>
          <a:p>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if</a:t>
            </a:r>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v.getFechaSalida</a:t>
            </a:r>
            <a:r>
              <a:rPr lang="es-ES" sz="1600" b="0" dirty="0">
                <a:solidFill>
                  <a:srgbClr val="000000"/>
                </a:solidFill>
                <a:effectLst/>
                <a:latin typeface="Consolas" panose="020B0609020204030204" pitchFamily="49" charset="0"/>
              </a:rPr>
              <a:t>().</a:t>
            </a:r>
            <a:r>
              <a:rPr lang="es-ES" sz="1600" b="0" dirty="0" err="1">
                <a:solidFill>
                  <a:srgbClr val="000000"/>
                </a:solidFill>
                <a:effectLst/>
                <a:latin typeface="Consolas" panose="020B0609020204030204" pitchFamily="49" charset="0"/>
              </a:rPr>
              <a:t>equals</a:t>
            </a:r>
            <a:r>
              <a:rPr lang="es-ES" sz="1600" b="0" dirty="0">
                <a:solidFill>
                  <a:srgbClr val="000000"/>
                </a:solidFill>
                <a:effectLst/>
                <a:latin typeface="Consolas" panose="020B0609020204030204" pitchFamily="49" charset="0"/>
              </a:rPr>
              <a:t>(fecha)) {</a:t>
            </a:r>
          </a:p>
          <a:p>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num</a:t>
            </a:r>
            <a:r>
              <a:rPr lang="es-ES" sz="1600" b="0" dirty="0">
                <a:solidFill>
                  <a:srgbClr val="000000"/>
                </a:solidFill>
                <a:effectLst/>
                <a:latin typeface="Consolas" panose="020B0609020204030204" pitchFamily="49" charset="0"/>
              </a:rPr>
              <a:t>++;</a:t>
            </a:r>
          </a:p>
          <a:p>
            <a:r>
              <a:rPr lang="es-ES" sz="1600" b="0" dirty="0">
                <a:solidFill>
                  <a:srgbClr val="000000"/>
                </a:solidFill>
                <a:effectLst/>
                <a:latin typeface="Consolas" panose="020B0609020204030204" pitchFamily="49" charset="0"/>
              </a:rPr>
              <a:t>      }</a:t>
            </a:r>
          </a:p>
          <a:p>
            <a:r>
              <a:rPr lang="es-ES" sz="1600" b="0" dirty="0">
                <a:solidFill>
                  <a:srgbClr val="000000"/>
                </a:solidFill>
                <a:effectLst/>
                <a:latin typeface="Consolas" panose="020B0609020204030204" pitchFamily="49" charset="0"/>
              </a:rPr>
              <a:t>   }</a:t>
            </a:r>
          </a:p>
          <a:p>
            <a:r>
              <a:rPr lang="es-ES" sz="105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return</a:t>
            </a:r>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num</a:t>
            </a:r>
            <a:r>
              <a:rPr lang="es-ES" sz="1600" b="0" dirty="0">
                <a:solidFill>
                  <a:srgbClr val="000000"/>
                </a:solidFill>
                <a:effectLst/>
                <a:latin typeface="Consolas" panose="020B0609020204030204" pitchFamily="49" charset="0"/>
              </a:rPr>
              <a:t>;</a:t>
            </a:r>
          </a:p>
          <a:p>
            <a:r>
              <a:rPr lang="es-ES" sz="1600" b="0" dirty="0">
                <a:solidFill>
                  <a:srgbClr val="000000"/>
                </a:solidFill>
                <a:effectLst/>
                <a:latin typeface="Consolas" panose="020B0609020204030204" pitchFamily="49" charset="0"/>
              </a:rPr>
              <a:t>}</a:t>
            </a:r>
          </a:p>
        </p:txBody>
      </p:sp>
      <p:sp>
        <p:nvSpPr>
          <p:cNvPr id="7" name="Content Placeholder 3">
            <a:extLst>
              <a:ext uri="{FF2B5EF4-FFF2-40B4-BE49-F238E27FC236}">
                <a16:creationId xmlns:a16="http://schemas.microsoft.com/office/drawing/2014/main" id="{F1C9DF49-AD17-436A-BA07-47951911A48C}"/>
              </a:ext>
            </a:extLst>
          </p:cNvPr>
          <p:cNvSpPr txBox="1">
            <a:spLocks/>
          </p:cNvSpPr>
          <p:nvPr/>
        </p:nvSpPr>
        <p:spPr>
          <a:xfrm>
            <a:off x="609600" y="4418435"/>
            <a:ext cx="10972800" cy="1599814"/>
          </a:xfrm>
          <a:prstGeom prst="rect">
            <a:avLst/>
          </a:prstGeom>
          <a:noFill/>
          <a:ln w="9525" cap="flat" cmpd="sng" algn="ctr">
            <a:solidFill>
              <a:schemeClr val="dk1"/>
            </a:solidFill>
            <a:prstDash val="solid"/>
            <a:round/>
            <a:headEnd type="none" w="med" len="med"/>
            <a:tailEnd type="none" w="med" len="med"/>
          </a:ln>
          <a:effectLst/>
        </p:spPr>
        <p:txBody>
          <a:bodyPr vert="horz" lIns="91440" tIns="45720" rIns="91440" bIns="45720" rtlCol="0">
            <a:noAutofit/>
          </a:bodyPr>
          <a:lstStyle>
            <a:lvl1pPr marL="0" indent="0" algn="l" defTabSz="342900" rtl="0" eaLnBrk="1" latinLnBrk="0" hangingPunct="1">
              <a:spcBef>
                <a:spcPct val="20000"/>
              </a:spcBef>
              <a:buFont typeface="Arial"/>
              <a:buNone/>
              <a:defRPr sz="2400" kern="1200">
                <a:solidFill>
                  <a:schemeClr val="dk1"/>
                </a:solidFill>
                <a:latin typeface="Consolas" panose="020B0609020204030204" pitchFamily="49" charset="0"/>
                <a:ea typeface="+mn-ea"/>
                <a:cs typeface="+mn-cs"/>
              </a:defRPr>
            </a:lvl1pPr>
            <a:lvl2pPr marL="557213" indent="-214313" algn="l" defTabSz="342900" rtl="0" eaLnBrk="1" latinLnBrk="0" hangingPunct="1">
              <a:spcBef>
                <a:spcPct val="20000"/>
              </a:spcBef>
              <a:buFont typeface="Arial"/>
              <a:buChar char="–"/>
              <a:defRPr sz="2100" kern="1200">
                <a:solidFill>
                  <a:schemeClr val="dk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dk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dk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dk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dk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dk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dk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dk1"/>
                </a:solidFill>
                <a:latin typeface="+mn-lt"/>
                <a:ea typeface="+mn-ea"/>
                <a:cs typeface="+mn-cs"/>
              </a:defRPr>
            </a:lvl9pPr>
          </a:lstStyle>
          <a:p>
            <a:r>
              <a:rPr lang="es-ES" sz="1600" b="0" dirty="0" err="1">
                <a:solidFill>
                  <a:srgbClr val="0000FF"/>
                </a:solidFill>
                <a:effectLst/>
                <a:latin typeface="Consolas" panose="020B0609020204030204" pitchFamily="49" charset="0"/>
              </a:rPr>
              <a:t>public</a:t>
            </a:r>
            <a:r>
              <a:rPr lang="es-ES" sz="1600" b="0" dirty="0">
                <a:solidFill>
                  <a:srgbClr val="000000"/>
                </a:solidFill>
                <a:effectLst/>
                <a:latin typeface="Consolas" panose="020B0609020204030204" pitchFamily="49" charset="0"/>
              </a:rPr>
              <a:t> </a:t>
            </a:r>
            <a:r>
              <a:rPr lang="es-ES" sz="1600" b="0" dirty="0">
                <a:solidFill>
                  <a:srgbClr val="0000FF"/>
                </a:solidFill>
                <a:effectLst/>
                <a:latin typeface="Consolas" panose="020B0609020204030204" pitchFamily="49" charset="0"/>
              </a:rPr>
              <a:t>Long</a:t>
            </a:r>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numeroVuelosSalidaFecha</a:t>
            </a:r>
            <a:r>
              <a:rPr lang="es-ES" sz="1600" b="0" dirty="0">
                <a:solidFill>
                  <a:srgbClr val="000000"/>
                </a:solidFill>
                <a:effectLst/>
                <a:latin typeface="Consolas" panose="020B0609020204030204" pitchFamily="49" charset="0"/>
              </a:rPr>
              <a:t>(</a:t>
            </a:r>
            <a:r>
              <a:rPr lang="es-ES" sz="1600" b="0" dirty="0" err="1">
                <a:solidFill>
                  <a:srgbClr val="0000FF"/>
                </a:solidFill>
                <a:effectLst/>
                <a:latin typeface="Consolas" panose="020B0609020204030204" pitchFamily="49" charset="0"/>
              </a:rPr>
              <a:t>LocalDate</a:t>
            </a:r>
            <a:r>
              <a:rPr lang="es-ES" sz="1600" b="0" dirty="0">
                <a:solidFill>
                  <a:srgbClr val="000000"/>
                </a:solidFill>
                <a:effectLst/>
                <a:latin typeface="Consolas" panose="020B0609020204030204" pitchFamily="49" charset="0"/>
              </a:rPr>
              <a:t> fecha) {   </a:t>
            </a:r>
            <a:endParaRPr lang="es-ES" sz="1600" dirty="0">
              <a:solidFill>
                <a:srgbClr val="000000"/>
              </a:solidFill>
            </a:endParaRPr>
          </a:p>
          <a:p>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return</a:t>
            </a:r>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getVuelos</a:t>
            </a:r>
            <a:r>
              <a:rPr lang="es-ES" sz="1600" b="0" dirty="0">
                <a:solidFill>
                  <a:srgbClr val="000000"/>
                </a:solidFill>
                <a:effectLst/>
                <a:latin typeface="Consolas" panose="020B0609020204030204" pitchFamily="49" charset="0"/>
              </a:rPr>
              <a:t>().</a:t>
            </a:r>
            <a:r>
              <a:rPr lang="es-ES" sz="1600" b="0" dirty="0" err="1">
                <a:solidFill>
                  <a:srgbClr val="000000"/>
                </a:solidFill>
                <a:effectLst/>
                <a:latin typeface="Consolas" panose="020B0609020204030204" pitchFamily="49" charset="0"/>
              </a:rPr>
              <a:t>stream</a:t>
            </a:r>
            <a:r>
              <a:rPr lang="es-ES" sz="1600" b="0" dirty="0">
                <a:solidFill>
                  <a:srgbClr val="000000"/>
                </a:solidFill>
                <a:effectLst/>
                <a:latin typeface="Consolas" panose="020B0609020204030204" pitchFamily="49" charset="0"/>
              </a:rPr>
              <a:t>()</a:t>
            </a:r>
          </a:p>
          <a:p>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filter</a:t>
            </a:r>
            <a:r>
              <a:rPr lang="es-ES" sz="1600" b="0" dirty="0">
                <a:solidFill>
                  <a:srgbClr val="000000"/>
                </a:solidFill>
                <a:effectLst/>
                <a:latin typeface="Consolas" panose="020B0609020204030204" pitchFamily="49" charset="0"/>
              </a:rPr>
              <a:t>(x </a:t>
            </a:r>
            <a:r>
              <a:rPr lang="es-ES" sz="1600" b="0" dirty="0">
                <a:solidFill>
                  <a:srgbClr val="0000FF"/>
                </a:solidFill>
                <a:effectLst/>
                <a:latin typeface="Consolas" panose="020B0609020204030204" pitchFamily="49" charset="0"/>
              </a:rPr>
              <a:t>-&gt;</a:t>
            </a:r>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x.getFechaSalida</a:t>
            </a:r>
            <a:r>
              <a:rPr lang="es-ES" sz="1600" b="0" dirty="0">
                <a:solidFill>
                  <a:srgbClr val="000000"/>
                </a:solidFill>
                <a:effectLst/>
                <a:latin typeface="Consolas" panose="020B0609020204030204" pitchFamily="49" charset="0"/>
              </a:rPr>
              <a:t>().</a:t>
            </a:r>
            <a:r>
              <a:rPr lang="es-ES" sz="1600" b="0" dirty="0" err="1">
                <a:solidFill>
                  <a:srgbClr val="000000"/>
                </a:solidFill>
                <a:effectLst/>
                <a:latin typeface="Consolas" panose="020B0609020204030204" pitchFamily="49" charset="0"/>
              </a:rPr>
              <a:t>equals</a:t>
            </a:r>
            <a:r>
              <a:rPr lang="es-ES" sz="1600" b="0" dirty="0">
                <a:solidFill>
                  <a:srgbClr val="000000"/>
                </a:solidFill>
                <a:effectLst/>
                <a:latin typeface="Consolas" panose="020B0609020204030204" pitchFamily="49" charset="0"/>
              </a:rPr>
              <a:t>(fecha))</a:t>
            </a:r>
          </a:p>
          <a:p>
            <a:r>
              <a:rPr lang="es-ES" sz="1600" dirty="0">
                <a:solidFill>
                  <a:srgbClr val="000000"/>
                </a:solidFill>
              </a:rPr>
              <a:t>      </a:t>
            </a:r>
            <a:r>
              <a:rPr lang="es-ES" sz="1600" b="0" dirty="0">
                <a:solidFill>
                  <a:srgbClr val="000000"/>
                </a:solidFill>
                <a:effectLst/>
                <a:latin typeface="Consolas" panose="020B0609020204030204" pitchFamily="49" charset="0"/>
              </a:rPr>
              <a:t>.</a:t>
            </a:r>
            <a:r>
              <a:rPr lang="es-ES" sz="1600" b="0" dirty="0" err="1">
                <a:solidFill>
                  <a:srgbClr val="000000"/>
                </a:solidFill>
                <a:effectLst/>
                <a:latin typeface="Consolas" panose="020B0609020204030204" pitchFamily="49" charset="0"/>
              </a:rPr>
              <a:t>count</a:t>
            </a:r>
            <a:r>
              <a:rPr lang="es-ES" sz="1600" b="0" dirty="0">
                <a:solidFill>
                  <a:srgbClr val="000000"/>
                </a:solidFill>
                <a:effectLst/>
                <a:latin typeface="Consolas" panose="020B0609020204030204" pitchFamily="49" charset="0"/>
              </a:rPr>
              <a:t>();</a:t>
            </a:r>
          </a:p>
          <a:p>
            <a:r>
              <a:rPr lang="es-ES" sz="16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609598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EDF0271-D9F4-4315-B71F-FBBD2920BD69}"/>
              </a:ext>
            </a:extLst>
          </p:cNvPr>
          <p:cNvSpPr>
            <a:spLocks noGrp="1"/>
          </p:cNvSpPr>
          <p:nvPr>
            <p:ph type="title"/>
          </p:nvPr>
        </p:nvSpPr>
        <p:spPr/>
        <p:txBody>
          <a:bodyPr>
            <a:normAutofit fontScale="90000"/>
          </a:bodyPr>
          <a:lstStyle/>
          <a:p>
            <a:r>
              <a:rPr lang="es-ES" dirty="0"/>
              <a:t>1. Introducción a </a:t>
            </a:r>
            <a:r>
              <a:rPr lang="es-ES" dirty="0" err="1"/>
              <a:t>Stream</a:t>
            </a:r>
            <a:br>
              <a:rPr lang="es-ES" dirty="0"/>
            </a:br>
            <a:r>
              <a:rPr lang="es-ES" dirty="0"/>
              <a:t>Segundo ejemplo</a:t>
            </a:r>
          </a:p>
        </p:txBody>
      </p:sp>
      <p:sp>
        <p:nvSpPr>
          <p:cNvPr id="6" name="Content Placeholder 5">
            <a:extLst>
              <a:ext uri="{FF2B5EF4-FFF2-40B4-BE49-F238E27FC236}">
                <a16:creationId xmlns:a16="http://schemas.microsoft.com/office/drawing/2014/main" id="{B892F5FF-D46C-476C-8113-39C742F26752}"/>
              </a:ext>
            </a:extLst>
          </p:cNvPr>
          <p:cNvSpPr>
            <a:spLocks noGrp="1"/>
          </p:cNvSpPr>
          <p:nvPr>
            <p:ph idx="10"/>
          </p:nvPr>
        </p:nvSpPr>
        <p:spPr>
          <a:xfrm>
            <a:off x="0" y="1637291"/>
            <a:ext cx="6531430" cy="4306309"/>
          </a:xfrm>
        </p:spPr>
        <p:txBody>
          <a:bodyPr>
            <a:noAutofit/>
          </a:bodyPr>
          <a:lstStyle/>
          <a:p>
            <a:r>
              <a:rPr lang="es-ES" sz="1400" b="0" dirty="0">
                <a:solidFill>
                  <a:srgbClr val="0000FF"/>
                </a:solidFill>
                <a:effectLst/>
                <a:latin typeface="Consolas" panose="020B0609020204030204" pitchFamily="49" charset="0"/>
              </a:rPr>
              <a:t>	//</a:t>
            </a:r>
            <a:r>
              <a:rPr lang="es-ES" sz="1400" b="1" dirty="0"/>
              <a:t>Lista</a:t>
            </a:r>
            <a:r>
              <a:rPr lang="es-ES" sz="1400" dirty="0"/>
              <a:t> de los nombres de </a:t>
            </a:r>
            <a:r>
              <a:rPr lang="es-ES" sz="1400" b="1" dirty="0"/>
              <a:t>destinos</a:t>
            </a:r>
            <a:r>
              <a:rPr lang="es-ES" sz="1400" dirty="0"/>
              <a:t> de una fecha data</a:t>
            </a:r>
            <a:endParaRPr lang="es-ES" sz="1400" b="0" dirty="0">
              <a:solidFill>
                <a:srgbClr val="000000"/>
              </a:solidFill>
              <a:effectLst/>
              <a:latin typeface="Consolas" panose="020B0609020204030204" pitchFamily="49" charset="0"/>
            </a:endParaRPr>
          </a:p>
          <a:p>
            <a:r>
              <a:rPr lang="es-ES" sz="1400" b="0" dirty="0">
                <a:solidFill>
                  <a:srgbClr val="000000"/>
                </a:solidFill>
                <a:effectLst/>
                <a:latin typeface="Consolas" panose="020B0609020204030204" pitchFamily="49" charset="0"/>
              </a:rPr>
              <a:t>    </a:t>
            </a:r>
            <a:r>
              <a:rPr lang="es-ES" sz="1400" b="0" dirty="0" err="1">
                <a:solidFill>
                  <a:srgbClr val="0000FF"/>
                </a:solidFill>
                <a:effectLst/>
                <a:latin typeface="Consolas" panose="020B0609020204030204" pitchFamily="49" charset="0"/>
              </a:rPr>
              <a:t>public</a:t>
            </a:r>
            <a:r>
              <a:rPr lang="es-ES" sz="1400" b="0" dirty="0">
                <a:solidFill>
                  <a:srgbClr val="000000"/>
                </a:solidFill>
                <a:effectLst/>
                <a:latin typeface="Consolas" panose="020B0609020204030204" pitchFamily="49" charset="0"/>
              </a:rPr>
              <a:t> </a:t>
            </a:r>
            <a:r>
              <a:rPr lang="es-ES" sz="1400" b="0" dirty="0" err="1">
                <a:solidFill>
                  <a:srgbClr val="0000FF"/>
                </a:solidFill>
                <a:effectLst/>
                <a:latin typeface="Consolas" panose="020B0609020204030204" pitchFamily="49" charset="0"/>
              </a:rPr>
              <a:t>List</a:t>
            </a:r>
            <a:r>
              <a:rPr lang="es-ES" sz="1400" b="0" dirty="0">
                <a:solidFill>
                  <a:srgbClr val="000000"/>
                </a:solidFill>
                <a:effectLst/>
                <a:latin typeface="Consolas" panose="020B0609020204030204" pitchFamily="49" charset="0"/>
              </a:rPr>
              <a:t>&lt;</a:t>
            </a:r>
            <a:r>
              <a:rPr lang="es-ES" sz="1400" b="0" dirty="0" err="1">
                <a:solidFill>
                  <a:srgbClr val="0000FF"/>
                </a:solidFill>
                <a:effectLst/>
                <a:latin typeface="Consolas" panose="020B0609020204030204" pitchFamily="49" charset="0"/>
              </a:rPr>
              <a:t>String</a:t>
            </a:r>
            <a:r>
              <a:rPr lang="es-ES" sz="1400" b="0" dirty="0">
                <a:solidFill>
                  <a:srgbClr val="000000"/>
                </a:solidFill>
                <a:effectLst/>
                <a:latin typeface="Consolas" panose="020B0609020204030204" pitchFamily="49" charset="0"/>
              </a:rPr>
              <a:t>&gt; </a:t>
            </a:r>
            <a:r>
              <a:rPr lang="es-ES" sz="1400" b="0" dirty="0" err="1">
                <a:solidFill>
                  <a:srgbClr val="000000"/>
                </a:solidFill>
                <a:effectLst/>
                <a:latin typeface="Consolas" panose="020B0609020204030204" pitchFamily="49" charset="0"/>
              </a:rPr>
              <a:t>listaDestOrdFecha</a:t>
            </a:r>
            <a:r>
              <a:rPr lang="es-ES" sz="1400" b="0" dirty="0">
                <a:solidFill>
                  <a:srgbClr val="000000"/>
                </a:solidFill>
                <a:effectLst/>
                <a:latin typeface="Consolas" panose="020B0609020204030204" pitchFamily="49" charset="0"/>
              </a:rPr>
              <a:t>(</a:t>
            </a:r>
            <a:r>
              <a:rPr lang="es-ES" sz="1400" b="0" dirty="0" err="1">
                <a:solidFill>
                  <a:srgbClr val="0000FF"/>
                </a:solidFill>
                <a:effectLst/>
                <a:latin typeface="Consolas" panose="020B0609020204030204" pitchFamily="49" charset="0"/>
              </a:rPr>
              <a:t>LocalDate</a:t>
            </a:r>
            <a:r>
              <a:rPr lang="es-ES" sz="1400" b="0" dirty="0">
                <a:solidFill>
                  <a:srgbClr val="000000"/>
                </a:solidFill>
                <a:effectLst/>
                <a:latin typeface="Consolas" panose="020B0609020204030204" pitchFamily="49" charset="0"/>
              </a:rPr>
              <a:t> fecha) {</a:t>
            </a:r>
          </a:p>
          <a:p>
            <a:r>
              <a:rPr lang="en-US" sz="1400" b="0" dirty="0">
                <a:solidFill>
                  <a:srgbClr val="000000"/>
                </a:solidFill>
                <a:effectLst/>
                <a:latin typeface="Consolas" panose="020B0609020204030204" pitchFamily="49" charset="0"/>
              </a:rPr>
              <a:t>        </a:t>
            </a:r>
            <a:r>
              <a:rPr lang="es-ES" sz="1400" b="0" dirty="0" err="1">
                <a:solidFill>
                  <a:srgbClr val="0000FF"/>
                </a:solidFill>
                <a:effectLst/>
                <a:latin typeface="Consolas" panose="020B0609020204030204" pitchFamily="49" charset="0"/>
              </a:rPr>
              <a:t>List</a:t>
            </a:r>
            <a:r>
              <a:rPr lang="es-ES" sz="1400" b="0" dirty="0">
                <a:solidFill>
                  <a:srgbClr val="000000"/>
                </a:solidFill>
                <a:effectLst/>
                <a:latin typeface="Consolas" panose="020B0609020204030204" pitchFamily="49" charset="0"/>
              </a:rPr>
              <a:t>&lt;</a:t>
            </a:r>
            <a:r>
              <a:rPr lang="es-ES" sz="1400" b="0" dirty="0">
                <a:solidFill>
                  <a:srgbClr val="0000FF"/>
                </a:solidFill>
                <a:effectLst/>
                <a:latin typeface="Consolas" panose="020B0609020204030204" pitchFamily="49" charset="0"/>
              </a:rPr>
              <a:t>Vuelo</a:t>
            </a:r>
            <a:r>
              <a:rPr lang="es-ES" sz="1400" b="0" dirty="0">
                <a:solidFill>
                  <a:srgbClr val="000000"/>
                </a:solidFill>
                <a:effectLst/>
                <a:latin typeface="Consolas" panose="020B0609020204030204" pitchFamily="49" charset="0"/>
              </a:rPr>
              <a:t>&gt; vuelos = </a:t>
            </a:r>
            <a:r>
              <a:rPr lang="es-ES" sz="1400" b="0" dirty="0">
                <a:solidFill>
                  <a:srgbClr val="0000FF"/>
                </a:solidFill>
                <a:effectLst/>
                <a:latin typeface="Consolas" panose="020B0609020204030204" pitchFamily="49" charset="0"/>
              </a:rPr>
              <a:t>new</a:t>
            </a:r>
            <a:r>
              <a:rPr lang="es-ES" sz="1400" b="0" dirty="0">
                <a:solidFill>
                  <a:srgbClr val="000000"/>
                </a:solidFill>
                <a:effectLst/>
                <a:latin typeface="Consolas" panose="020B0609020204030204" pitchFamily="49" charset="0"/>
              </a:rPr>
              <a:t> </a:t>
            </a:r>
            <a:r>
              <a:rPr lang="es-ES" sz="1400" b="0" dirty="0" err="1">
                <a:solidFill>
                  <a:srgbClr val="0000FF"/>
                </a:solidFill>
                <a:effectLst/>
                <a:latin typeface="Consolas" panose="020B0609020204030204" pitchFamily="49" charset="0"/>
              </a:rPr>
              <a:t>ArrayList</a:t>
            </a:r>
            <a:r>
              <a:rPr lang="es-ES" sz="1400" b="0" dirty="0">
                <a:solidFill>
                  <a:srgbClr val="000000"/>
                </a:solidFill>
                <a:effectLst/>
                <a:latin typeface="Consolas" panose="020B0609020204030204" pitchFamily="49" charset="0"/>
              </a:rPr>
              <a:t>&lt;</a:t>
            </a:r>
            <a:r>
              <a:rPr lang="es-ES" sz="1400" b="0" dirty="0">
                <a:solidFill>
                  <a:srgbClr val="0000FF"/>
                </a:solidFill>
                <a:effectLst/>
                <a:latin typeface="Consolas" panose="020B0609020204030204" pitchFamily="49" charset="0"/>
              </a:rPr>
              <a:t>Vuelo</a:t>
            </a:r>
            <a:r>
              <a:rPr lang="es-ES" sz="1400" b="0" dirty="0">
                <a:solidFill>
                  <a:srgbClr val="000000"/>
                </a:solidFill>
                <a:effectLst/>
                <a:latin typeface="Consolas" panose="020B0609020204030204" pitchFamily="49" charset="0"/>
              </a:rPr>
              <a:t>&gt;();       </a:t>
            </a:r>
          </a:p>
          <a:p>
            <a:r>
              <a:rPr lang="es-ES" sz="1400" b="0" dirty="0">
                <a:solidFill>
                  <a:srgbClr val="000000"/>
                </a:solidFill>
                <a:effectLst/>
                <a:latin typeface="Consolas" panose="020B0609020204030204" pitchFamily="49" charset="0"/>
              </a:rPr>
              <a:t>        </a:t>
            </a:r>
            <a:r>
              <a:rPr lang="es-ES" sz="1400" b="0" dirty="0" err="1">
                <a:solidFill>
                  <a:srgbClr val="0000FF"/>
                </a:solidFill>
                <a:effectLst/>
                <a:latin typeface="Consolas" panose="020B0609020204030204" pitchFamily="49" charset="0"/>
              </a:rPr>
              <a:t>for</a:t>
            </a:r>
            <a:r>
              <a:rPr lang="es-ES" sz="1400" b="0" dirty="0">
                <a:solidFill>
                  <a:srgbClr val="000000"/>
                </a:solidFill>
                <a:effectLst/>
                <a:latin typeface="Consolas" panose="020B0609020204030204" pitchFamily="49" charset="0"/>
              </a:rPr>
              <a:t> (</a:t>
            </a:r>
            <a:r>
              <a:rPr lang="es-ES" sz="1400" b="0" dirty="0">
                <a:solidFill>
                  <a:srgbClr val="0000FF"/>
                </a:solidFill>
                <a:effectLst/>
                <a:latin typeface="Consolas" panose="020B0609020204030204" pitchFamily="49" charset="0"/>
              </a:rPr>
              <a:t>Vuelo</a:t>
            </a:r>
            <a:r>
              <a:rPr lang="es-ES" sz="1400" b="0" dirty="0">
                <a:solidFill>
                  <a:srgbClr val="000000"/>
                </a:solidFill>
                <a:effectLst/>
                <a:latin typeface="Consolas" panose="020B0609020204030204" pitchFamily="49" charset="0"/>
              </a:rPr>
              <a:t> v </a:t>
            </a:r>
            <a:r>
              <a:rPr lang="es-ES" sz="1400" b="0" dirty="0">
                <a:solidFill>
                  <a:srgbClr val="0000FF"/>
                </a:solidFill>
                <a:effectLst/>
                <a:latin typeface="Consolas" panose="020B0609020204030204" pitchFamily="49" charset="0"/>
              </a:rPr>
              <a:t>:</a:t>
            </a:r>
            <a:r>
              <a:rPr lang="es-ES" sz="1400" b="0" dirty="0">
                <a:solidFill>
                  <a:srgbClr val="000000"/>
                </a:solidFill>
                <a:effectLst/>
                <a:latin typeface="Consolas" panose="020B0609020204030204" pitchFamily="49" charset="0"/>
              </a:rPr>
              <a:t> </a:t>
            </a:r>
            <a:r>
              <a:rPr lang="es-ES" sz="1400" b="0" dirty="0" err="1">
                <a:solidFill>
                  <a:srgbClr val="000000"/>
                </a:solidFill>
                <a:effectLst/>
                <a:latin typeface="Consolas" panose="020B0609020204030204" pitchFamily="49" charset="0"/>
              </a:rPr>
              <a:t>getVuelos</a:t>
            </a:r>
            <a:r>
              <a:rPr lang="es-ES" sz="1400" b="0" dirty="0">
                <a:solidFill>
                  <a:srgbClr val="000000"/>
                </a:solidFill>
                <a:effectLst/>
                <a:latin typeface="Consolas" panose="020B0609020204030204" pitchFamily="49" charset="0"/>
              </a:rPr>
              <a:t>()) {</a:t>
            </a:r>
          </a:p>
          <a:p>
            <a:r>
              <a:rPr lang="es-ES" sz="1400" b="0" dirty="0">
                <a:solidFill>
                  <a:srgbClr val="000000"/>
                </a:solidFill>
                <a:effectLst/>
                <a:latin typeface="Consolas" panose="020B0609020204030204" pitchFamily="49" charset="0"/>
              </a:rPr>
              <a:t>            </a:t>
            </a:r>
            <a:r>
              <a:rPr lang="es-ES" sz="1400" b="0" dirty="0" err="1">
                <a:solidFill>
                  <a:srgbClr val="0000FF"/>
                </a:solidFill>
                <a:effectLst/>
                <a:latin typeface="Consolas" panose="020B0609020204030204" pitchFamily="49" charset="0"/>
              </a:rPr>
              <a:t>if</a:t>
            </a:r>
            <a:r>
              <a:rPr lang="es-ES" sz="1400" b="0" dirty="0">
                <a:solidFill>
                  <a:srgbClr val="000000"/>
                </a:solidFill>
                <a:effectLst/>
                <a:latin typeface="Consolas" panose="020B0609020204030204" pitchFamily="49" charset="0"/>
              </a:rPr>
              <a:t> (</a:t>
            </a:r>
            <a:r>
              <a:rPr lang="es-ES" sz="1400" b="0" dirty="0" err="1">
                <a:solidFill>
                  <a:srgbClr val="000000"/>
                </a:solidFill>
                <a:effectLst/>
                <a:latin typeface="Consolas" panose="020B0609020204030204" pitchFamily="49" charset="0"/>
              </a:rPr>
              <a:t>v.getFecha</a:t>
            </a:r>
            <a:r>
              <a:rPr lang="es-ES" sz="1400" b="0" dirty="0">
                <a:solidFill>
                  <a:srgbClr val="000000"/>
                </a:solidFill>
                <a:effectLst/>
                <a:latin typeface="Consolas" panose="020B0609020204030204" pitchFamily="49" charset="0"/>
              </a:rPr>
              <a:t>().</a:t>
            </a:r>
            <a:r>
              <a:rPr lang="es-ES" sz="1400" b="0" dirty="0" err="1">
                <a:solidFill>
                  <a:srgbClr val="000000"/>
                </a:solidFill>
                <a:effectLst/>
                <a:latin typeface="Consolas" panose="020B0609020204030204" pitchFamily="49" charset="0"/>
              </a:rPr>
              <a:t>equals</a:t>
            </a:r>
            <a:r>
              <a:rPr lang="es-ES" sz="1400" b="0" dirty="0">
                <a:solidFill>
                  <a:srgbClr val="000000"/>
                </a:solidFill>
                <a:effectLst/>
                <a:latin typeface="Consolas" panose="020B0609020204030204" pitchFamily="49" charset="0"/>
              </a:rPr>
              <a:t>(fecha)) {</a:t>
            </a:r>
          </a:p>
          <a:p>
            <a:r>
              <a:rPr lang="es-ES" sz="1400" b="0" dirty="0">
                <a:solidFill>
                  <a:srgbClr val="000000"/>
                </a:solidFill>
                <a:effectLst/>
                <a:latin typeface="Consolas" panose="020B0609020204030204" pitchFamily="49" charset="0"/>
              </a:rPr>
              <a:t>                </a:t>
            </a:r>
            <a:r>
              <a:rPr lang="es-ES" sz="1400" b="0" dirty="0" err="1">
                <a:solidFill>
                  <a:srgbClr val="000000"/>
                </a:solidFill>
                <a:effectLst/>
                <a:latin typeface="Consolas" panose="020B0609020204030204" pitchFamily="49" charset="0"/>
              </a:rPr>
              <a:t>vuelos.add</a:t>
            </a:r>
            <a:r>
              <a:rPr lang="es-ES" sz="1400" b="0" dirty="0">
                <a:solidFill>
                  <a:srgbClr val="000000"/>
                </a:solidFill>
                <a:effectLst/>
                <a:latin typeface="Consolas" panose="020B0609020204030204" pitchFamily="49" charset="0"/>
              </a:rPr>
              <a:t>(v);</a:t>
            </a:r>
          </a:p>
          <a:p>
            <a:r>
              <a:rPr lang="es-ES" sz="1400" b="0" dirty="0">
                <a:solidFill>
                  <a:srgbClr val="000000"/>
                </a:solidFill>
                <a:effectLst/>
                <a:latin typeface="Consolas" panose="020B0609020204030204" pitchFamily="49" charset="0"/>
              </a:rPr>
              <a:t>            }</a:t>
            </a:r>
          </a:p>
          <a:p>
            <a:r>
              <a:rPr lang="es-ES" sz="1400" b="0" dirty="0">
                <a:solidFill>
                  <a:srgbClr val="000000"/>
                </a:solidFill>
                <a:effectLst/>
                <a:latin typeface="Consolas" panose="020B0609020204030204" pitchFamily="49" charset="0"/>
              </a:rPr>
              <a:t>        }</a:t>
            </a:r>
          </a:p>
          <a:p>
            <a:endParaRPr lang="es-ES" sz="1400" b="0" dirty="0">
              <a:solidFill>
                <a:srgbClr val="000000"/>
              </a:solidFill>
              <a:effectLst/>
              <a:latin typeface="Consolas" panose="020B0609020204030204" pitchFamily="49" charset="0"/>
            </a:endParaRPr>
          </a:p>
          <a:p>
            <a:r>
              <a:rPr lang="es-ES" sz="1400" b="0" dirty="0">
                <a:solidFill>
                  <a:srgbClr val="000000"/>
                </a:solidFill>
                <a:effectLst/>
                <a:latin typeface="Consolas" panose="020B0609020204030204" pitchFamily="49" charset="0"/>
              </a:rPr>
              <a:t>        </a:t>
            </a:r>
            <a:r>
              <a:rPr lang="es-ES" sz="1400" b="0" dirty="0" err="1">
                <a:solidFill>
                  <a:srgbClr val="000000"/>
                </a:solidFill>
                <a:effectLst/>
                <a:latin typeface="Consolas" panose="020B0609020204030204" pitchFamily="49" charset="0"/>
              </a:rPr>
              <a:t>vuelos.sort</a:t>
            </a:r>
            <a:r>
              <a:rPr lang="es-ES" sz="1400" b="0" dirty="0">
                <a:solidFill>
                  <a:srgbClr val="000000"/>
                </a:solidFill>
                <a:effectLst/>
                <a:latin typeface="Consolas" panose="020B0609020204030204" pitchFamily="49" charset="0"/>
              </a:rPr>
              <a:t>(</a:t>
            </a:r>
            <a:r>
              <a:rPr lang="es-ES" sz="1400" b="0" dirty="0" err="1">
                <a:solidFill>
                  <a:srgbClr val="000000"/>
                </a:solidFill>
                <a:effectLst/>
                <a:latin typeface="Consolas" panose="020B0609020204030204" pitchFamily="49" charset="0"/>
              </a:rPr>
              <a:t>Comparator.comparing</a:t>
            </a:r>
            <a:r>
              <a:rPr lang="es-ES" sz="1400" b="0" dirty="0">
                <a:solidFill>
                  <a:srgbClr val="000000"/>
                </a:solidFill>
                <a:effectLst/>
                <a:latin typeface="Consolas" panose="020B0609020204030204" pitchFamily="49" charset="0"/>
              </a:rPr>
              <a:t>(Vuelo</a:t>
            </a:r>
            <a:r>
              <a:rPr lang="es-ES" sz="1400" b="0" dirty="0">
                <a:solidFill>
                  <a:srgbClr val="0000FF"/>
                </a:solidFill>
                <a:effectLst/>
                <a:latin typeface="Consolas" panose="020B0609020204030204" pitchFamily="49" charset="0"/>
              </a:rPr>
              <a:t>::</a:t>
            </a:r>
            <a:r>
              <a:rPr lang="es-ES" sz="1400" b="0" dirty="0" err="1">
                <a:solidFill>
                  <a:srgbClr val="000000"/>
                </a:solidFill>
                <a:effectLst/>
                <a:latin typeface="Consolas" panose="020B0609020204030204" pitchFamily="49" charset="0"/>
              </a:rPr>
              <a:t>getFecha</a:t>
            </a:r>
            <a:r>
              <a:rPr lang="es-ES" sz="1400" b="0" dirty="0">
                <a:solidFill>
                  <a:srgbClr val="000000"/>
                </a:solidFill>
                <a:effectLst/>
                <a:latin typeface="Consolas" panose="020B0609020204030204" pitchFamily="49" charset="0"/>
              </a:rPr>
              <a:t>));</a:t>
            </a:r>
          </a:p>
          <a:p>
            <a:endParaRPr lang="es-ES" sz="1400" b="0" dirty="0">
              <a:solidFill>
                <a:srgbClr val="000000"/>
              </a:solidFill>
              <a:effectLst/>
              <a:latin typeface="Consolas" panose="020B0609020204030204" pitchFamily="49" charset="0"/>
            </a:endParaRPr>
          </a:p>
          <a:p>
            <a:r>
              <a:rPr lang="es-ES" sz="1400" b="0" dirty="0">
                <a:solidFill>
                  <a:srgbClr val="0000FF"/>
                </a:solidFill>
                <a:effectLst/>
                <a:latin typeface="Consolas" panose="020B0609020204030204" pitchFamily="49" charset="0"/>
              </a:rPr>
              <a:t>        </a:t>
            </a:r>
            <a:r>
              <a:rPr lang="es-ES" sz="1400" b="0" dirty="0" err="1">
                <a:solidFill>
                  <a:srgbClr val="0000FF"/>
                </a:solidFill>
                <a:effectLst/>
                <a:latin typeface="Consolas" panose="020B0609020204030204" pitchFamily="49" charset="0"/>
              </a:rPr>
              <a:t>List</a:t>
            </a:r>
            <a:r>
              <a:rPr lang="es-ES" sz="1400" b="0" dirty="0">
                <a:solidFill>
                  <a:srgbClr val="000000"/>
                </a:solidFill>
                <a:effectLst/>
                <a:latin typeface="Consolas" panose="020B0609020204030204" pitchFamily="49" charset="0"/>
              </a:rPr>
              <a:t>&lt;</a:t>
            </a:r>
            <a:r>
              <a:rPr lang="es-ES" sz="1400" b="0" dirty="0" err="1">
                <a:solidFill>
                  <a:srgbClr val="0000FF"/>
                </a:solidFill>
                <a:effectLst/>
                <a:latin typeface="Consolas" panose="020B0609020204030204" pitchFamily="49" charset="0"/>
              </a:rPr>
              <a:t>String</a:t>
            </a:r>
            <a:r>
              <a:rPr lang="es-ES" sz="1400" b="0" dirty="0">
                <a:solidFill>
                  <a:srgbClr val="000000"/>
                </a:solidFill>
                <a:effectLst/>
                <a:latin typeface="Consolas" panose="020B0609020204030204" pitchFamily="49" charset="0"/>
              </a:rPr>
              <a:t>&gt; resultado = </a:t>
            </a:r>
            <a:r>
              <a:rPr lang="es-ES" sz="1400" b="0" dirty="0">
                <a:solidFill>
                  <a:srgbClr val="0000FF"/>
                </a:solidFill>
                <a:effectLst/>
                <a:latin typeface="Consolas" panose="020B0609020204030204" pitchFamily="49" charset="0"/>
              </a:rPr>
              <a:t>new</a:t>
            </a:r>
            <a:r>
              <a:rPr lang="es-ES" sz="1400" b="0" dirty="0">
                <a:solidFill>
                  <a:srgbClr val="000000"/>
                </a:solidFill>
                <a:effectLst/>
                <a:latin typeface="Consolas" panose="020B0609020204030204" pitchFamily="49" charset="0"/>
              </a:rPr>
              <a:t> </a:t>
            </a:r>
            <a:r>
              <a:rPr lang="es-ES" sz="1400" b="0" dirty="0" err="1">
                <a:solidFill>
                  <a:srgbClr val="0000FF"/>
                </a:solidFill>
                <a:effectLst/>
                <a:latin typeface="Consolas" panose="020B0609020204030204" pitchFamily="49" charset="0"/>
              </a:rPr>
              <a:t>ArrayList</a:t>
            </a:r>
            <a:r>
              <a:rPr lang="es-ES" sz="1400" b="0" dirty="0">
                <a:solidFill>
                  <a:srgbClr val="000000"/>
                </a:solidFill>
                <a:effectLst/>
                <a:latin typeface="Consolas" panose="020B0609020204030204" pitchFamily="49" charset="0"/>
              </a:rPr>
              <a:t>&lt;</a:t>
            </a:r>
            <a:r>
              <a:rPr lang="es-ES" sz="1400" b="0" dirty="0" err="1">
                <a:solidFill>
                  <a:srgbClr val="0000FF"/>
                </a:solidFill>
                <a:effectLst/>
                <a:latin typeface="Consolas" panose="020B0609020204030204" pitchFamily="49" charset="0"/>
              </a:rPr>
              <a:t>String</a:t>
            </a:r>
            <a:r>
              <a:rPr lang="es-ES" sz="1400" b="0" dirty="0">
                <a:solidFill>
                  <a:srgbClr val="000000"/>
                </a:solidFill>
                <a:effectLst/>
                <a:latin typeface="Consolas" panose="020B0609020204030204" pitchFamily="49" charset="0"/>
              </a:rPr>
              <a:t>&gt;();</a:t>
            </a:r>
          </a:p>
          <a:p>
            <a:r>
              <a:rPr lang="es-ES" sz="1400" b="0" dirty="0">
                <a:solidFill>
                  <a:srgbClr val="000000"/>
                </a:solidFill>
                <a:effectLst/>
                <a:latin typeface="Consolas" panose="020B0609020204030204" pitchFamily="49" charset="0"/>
              </a:rPr>
              <a:t>        </a:t>
            </a:r>
            <a:r>
              <a:rPr lang="es-ES" sz="1400" b="0" dirty="0" err="1">
                <a:solidFill>
                  <a:srgbClr val="0000FF"/>
                </a:solidFill>
                <a:effectLst/>
                <a:latin typeface="Consolas" panose="020B0609020204030204" pitchFamily="49" charset="0"/>
              </a:rPr>
              <a:t>for</a:t>
            </a:r>
            <a:r>
              <a:rPr lang="es-ES" sz="1400" b="0" dirty="0">
                <a:solidFill>
                  <a:srgbClr val="000000"/>
                </a:solidFill>
                <a:effectLst/>
                <a:latin typeface="Consolas" panose="020B0609020204030204" pitchFamily="49" charset="0"/>
              </a:rPr>
              <a:t>(</a:t>
            </a:r>
            <a:r>
              <a:rPr lang="es-ES" sz="1400" b="0" dirty="0">
                <a:solidFill>
                  <a:srgbClr val="0000FF"/>
                </a:solidFill>
                <a:effectLst/>
                <a:latin typeface="Consolas" panose="020B0609020204030204" pitchFamily="49" charset="0"/>
              </a:rPr>
              <a:t>Vuelo</a:t>
            </a:r>
            <a:r>
              <a:rPr lang="es-ES" sz="1400" b="0" dirty="0">
                <a:solidFill>
                  <a:srgbClr val="000000"/>
                </a:solidFill>
                <a:effectLst/>
                <a:latin typeface="Consolas" panose="020B0609020204030204" pitchFamily="49" charset="0"/>
              </a:rPr>
              <a:t> v</a:t>
            </a:r>
            <a:r>
              <a:rPr lang="es-ES" sz="1400" b="0" dirty="0">
                <a:solidFill>
                  <a:srgbClr val="0000FF"/>
                </a:solidFill>
                <a:effectLst/>
                <a:latin typeface="Consolas" panose="020B0609020204030204" pitchFamily="49" charset="0"/>
              </a:rPr>
              <a:t>:</a:t>
            </a:r>
            <a:r>
              <a:rPr lang="es-ES" sz="1400" b="0" dirty="0">
                <a:solidFill>
                  <a:srgbClr val="000000"/>
                </a:solidFill>
                <a:effectLst/>
                <a:latin typeface="Consolas" panose="020B0609020204030204" pitchFamily="49" charset="0"/>
              </a:rPr>
              <a:t> vuelos){</a:t>
            </a:r>
          </a:p>
          <a:p>
            <a:r>
              <a:rPr lang="es-ES" sz="1400" b="0" dirty="0">
                <a:solidFill>
                  <a:srgbClr val="000000"/>
                </a:solidFill>
                <a:effectLst/>
                <a:latin typeface="Consolas" panose="020B0609020204030204" pitchFamily="49" charset="0"/>
              </a:rPr>
              <a:t>            </a:t>
            </a:r>
            <a:r>
              <a:rPr lang="es-ES" sz="1400" b="0" dirty="0" err="1">
                <a:solidFill>
                  <a:srgbClr val="000000"/>
                </a:solidFill>
                <a:effectLst/>
                <a:latin typeface="Consolas" panose="020B0609020204030204" pitchFamily="49" charset="0"/>
              </a:rPr>
              <a:t>resultado.add</a:t>
            </a:r>
            <a:r>
              <a:rPr lang="es-ES" sz="1400" b="0" dirty="0">
                <a:solidFill>
                  <a:srgbClr val="000000"/>
                </a:solidFill>
                <a:effectLst/>
                <a:latin typeface="Consolas" panose="020B0609020204030204" pitchFamily="49" charset="0"/>
              </a:rPr>
              <a:t>(</a:t>
            </a:r>
            <a:r>
              <a:rPr lang="es-ES" sz="1400" b="0" dirty="0" err="1">
                <a:solidFill>
                  <a:srgbClr val="000000"/>
                </a:solidFill>
                <a:effectLst/>
                <a:latin typeface="Consolas" panose="020B0609020204030204" pitchFamily="49" charset="0"/>
              </a:rPr>
              <a:t>v.getDestino</a:t>
            </a:r>
            <a:r>
              <a:rPr lang="es-ES" sz="1400" b="0" dirty="0">
                <a:solidFill>
                  <a:srgbClr val="000000"/>
                </a:solidFill>
                <a:effectLst/>
                <a:latin typeface="Consolas" panose="020B0609020204030204" pitchFamily="49" charset="0"/>
              </a:rPr>
              <a:t>())</a:t>
            </a:r>
          </a:p>
          <a:p>
            <a:r>
              <a:rPr lang="es-ES" sz="1400" b="0" dirty="0">
                <a:solidFill>
                  <a:srgbClr val="000000"/>
                </a:solidFill>
                <a:effectLst/>
                <a:latin typeface="Consolas" panose="020B0609020204030204" pitchFamily="49" charset="0"/>
              </a:rPr>
              <a:t>        }</a:t>
            </a:r>
          </a:p>
          <a:p>
            <a:r>
              <a:rPr lang="es-ES" sz="1400" b="0" dirty="0">
                <a:solidFill>
                  <a:srgbClr val="000000"/>
                </a:solidFill>
                <a:effectLst/>
                <a:latin typeface="Consolas" panose="020B0609020204030204" pitchFamily="49" charset="0"/>
              </a:rPr>
              <a:t>        </a:t>
            </a:r>
            <a:r>
              <a:rPr lang="es-ES" sz="1400" b="0" dirty="0" err="1">
                <a:solidFill>
                  <a:srgbClr val="0000FF"/>
                </a:solidFill>
                <a:effectLst/>
                <a:latin typeface="Consolas" panose="020B0609020204030204" pitchFamily="49" charset="0"/>
              </a:rPr>
              <a:t>return</a:t>
            </a:r>
            <a:r>
              <a:rPr lang="es-ES" sz="1400" b="0" dirty="0">
                <a:solidFill>
                  <a:srgbClr val="000000"/>
                </a:solidFill>
                <a:effectLst/>
                <a:latin typeface="Consolas" panose="020B0609020204030204" pitchFamily="49" charset="0"/>
              </a:rPr>
              <a:t> resultado;</a:t>
            </a:r>
          </a:p>
          <a:p>
            <a:r>
              <a:rPr lang="es-ES" sz="1400" b="0" dirty="0">
                <a:solidFill>
                  <a:srgbClr val="000000"/>
                </a:solidFill>
                <a:effectLst/>
                <a:latin typeface="Consolas" panose="020B0609020204030204" pitchFamily="49" charset="0"/>
              </a:rPr>
              <a:t>    }</a:t>
            </a:r>
          </a:p>
        </p:txBody>
      </p:sp>
      <p:sp>
        <p:nvSpPr>
          <p:cNvPr id="7" name="Content Placeholder 3">
            <a:extLst>
              <a:ext uri="{FF2B5EF4-FFF2-40B4-BE49-F238E27FC236}">
                <a16:creationId xmlns:a16="http://schemas.microsoft.com/office/drawing/2014/main" id="{F1C9DF49-AD17-436A-BA07-47951911A48C}"/>
              </a:ext>
            </a:extLst>
          </p:cNvPr>
          <p:cNvSpPr txBox="1">
            <a:spLocks/>
          </p:cNvSpPr>
          <p:nvPr/>
        </p:nvSpPr>
        <p:spPr>
          <a:xfrm>
            <a:off x="6531426" y="1637291"/>
            <a:ext cx="5660574" cy="4306308"/>
          </a:xfrm>
          <a:prstGeom prst="rect">
            <a:avLst/>
          </a:prstGeom>
          <a:noFill/>
          <a:ln w="9525" cap="flat" cmpd="sng" algn="ctr">
            <a:solidFill>
              <a:schemeClr val="dk1"/>
            </a:solidFill>
            <a:prstDash val="solid"/>
            <a:round/>
            <a:headEnd type="none" w="med" len="med"/>
            <a:tailEnd type="none" w="med" len="med"/>
          </a:ln>
          <a:effectLst/>
        </p:spPr>
        <p:txBody>
          <a:bodyPr vert="horz" lIns="91440" tIns="45720" rIns="91440" bIns="45720" rtlCol="0">
            <a:normAutofit/>
          </a:bodyPr>
          <a:lstStyle>
            <a:lvl1pPr marL="0" indent="0" algn="l" defTabSz="342900" rtl="0" eaLnBrk="1" latinLnBrk="0" hangingPunct="1">
              <a:spcBef>
                <a:spcPct val="20000"/>
              </a:spcBef>
              <a:buFont typeface="Arial"/>
              <a:buNone/>
              <a:defRPr sz="2400" kern="1200">
                <a:solidFill>
                  <a:schemeClr val="dk1"/>
                </a:solidFill>
                <a:latin typeface="Consolas" panose="020B0609020204030204" pitchFamily="49" charset="0"/>
                <a:ea typeface="+mn-ea"/>
                <a:cs typeface="+mn-cs"/>
              </a:defRPr>
            </a:lvl1pPr>
            <a:lvl2pPr marL="557213" indent="-214313" algn="l" defTabSz="342900" rtl="0" eaLnBrk="1" latinLnBrk="0" hangingPunct="1">
              <a:spcBef>
                <a:spcPct val="20000"/>
              </a:spcBef>
              <a:buFont typeface="Arial"/>
              <a:buChar char="–"/>
              <a:defRPr sz="2100" kern="1200">
                <a:solidFill>
                  <a:schemeClr val="dk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dk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dk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dk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dk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dk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dk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dk1"/>
                </a:solidFill>
                <a:latin typeface="+mn-lt"/>
                <a:ea typeface="+mn-ea"/>
                <a:cs typeface="+mn-cs"/>
              </a:defRPr>
            </a:lvl9pPr>
          </a:lstStyle>
          <a:p>
            <a:r>
              <a:rPr lang="es-ES" sz="1400" b="0" dirty="0" err="1">
                <a:solidFill>
                  <a:srgbClr val="0000FF"/>
                </a:solidFill>
                <a:effectLst/>
                <a:latin typeface="Consolas" panose="020B0609020204030204" pitchFamily="49" charset="0"/>
              </a:rPr>
              <a:t>public</a:t>
            </a:r>
            <a:r>
              <a:rPr lang="es-ES" sz="1400" b="0" dirty="0">
                <a:solidFill>
                  <a:srgbClr val="000000"/>
                </a:solidFill>
                <a:effectLst/>
                <a:latin typeface="Consolas" panose="020B0609020204030204" pitchFamily="49" charset="0"/>
              </a:rPr>
              <a:t> </a:t>
            </a:r>
            <a:r>
              <a:rPr lang="es-ES" sz="1400" b="0" dirty="0" err="1">
                <a:solidFill>
                  <a:srgbClr val="0000FF"/>
                </a:solidFill>
                <a:effectLst/>
                <a:latin typeface="Consolas" panose="020B0609020204030204" pitchFamily="49" charset="0"/>
              </a:rPr>
              <a:t>List</a:t>
            </a:r>
            <a:r>
              <a:rPr lang="es-ES" sz="1400" b="0" dirty="0">
                <a:solidFill>
                  <a:srgbClr val="000000"/>
                </a:solidFill>
                <a:effectLst/>
                <a:latin typeface="Consolas" panose="020B0609020204030204" pitchFamily="49" charset="0"/>
              </a:rPr>
              <a:t>&lt;</a:t>
            </a:r>
            <a:r>
              <a:rPr lang="es-ES" sz="1400" b="0" dirty="0" err="1">
                <a:solidFill>
                  <a:srgbClr val="0000FF"/>
                </a:solidFill>
                <a:effectLst/>
                <a:latin typeface="Consolas" panose="020B0609020204030204" pitchFamily="49" charset="0"/>
              </a:rPr>
              <a:t>String</a:t>
            </a:r>
            <a:r>
              <a:rPr lang="es-ES" sz="1400" b="0" dirty="0">
                <a:solidFill>
                  <a:srgbClr val="000000"/>
                </a:solidFill>
                <a:effectLst/>
                <a:latin typeface="Consolas" panose="020B0609020204030204" pitchFamily="49" charset="0"/>
              </a:rPr>
              <a:t>&gt; </a:t>
            </a:r>
            <a:r>
              <a:rPr lang="es-ES" sz="1400" b="0" dirty="0" err="1">
                <a:solidFill>
                  <a:srgbClr val="000000"/>
                </a:solidFill>
                <a:effectLst/>
                <a:latin typeface="Consolas" panose="020B0609020204030204" pitchFamily="49" charset="0"/>
              </a:rPr>
              <a:t>listaDestOrdFecha</a:t>
            </a:r>
            <a:r>
              <a:rPr lang="es-ES" sz="1400" b="0" dirty="0">
                <a:solidFill>
                  <a:srgbClr val="000000"/>
                </a:solidFill>
                <a:effectLst/>
                <a:latin typeface="Consolas" panose="020B0609020204030204" pitchFamily="49" charset="0"/>
              </a:rPr>
              <a:t>(</a:t>
            </a:r>
            <a:r>
              <a:rPr lang="es-ES" sz="1400" b="0" dirty="0" err="1">
                <a:solidFill>
                  <a:srgbClr val="0000FF"/>
                </a:solidFill>
                <a:effectLst/>
                <a:latin typeface="Consolas" panose="020B0609020204030204" pitchFamily="49" charset="0"/>
              </a:rPr>
              <a:t>LocalDate</a:t>
            </a:r>
            <a:r>
              <a:rPr lang="es-ES" sz="1400" b="0" dirty="0">
                <a:solidFill>
                  <a:srgbClr val="000000"/>
                </a:solidFill>
                <a:effectLst/>
                <a:latin typeface="Consolas" panose="020B0609020204030204" pitchFamily="49" charset="0"/>
              </a:rPr>
              <a:t> fecha) {</a:t>
            </a:r>
          </a:p>
          <a:p>
            <a:r>
              <a:rPr lang="es-ES" sz="1400" b="0" dirty="0">
                <a:solidFill>
                  <a:srgbClr val="000000"/>
                </a:solidFill>
                <a:effectLst/>
                <a:latin typeface="Consolas" panose="020B0609020204030204" pitchFamily="49" charset="0"/>
              </a:rPr>
              <a:t>   </a:t>
            </a:r>
            <a:r>
              <a:rPr lang="es-ES" sz="1400" b="0" dirty="0" err="1">
                <a:solidFill>
                  <a:srgbClr val="0000FF"/>
                </a:solidFill>
                <a:effectLst/>
                <a:latin typeface="Consolas" panose="020B0609020204030204" pitchFamily="49" charset="0"/>
              </a:rPr>
              <a:t>return</a:t>
            </a:r>
            <a:r>
              <a:rPr lang="es-ES" sz="1400" b="0" dirty="0">
                <a:solidFill>
                  <a:srgbClr val="000000"/>
                </a:solidFill>
                <a:effectLst/>
                <a:latin typeface="Consolas" panose="020B0609020204030204" pitchFamily="49" charset="0"/>
              </a:rPr>
              <a:t> </a:t>
            </a:r>
            <a:r>
              <a:rPr lang="es-ES" sz="1400" b="0" dirty="0" err="1">
                <a:solidFill>
                  <a:srgbClr val="000000"/>
                </a:solidFill>
                <a:effectLst/>
                <a:latin typeface="Consolas" panose="020B0609020204030204" pitchFamily="49" charset="0"/>
              </a:rPr>
              <a:t>getVuelos</a:t>
            </a:r>
            <a:r>
              <a:rPr lang="es-ES" sz="1400" b="0" dirty="0">
                <a:solidFill>
                  <a:srgbClr val="000000"/>
                </a:solidFill>
                <a:effectLst/>
                <a:latin typeface="Consolas" panose="020B0609020204030204" pitchFamily="49" charset="0"/>
              </a:rPr>
              <a:t>().</a:t>
            </a:r>
            <a:r>
              <a:rPr lang="es-ES" sz="1400" b="0" dirty="0" err="1">
                <a:solidFill>
                  <a:srgbClr val="000000"/>
                </a:solidFill>
                <a:effectLst/>
                <a:latin typeface="Consolas" panose="020B0609020204030204" pitchFamily="49" charset="0"/>
              </a:rPr>
              <a:t>stream</a:t>
            </a:r>
            <a:r>
              <a:rPr lang="es-ES" sz="1400" b="0" dirty="0">
                <a:solidFill>
                  <a:srgbClr val="000000"/>
                </a:solidFill>
                <a:effectLst/>
                <a:latin typeface="Consolas" panose="020B0609020204030204" pitchFamily="49" charset="0"/>
              </a:rPr>
              <a:t>()</a:t>
            </a:r>
          </a:p>
          <a:p>
            <a:r>
              <a:rPr lang="es-ES" sz="1400" b="0" dirty="0">
                <a:solidFill>
                  <a:srgbClr val="000000"/>
                </a:solidFill>
                <a:effectLst/>
                <a:latin typeface="Consolas" panose="020B0609020204030204" pitchFamily="49" charset="0"/>
              </a:rPr>
              <a:t>      .</a:t>
            </a:r>
            <a:r>
              <a:rPr lang="es-ES" sz="1400" b="0" dirty="0" err="1">
                <a:solidFill>
                  <a:srgbClr val="000000"/>
                </a:solidFill>
                <a:effectLst/>
                <a:latin typeface="Consolas" panose="020B0609020204030204" pitchFamily="49" charset="0"/>
              </a:rPr>
              <a:t>filter</a:t>
            </a:r>
            <a:r>
              <a:rPr lang="es-ES" sz="1400" b="0" dirty="0">
                <a:solidFill>
                  <a:srgbClr val="000000"/>
                </a:solidFill>
                <a:effectLst/>
                <a:latin typeface="Consolas" panose="020B0609020204030204" pitchFamily="49" charset="0"/>
              </a:rPr>
              <a:t>(x </a:t>
            </a:r>
            <a:r>
              <a:rPr lang="es-ES" sz="1400" b="0" dirty="0">
                <a:solidFill>
                  <a:srgbClr val="0000FF"/>
                </a:solidFill>
                <a:effectLst/>
                <a:latin typeface="Consolas" panose="020B0609020204030204" pitchFamily="49" charset="0"/>
              </a:rPr>
              <a:t>-&gt;</a:t>
            </a:r>
            <a:r>
              <a:rPr lang="es-ES" sz="1400" b="0" dirty="0">
                <a:solidFill>
                  <a:srgbClr val="000000"/>
                </a:solidFill>
                <a:effectLst/>
                <a:latin typeface="Consolas" panose="020B0609020204030204" pitchFamily="49" charset="0"/>
              </a:rPr>
              <a:t> </a:t>
            </a:r>
            <a:r>
              <a:rPr lang="es-ES" sz="1400" b="0" dirty="0" err="1">
                <a:solidFill>
                  <a:srgbClr val="000000"/>
                </a:solidFill>
                <a:effectLst/>
                <a:latin typeface="Consolas" panose="020B0609020204030204" pitchFamily="49" charset="0"/>
              </a:rPr>
              <a:t>x.getFecha</a:t>
            </a:r>
            <a:r>
              <a:rPr lang="es-ES" sz="1400" b="0" dirty="0">
                <a:solidFill>
                  <a:srgbClr val="000000"/>
                </a:solidFill>
                <a:effectLst/>
                <a:latin typeface="Consolas" panose="020B0609020204030204" pitchFamily="49" charset="0"/>
              </a:rPr>
              <a:t>().</a:t>
            </a:r>
            <a:r>
              <a:rPr lang="es-ES" sz="1400" b="0" dirty="0" err="1">
                <a:solidFill>
                  <a:srgbClr val="000000"/>
                </a:solidFill>
                <a:effectLst/>
                <a:latin typeface="Consolas" panose="020B0609020204030204" pitchFamily="49" charset="0"/>
              </a:rPr>
              <a:t>equals</a:t>
            </a:r>
            <a:r>
              <a:rPr lang="es-ES" sz="1400" b="0" dirty="0">
                <a:solidFill>
                  <a:srgbClr val="000000"/>
                </a:solidFill>
                <a:effectLst/>
                <a:latin typeface="Consolas" panose="020B0609020204030204" pitchFamily="49" charset="0"/>
              </a:rPr>
              <a:t>(fecha))</a:t>
            </a:r>
          </a:p>
          <a:p>
            <a:r>
              <a:rPr lang="es-ES" sz="1400" b="0" dirty="0">
                <a:solidFill>
                  <a:srgbClr val="000000"/>
                </a:solidFill>
                <a:effectLst/>
                <a:latin typeface="Consolas" panose="020B0609020204030204" pitchFamily="49" charset="0"/>
              </a:rPr>
              <a:t>      .</a:t>
            </a:r>
            <a:r>
              <a:rPr lang="es-ES" sz="1400" b="0" dirty="0" err="1">
                <a:solidFill>
                  <a:srgbClr val="000000"/>
                </a:solidFill>
                <a:effectLst/>
                <a:latin typeface="Consolas" panose="020B0609020204030204" pitchFamily="49" charset="0"/>
              </a:rPr>
              <a:t>sorted</a:t>
            </a:r>
            <a:r>
              <a:rPr lang="es-ES" sz="1400" b="0" dirty="0">
                <a:solidFill>
                  <a:srgbClr val="000000"/>
                </a:solidFill>
                <a:effectLst/>
                <a:latin typeface="Consolas" panose="020B0609020204030204" pitchFamily="49" charset="0"/>
              </a:rPr>
              <a:t>(</a:t>
            </a:r>
            <a:r>
              <a:rPr lang="es-ES" sz="1400" b="0" dirty="0" err="1">
                <a:solidFill>
                  <a:srgbClr val="000000"/>
                </a:solidFill>
                <a:effectLst/>
                <a:latin typeface="Consolas" panose="020B0609020204030204" pitchFamily="49" charset="0"/>
              </a:rPr>
              <a:t>Comparator.comparing</a:t>
            </a:r>
            <a:r>
              <a:rPr lang="es-ES" sz="1400" b="0" dirty="0">
                <a:solidFill>
                  <a:srgbClr val="000000"/>
                </a:solidFill>
                <a:effectLst/>
                <a:latin typeface="Consolas" panose="020B0609020204030204" pitchFamily="49" charset="0"/>
              </a:rPr>
              <a:t>(Vuelo</a:t>
            </a:r>
            <a:r>
              <a:rPr lang="es-ES" sz="1400" b="0" dirty="0">
                <a:solidFill>
                  <a:srgbClr val="0000FF"/>
                </a:solidFill>
                <a:effectLst/>
                <a:latin typeface="Consolas" panose="020B0609020204030204" pitchFamily="49" charset="0"/>
              </a:rPr>
              <a:t>::</a:t>
            </a:r>
            <a:r>
              <a:rPr lang="es-ES" sz="1400" b="0" dirty="0" err="1">
                <a:solidFill>
                  <a:srgbClr val="000000"/>
                </a:solidFill>
                <a:effectLst/>
                <a:latin typeface="Consolas" panose="020B0609020204030204" pitchFamily="49" charset="0"/>
              </a:rPr>
              <a:t>getFecha</a:t>
            </a:r>
            <a:r>
              <a:rPr lang="es-ES" sz="1400" b="0" dirty="0">
                <a:solidFill>
                  <a:srgbClr val="000000"/>
                </a:solidFill>
                <a:effectLst/>
                <a:latin typeface="Consolas" panose="020B0609020204030204" pitchFamily="49" charset="0"/>
              </a:rPr>
              <a:t>))</a:t>
            </a:r>
          </a:p>
          <a:p>
            <a:r>
              <a:rPr lang="es-ES" sz="1400" b="0" dirty="0">
                <a:solidFill>
                  <a:srgbClr val="000000"/>
                </a:solidFill>
                <a:effectLst/>
                <a:latin typeface="Consolas" panose="020B0609020204030204" pitchFamily="49" charset="0"/>
              </a:rPr>
              <a:t>      .</a:t>
            </a:r>
            <a:r>
              <a:rPr lang="es-ES" sz="1400" b="0" dirty="0" err="1">
                <a:solidFill>
                  <a:srgbClr val="000000"/>
                </a:solidFill>
                <a:effectLst/>
                <a:latin typeface="Consolas" panose="020B0609020204030204" pitchFamily="49" charset="0"/>
              </a:rPr>
              <a:t>map</a:t>
            </a:r>
            <a:r>
              <a:rPr lang="es-ES" sz="1400" b="0" dirty="0">
                <a:solidFill>
                  <a:srgbClr val="000000"/>
                </a:solidFill>
                <a:effectLst/>
                <a:latin typeface="Consolas" panose="020B0609020204030204" pitchFamily="49" charset="0"/>
              </a:rPr>
              <a:t>(Vuelo</a:t>
            </a:r>
            <a:r>
              <a:rPr lang="es-ES" sz="1400" b="0" dirty="0">
                <a:solidFill>
                  <a:srgbClr val="0000FF"/>
                </a:solidFill>
                <a:effectLst/>
                <a:latin typeface="Consolas" panose="020B0609020204030204" pitchFamily="49" charset="0"/>
              </a:rPr>
              <a:t>::</a:t>
            </a:r>
            <a:r>
              <a:rPr lang="es-ES" sz="1400" b="0" dirty="0" err="1">
                <a:solidFill>
                  <a:srgbClr val="000000"/>
                </a:solidFill>
                <a:effectLst/>
                <a:latin typeface="Consolas" panose="020B0609020204030204" pitchFamily="49" charset="0"/>
              </a:rPr>
              <a:t>getDestino</a:t>
            </a:r>
            <a:r>
              <a:rPr lang="es-ES" sz="1400" b="0" dirty="0">
                <a:solidFill>
                  <a:srgbClr val="000000"/>
                </a:solidFill>
                <a:effectLst/>
                <a:latin typeface="Consolas" panose="020B0609020204030204" pitchFamily="49" charset="0"/>
              </a:rPr>
              <a:t>)</a:t>
            </a:r>
          </a:p>
          <a:p>
            <a:r>
              <a:rPr lang="es-ES" sz="1400" b="0" dirty="0">
                <a:solidFill>
                  <a:srgbClr val="000000"/>
                </a:solidFill>
                <a:effectLst/>
                <a:latin typeface="Consolas" panose="020B0609020204030204" pitchFamily="49" charset="0"/>
              </a:rPr>
              <a:t>      .</a:t>
            </a:r>
            <a:r>
              <a:rPr lang="es-ES" sz="1400" b="0" dirty="0" err="1">
                <a:solidFill>
                  <a:srgbClr val="000000"/>
                </a:solidFill>
                <a:effectLst/>
                <a:latin typeface="Consolas" panose="020B0609020204030204" pitchFamily="49" charset="0"/>
              </a:rPr>
              <a:t>collect</a:t>
            </a:r>
            <a:r>
              <a:rPr lang="es-ES" sz="1400" b="0" dirty="0">
                <a:solidFill>
                  <a:srgbClr val="000000"/>
                </a:solidFill>
                <a:effectLst/>
                <a:latin typeface="Consolas" panose="020B0609020204030204" pitchFamily="49" charset="0"/>
              </a:rPr>
              <a:t>(</a:t>
            </a:r>
            <a:r>
              <a:rPr lang="es-ES" sz="1400" b="0" dirty="0" err="1">
                <a:solidFill>
                  <a:srgbClr val="000000"/>
                </a:solidFill>
                <a:effectLst/>
                <a:latin typeface="Consolas" panose="020B0609020204030204" pitchFamily="49" charset="0"/>
              </a:rPr>
              <a:t>Collectors.toList</a:t>
            </a:r>
            <a:r>
              <a:rPr lang="es-ES" sz="1400" b="0" dirty="0">
                <a:solidFill>
                  <a:srgbClr val="000000"/>
                </a:solidFill>
                <a:effectLst/>
                <a:latin typeface="Consolas" panose="020B0609020204030204" pitchFamily="49" charset="0"/>
              </a:rPr>
              <a:t>());</a:t>
            </a:r>
          </a:p>
          <a:p>
            <a:r>
              <a:rPr lang="es-ES" sz="1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25029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70DCD4-CA62-4993-90B6-2828465E7EBD}"/>
              </a:ext>
            </a:extLst>
          </p:cNvPr>
          <p:cNvSpPr>
            <a:spLocks noGrp="1"/>
          </p:cNvSpPr>
          <p:nvPr>
            <p:ph type="title"/>
          </p:nvPr>
        </p:nvSpPr>
        <p:spPr/>
        <p:txBody>
          <a:bodyPr/>
          <a:lstStyle/>
          <a:p>
            <a:r>
              <a:rPr lang="es-ES" dirty="0"/>
              <a:t>ÍNDICE</a:t>
            </a:r>
          </a:p>
        </p:txBody>
      </p:sp>
      <p:sp>
        <p:nvSpPr>
          <p:cNvPr id="4" name="Content Placeholder 3">
            <a:extLst>
              <a:ext uri="{FF2B5EF4-FFF2-40B4-BE49-F238E27FC236}">
                <a16:creationId xmlns:a16="http://schemas.microsoft.com/office/drawing/2014/main" id="{C6368001-09F1-427B-8CAA-302817A07411}"/>
              </a:ext>
            </a:extLst>
          </p:cNvPr>
          <p:cNvSpPr>
            <a:spLocks noGrp="1"/>
          </p:cNvSpPr>
          <p:nvPr>
            <p:ph idx="1"/>
          </p:nvPr>
        </p:nvSpPr>
        <p:spPr/>
        <p:txBody>
          <a:bodyPr/>
          <a:lstStyle/>
          <a:p>
            <a:pPr marL="457200" indent="-457200">
              <a:buFont typeface="+mj-lt"/>
              <a:buAutoNum type="arabicPeriod"/>
            </a:pPr>
            <a:r>
              <a:rPr lang="es-ES" dirty="0">
                <a:solidFill>
                  <a:schemeClr val="tx1"/>
                </a:solidFill>
              </a:rPr>
              <a:t>Introducción</a:t>
            </a:r>
          </a:p>
          <a:p>
            <a:pPr marL="457200" indent="-457200">
              <a:buFont typeface="+mj-lt"/>
              <a:buAutoNum type="arabicPeriod"/>
            </a:pPr>
            <a:r>
              <a:rPr lang="es-ES" b="1" dirty="0"/>
              <a:t>Tipo </a:t>
            </a:r>
            <a:r>
              <a:rPr lang="es-ES" b="1" dirty="0" err="1"/>
              <a:t>Stream</a:t>
            </a:r>
            <a:endParaRPr lang="es-ES" b="1" dirty="0"/>
          </a:p>
          <a:p>
            <a:pPr marL="457200" indent="-457200">
              <a:buFont typeface="+mj-lt"/>
              <a:buAutoNum type="arabicPeriod"/>
            </a:pPr>
            <a:r>
              <a:rPr lang="es-ES" dirty="0"/>
              <a:t>Operaciones</a:t>
            </a:r>
          </a:p>
          <a:p>
            <a:pPr marL="457200" indent="-457200">
              <a:buFont typeface="+mj-lt"/>
              <a:buAutoNum type="arabicPeriod"/>
            </a:pPr>
            <a:r>
              <a:rPr lang="es-ES" dirty="0"/>
              <a:t>Interfaz </a:t>
            </a:r>
            <a:r>
              <a:rPr lang="es-ES" dirty="0" err="1"/>
              <a:t>Predicate</a:t>
            </a:r>
            <a:endParaRPr lang="es-ES" dirty="0"/>
          </a:p>
          <a:p>
            <a:pPr marL="457200" indent="-457200">
              <a:buFont typeface="+mj-lt"/>
              <a:buAutoNum type="arabicPeriod"/>
            </a:pPr>
            <a:r>
              <a:rPr lang="es-ES" dirty="0"/>
              <a:t>Interfaz </a:t>
            </a:r>
            <a:r>
              <a:rPr lang="es-ES" dirty="0" err="1"/>
              <a:t>Comparator</a:t>
            </a:r>
            <a:endParaRPr lang="es-ES" dirty="0"/>
          </a:p>
          <a:p>
            <a:pPr marL="457200" indent="-457200">
              <a:buFont typeface="+mj-lt"/>
              <a:buAutoNum type="arabicPeriod"/>
            </a:pPr>
            <a:r>
              <a:rPr lang="es-ES" dirty="0"/>
              <a:t>Interfaz </a:t>
            </a:r>
            <a:r>
              <a:rPr lang="es-ES" dirty="0" err="1"/>
              <a:t>Function</a:t>
            </a:r>
            <a:endParaRPr lang="es-ES" dirty="0"/>
          </a:p>
          <a:p>
            <a:pPr marL="457200" indent="-457200">
              <a:buFont typeface="+mj-lt"/>
              <a:buAutoNum type="arabicPeriod"/>
            </a:pPr>
            <a:r>
              <a:rPr lang="es-ES" dirty="0"/>
              <a:t>Interfaz </a:t>
            </a:r>
            <a:r>
              <a:rPr lang="es-ES" dirty="0" err="1"/>
              <a:t>Consumer</a:t>
            </a:r>
            <a:endParaRPr lang="es-ES" dirty="0"/>
          </a:p>
          <a:p>
            <a:pPr marL="457200" indent="-457200">
              <a:buFont typeface="+mj-lt"/>
              <a:buAutoNum type="arabicPeriod"/>
            </a:pPr>
            <a:r>
              <a:rPr lang="es-ES" dirty="0"/>
              <a:t>Método </a:t>
            </a:r>
            <a:r>
              <a:rPr lang="es-ES" dirty="0" err="1"/>
              <a:t>collect</a:t>
            </a:r>
            <a:r>
              <a:rPr lang="es-ES" dirty="0"/>
              <a:t> y la interfaz </a:t>
            </a:r>
            <a:r>
              <a:rPr lang="es-ES" dirty="0" err="1"/>
              <a:t>Collector</a:t>
            </a:r>
            <a:endParaRPr lang="es-ES" dirty="0"/>
          </a:p>
          <a:p>
            <a:pPr marL="457200" indent="-457200">
              <a:buFont typeface="+mj-lt"/>
              <a:buAutoNum type="arabicPeriod"/>
            </a:pPr>
            <a:r>
              <a:rPr lang="es-ES" dirty="0"/>
              <a:t>Otros métodos</a:t>
            </a:r>
          </a:p>
          <a:p>
            <a:pPr marL="457200" indent="-457200">
              <a:buFont typeface="+mj-lt"/>
              <a:buAutoNum type="arabicPeriod"/>
            </a:pPr>
            <a:endParaRPr lang="es-ES" dirty="0"/>
          </a:p>
        </p:txBody>
      </p:sp>
    </p:spTree>
    <p:extLst>
      <p:ext uri="{BB962C8B-B14F-4D97-AF65-F5344CB8AC3E}">
        <p14:creationId xmlns:p14="http://schemas.microsoft.com/office/powerpoint/2010/main" val="12601986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E5BCC-73DD-48F9-B89A-13E27360E68D}"/>
              </a:ext>
            </a:extLst>
          </p:cNvPr>
          <p:cNvSpPr>
            <a:spLocks noGrp="1"/>
          </p:cNvSpPr>
          <p:nvPr>
            <p:ph type="title"/>
          </p:nvPr>
        </p:nvSpPr>
        <p:spPr/>
        <p:txBody>
          <a:bodyPr/>
          <a:lstStyle/>
          <a:p>
            <a:r>
              <a:rPr lang="es-ES" dirty="0"/>
              <a:t>2. Tipo </a:t>
            </a:r>
            <a:r>
              <a:rPr lang="es-ES" dirty="0" err="1"/>
              <a:t>Stream</a:t>
            </a:r>
            <a:endParaRPr lang="es-ES" dirty="0"/>
          </a:p>
        </p:txBody>
      </p:sp>
      <p:sp>
        <p:nvSpPr>
          <p:cNvPr id="4" name="Content Placeholder 3">
            <a:extLst>
              <a:ext uri="{FF2B5EF4-FFF2-40B4-BE49-F238E27FC236}">
                <a16:creationId xmlns:a16="http://schemas.microsoft.com/office/drawing/2014/main" id="{F803D503-11EE-4C48-8023-66424A3678BD}"/>
              </a:ext>
            </a:extLst>
          </p:cNvPr>
          <p:cNvSpPr>
            <a:spLocks noGrp="1"/>
          </p:cNvSpPr>
          <p:nvPr>
            <p:ph idx="1"/>
          </p:nvPr>
        </p:nvSpPr>
        <p:spPr>
          <a:xfrm>
            <a:off x="609600" y="1600205"/>
            <a:ext cx="10972800" cy="1624679"/>
          </a:xfrm>
        </p:spPr>
        <p:txBody>
          <a:bodyPr>
            <a:normAutofit lnSpcReduction="10000"/>
          </a:bodyPr>
          <a:lstStyle/>
          <a:p>
            <a:r>
              <a:rPr lang="es-ES" sz="2000" dirty="0"/>
              <a:t>Según hemos visto, un </a:t>
            </a:r>
            <a:r>
              <a:rPr lang="es-ES" sz="2000" dirty="0" err="1"/>
              <a:t>Stream</a:t>
            </a:r>
            <a:r>
              <a:rPr lang="es-ES" sz="2000" dirty="0"/>
              <a:t> es un agregado de elementos</a:t>
            </a:r>
          </a:p>
          <a:p>
            <a:r>
              <a:rPr lang="es-ES" sz="2000" dirty="0"/>
              <a:t>En Java 8 existe el tipo </a:t>
            </a:r>
            <a:r>
              <a:rPr lang="es-ES" sz="2000" dirty="0" err="1"/>
              <a:t>Stream</a:t>
            </a:r>
            <a:r>
              <a:rPr lang="es-ES" sz="2000" dirty="0"/>
              <a:t>&lt;T&gt; para representar estos agregados. Este tipo soporta operaciones secuenciales: </a:t>
            </a:r>
            <a:r>
              <a:rPr lang="es-ES" sz="2000" dirty="0" err="1"/>
              <a:t>filter</a:t>
            </a:r>
            <a:r>
              <a:rPr lang="es-ES" sz="2000" dirty="0"/>
              <a:t> y </a:t>
            </a:r>
            <a:r>
              <a:rPr lang="es-ES" sz="2000" dirty="0" err="1"/>
              <a:t>count</a:t>
            </a:r>
            <a:r>
              <a:rPr lang="es-ES" sz="2000" dirty="0"/>
              <a:t>, vistas anteriormente.</a:t>
            </a:r>
          </a:p>
          <a:p>
            <a:r>
              <a:rPr lang="es-ES" sz="2000" dirty="0"/>
              <a:t>Para obtener un </a:t>
            </a:r>
            <a:r>
              <a:rPr lang="es-ES" sz="2000" dirty="0" err="1"/>
              <a:t>Stream</a:t>
            </a:r>
            <a:r>
              <a:rPr lang="es-ES" sz="2000" dirty="0"/>
              <a:t> a partir de un conjunto o lista se utiliza el método </a:t>
            </a:r>
            <a:r>
              <a:rPr lang="es-ES" sz="2000" b="1" dirty="0" err="1"/>
              <a:t>stream</a:t>
            </a:r>
            <a:r>
              <a:rPr lang="es-ES" sz="2000" b="1" dirty="0"/>
              <a:t>()</a:t>
            </a:r>
            <a:r>
              <a:rPr lang="es-ES" sz="2000" dirty="0"/>
              <a:t> de la interfaz </a:t>
            </a:r>
            <a:r>
              <a:rPr lang="es-ES" sz="2000" dirty="0" err="1"/>
              <a:t>Collection</a:t>
            </a:r>
            <a:r>
              <a:rPr lang="es-ES" sz="2000" dirty="0"/>
              <a:t>:</a:t>
            </a:r>
          </a:p>
        </p:txBody>
      </p:sp>
      <p:sp>
        <p:nvSpPr>
          <p:cNvPr id="5" name="Content Placeholder 4">
            <a:extLst>
              <a:ext uri="{FF2B5EF4-FFF2-40B4-BE49-F238E27FC236}">
                <a16:creationId xmlns:a16="http://schemas.microsoft.com/office/drawing/2014/main" id="{355F0C5D-5590-482B-8B83-015FDBA29402}"/>
              </a:ext>
            </a:extLst>
          </p:cNvPr>
          <p:cNvSpPr>
            <a:spLocks noGrp="1"/>
          </p:cNvSpPr>
          <p:nvPr>
            <p:ph idx="10"/>
          </p:nvPr>
        </p:nvSpPr>
        <p:spPr>
          <a:xfrm>
            <a:off x="609600" y="3371463"/>
            <a:ext cx="10972800" cy="997974"/>
          </a:xfrm>
        </p:spPr>
        <p:txBody>
          <a:bodyPr/>
          <a:lstStyle/>
          <a:p>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List</a:t>
            </a:r>
            <a:r>
              <a:rPr lang="es-ES" b="0" dirty="0">
                <a:solidFill>
                  <a:srgbClr val="000000"/>
                </a:solidFill>
                <a:effectLst/>
                <a:latin typeface="Consolas" panose="020B0609020204030204" pitchFamily="49" charset="0"/>
              </a:rPr>
              <a:t>&lt;</a:t>
            </a:r>
            <a:r>
              <a:rPr lang="es-ES" b="0" dirty="0">
                <a:solidFill>
                  <a:srgbClr val="0000FF"/>
                </a:solidFill>
                <a:effectLst/>
                <a:latin typeface="Consolas" panose="020B0609020204030204" pitchFamily="49" charset="0"/>
              </a:rPr>
              <a:t>Vuelo</a:t>
            </a:r>
            <a:r>
              <a:rPr lang="es-ES" b="0" dirty="0">
                <a:solidFill>
                  <a:srgbClr val="000000"/>
                </a:solidFill>
                <a:effectLst/>
                <a:latin typeface="Consolas" panose="020B0609020204030204" pitchFamily="49" charset="0"/>
              </a:rPr>
              <a:t>&gt; vuelos = </a:t>
            </a:r>
            <a:r>
              <a:rPr lang="es-ES" b="0" dirty="0">
                <a:solidFill>
                  <a:srgbClr val="0000FF"/>
                </a:solidFill>
                <a:effectLst/>
                <a:latin typeface="Consolas" panose="020B0609020204030204" pitchFamily="49" charset="0"/>
              </a:rPr>
              <a:t>new</a:t>
            </a:r>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LinkedList</a:t>
            </a:r>
            <a:r>
              <a:rPr lang="es-ES" b="0" dirty="0">
                <a:solidFill>
                  <a:srgbClr val="000000"/>
                </a:solidFill>
                <a:effectLst/>
                <a:latin typeface="Consolas" panose="020B0609020204030204" pitchFamily="49" charset="0"/>
              </a:rPr>
              <a:t>&lt;</a:t>
            </a:r>
            <a:r>
              <a:rPr lang="es-ES" b="0" dirty="0">
                <a:solidFill>
                  <a:srgbClr val="0000FF"/>
                </a:solidFill>
                <a:effectLst/>
                <a:latin typeface="Consolas" panose="020B0609020204030204" pitchFamily="49" charset="0"/>
              </a:rPr>
              <a:t>Vuelo</a:t>
            </a:r>
            <a:r>
              <a:rPr lang="es-ES" b="0" dirty="0">
                <a:solidFill>
                  <a:srgbClr val="000000"/>
                </a:solidFill>
                <a:effectLst/>
                <a:latin typeface="Consolas" panose="020B0609020204030204" pitchFamily="49" charset="0"/>
              </a:rPr>
              <a:t>&gt;();</a:t>
            </a:r>
          </a:p>
          <a:p>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Stream</a:t>
            </a:r>
            <a:r>
              <a:rPr lang="es-ES" b="0" dirty="0">
                <a:solidFill>
                  <a:srgbClr val="000000"/>
                </a:solidFill>
                <a:effectLst/>
                <a:latin typeface="Consolas" panose="020B0609020204030204" pitchFamily="49" charset="0"/>
              </a:rPr>
              <a:t>&lt;</a:t>
            </a:r>
            <a:r>
              <a:rPr lang="es-ES" b="0" dirty="0">
                <a:solidFill>
                  <a:srgbClr val="0000FF"/>
                </a:solidFill>
                <a:effectLst/>
                <a:latin typeface="Consolas" panose="020B0609020204030204" pitchFamily="49" charset="0"/>
              </a:rPr>
              <a:t>Vuelo</a:t>
            </a:r>
            <a:r>
              <a:rPr lang="es-ES" b="0" dirty="0">
                <a:solidFill>
                  <a:srgbClr val="000000"/>
                </a:solidFill>
                <a:effectLst/>
                <a:latin typeface="Consolas" panose="020B0609020204030204" pitchFamily="49" charset="0"/>
              </a:rPr>
              <a:t>&gt; s = </a:t>
            </a:r>
            <a:r>
              <a:rPr lang="es-ES" b="0" dirty="0" err="1">
                <a:solidFill>
                  <a:srgbClr val="000000"/>
                </a:solidFill>
                <a:effectLst/>
                <a:latin typeface="Consolas" panose="020B0609020204030204" pitchFamily="49" charset="0"/>
              </a:rPr>
              <a:t>vuelos.stream</a:t>
            </a:r>
            <a:r>
              <a:rPr lang="es-ES" b="0" dirty="0">
                <a:solidFill>
                  <a:srgbClr val="000000"/>
                </a:solidFill>
                <a:effectLst/>
                <a:latin typeface="Consolas" panose="020B0609020204030204" pitchFamily="49" charset="0"/>
              </a:rPr>
              <a:t>();</a:t>
            </a:r>
          </a:p>
        </p:txBody>
      </p:sp>
      <p:sp>
        <p:nvSpPr>
          <p:cNvPr id="6" name="Content Placeholder 3">
            <a:extLst>
              <a:ext uri="{FF2B5EF4-FFF2-40B4-BE49-F238E27FC236}">
                <a16:creationId xmlns:a16="http://schemas.microsoft.com/office/drawing/2014/main" id="{FF9B8359-A513-4050-8BF3-16C1EABF00AA}"/>
              </a:ext>
            </a:extLst>
          </p:cNvPr>
          <p:cNvSpPr txBox="1">
            <a:spLocks/>
          </p:cNvSpPr>
          <p:nvPr/>
        </p:nvSpPr>
        <p:spPr>
          <a:xfrm>
            <a:off x="609600" y="4516016"/>
            <a:ext cx="10972800" cy="731947"/>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rgbClr val="800000"/>
                </a:solidFill>
                <a:latin typeface="+mn-lt"/>
                <a:ea typeface="+mn-ea"/>
                <a:cs typeface="Arial Narrow"/>
              </a:defRPr>
            </a:lvl1pPr>
            <a:lvl2pPr marL="557213" indent="-214313" algn="l" defTabSz="342900" rtl="0" eaLnBrk="1" latinLnBrk="0" hangingPunct="1">
              <a:spcBef>
                <a:spcPct val="20000"/>
              </a:spcBef>
              <a:buFont typeface="Arial"/>
              <a:buChar char="–"/>
              <a:defRPr sz="2100" kern="1200">
                <a:solidFill>
                  <a:srgbClr val="800000"/>
                </a:solidFill>
                <a:latin typeface="+mn-lt"/>
                <a:ea typeface="+mn-ea"/>
                <a:cs typeface="Arial Narrow"/>
              </a:defRPr>
            </a:lvl2pPr>
            <a:lvl3pPr marL="857250" indent="-171450" algn="l" defTabSz="342900" rtl="0" eaLnBrk="1" latinLnBrk="0" hangingPunct="1">
              <a:spcBef>
                <a:spcPct val="20000"/>
              </a:spcBef>
              <a:buFont typeface="Arial"/>
              <a:buChar char="•"/>
              <a:defRPr sz="1800" kern="1200">
                <a:solidFill>
                  <a:srgbClr val="800000"/>
                </a:solidFill>
                <a:latin typeface="+mn-lt"/>
                <a:ea typeface="+mn-ea"/>
                <a:cs typeface="Arial Narrow"/>
              </a:defRPr>
            </a:lvl3pPr>
            <a:lvl4pPr marL="1200150" indent="-171450" algn="l" defTabSz="342900" rtl="0" eaLnBrk="1" latinLnBrk="0" hangingPunct="1">
              <a:spcBef>
                <a:spcPct val="20000"/>
              </a:spcBef>
              <a:buFont typeface="Arial"/>
              <a:buChar char="–"/>
              <a:defRPr sz="1500" kern="1200">
                <a:solidFill>
                  <a:srgbClr val="800000"/>
                </a:solidFill>
                <a:latin typeface="+mn-lt"/>
                <a:ea typeface="+mn-ea"/>
                <a:cs typeface="Arial Narrow"/>
              </a:defRPr>
            </a:lvl4pPr>
            <a:lvl5pPr marL="1543050" indent="-171450" algn="l" defTabSz="342900" rtl="0" eaLnBrk="1" latinLnBrk="0" hangingPunct="1">
              <a:spcBef>
                <a:spcPct val="20000"/>
              </a:spcBef>
              <a:buFont typeface="Arial"/>
              <a:buChar char="»"/>
              <a:defRPr sz="1500" kern="1200">
                <a:solidFill>
                  <a:srgbClr val="800000"/>
                </a:solidFill>
                <a:latin typeface="+mn-lt"/>
                <a:ea typeface="+mn-ea"/>
                <a:cs typeface="Arial Narrow"/>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r>
              <a:rPr lang="es-ES" sz="2000" dirty="0"/>
              <a:t>También se puede construir un </a:t>
            </a:r>
            <a:r>
              <a:rPr lang="es-ES" sz="2000" dirty="0" err="1"/>
              <a:t>Stream</a:t>
            </a:r>
            <a:r>
              <a:rPr lang="es-ES" sz="2000" dirty="0"/>
              <a:t> a partir de varios objetos. Por ejemplo, dados tres vuelos v1, v2 y v3, podemos crear un </a:t>
            </a:r>
            <a:r>
              <a:rPr lang="es-ES" sz="2000" dirty="0" err="1"/>
              <a:t>Stream</a:t>
            </a:r>
            <a:r>
              <a:rPr lang="es-ES" sz="2000" dirty="0"/>
              <a:t> con ellos de la siguiente forma:</a:t>
            </a:r>
          </a:p>
        </p:txBody>
      </p:sp>
      <p:sp>
        <p:nvSpPr>
          <p:cNvPr id="9" name="Content Placeholder 4">
            <a:extLst>
              <a:ext uri="{FF2B5EF4-FFF2-40B4-BE49-F238E27FC236}">
                <a16:creationId xmlns:a16="http://schemas.microsoft.com/office/drawing/2014/main" id="{B10091B0-2758-40CA-B54E-AFA69B7E4F47}"/>
              </a:ext>
            </a:extLst>
          </p:cNvPr>
          <p:cNvSpPr txBox="1">
            <a:spLocks/>
          </p:cNvSpPr>
          <p:nvPr/>
        </p:nvSpPr>
        <p:spPr>
          <a:xfrm>
            <a:off x="609600" y="5242776"/>
            <a:ext cx="10972800" cy="499263"/>
          </a:xfrm>
          <a:prstGeom prst="rect">
            <a:avLst/>
          </a:prstGeom>
          <a:noFill/>
          <a:ln w="9525" cap="flat" cmpd="sng" algn="ctr">
            <a:solidFill>
              <a:schemeClr val="dk1"/>
            </a:solidFill>
            <a:prstDash val="solid"/>
            <a:round/>
            <a:headEnd type="none" w="med" len="med"/>
            <a:tailEnd type="none" w="med" len="med"/>
          </a:ln>
          <a:effectLst/>
        </p:spPr>
        <p:txBody>
          <a:bodyPr vert="horz" lIns="91440" tIns="45720" rIns="91440" bIns="45720" rtlCol="0">
            <a:normAutofit/>
          </a:bodyPr>
          <a:lstStyle>
            <a:lvl1pPr marL="0" indent="0" algn="l" defTabSz="342900" rtl="0" eaLnBrk="1" latinLnBrk="0" hangingPunct="1">
              <a:spcBef>
                <a:spcPct val="20000"/>
              </a:spcBef>
              <a:buFont typeface="Arial"/>
              <a:buNone/>
              <a:defRPr sz="2400" kern="1200">
                <a:solidFill>
                  <a:schemeClr val="dk1"/>
                </a:solidFill>
                <a:latin typeface="Consolas" panose="020B0609020204030204" pitchFamily="49" charset="0"/>
                <a:ea typeface="+mn-ea"/>
                <a:cs typeface="+mn-cs"/>
              </a:defRPr>
            </a:lvl1pPr>
            <a:lvl2pPr marL="557213" indent="-214313" algn="l" defTabSz="342900" rtl="0" eaLnBrk="1" latinLnBrk="0" hangingPunct="1">
              <a:spcBef>
                <a:spcPct val="20000"/>
              </a:spcBef>
              <a:buFont typeface="Arial"/>
              <a:buChar char="–"/>
              <a:defRPr sz="2100" kern="1200">
                <a:solidFill>
                  <a:schemeClr val="dk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dk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dk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dk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dk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dk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dk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dk1"/>
                </a:solidFill>
                <a:latin typeface="+mn-lt"/>
                <a:ea typeface="+mn-ea"/>
                <a:cs typeface="+mn-cs"/>
              </a:defRPr>
            </a:lvl9pPr>
          </a:lstStyle>
          <a:p>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Stream</a:t>
            </a:r>
            <a:r>
              <a:rPr lang="es-ES" b="0" dirty="0">
                <a:solidFill>
                  <a:srgbClr val="000000"/>
                </a:solidFill>
                <a:effectLst/>
                <a:latin typeface="Consolas" panose="020B0609020204030204" pitchFamily="49" charset="0"/>
              </a:rPr>
              <a:t>&lt;</a:t>
            </a:r>
            <a:r>
              <a:rPr lang="es-ES" b="0" dirty="0">
                <a:solidFill>
                  <a:srgbClr val="0000FF"/>
                </a:solidFill>
                <a:effectLst/>
                <a:latin typeface="Consolas" panose="020B0609020204030204" pitchFamily="49" charset="0"/>
              </a:rPr>
              <a:t>Vuelo</a:t>
            </a:r>
            <a:r>
              <a:rPr lang="es-ES" b="0" dirty="0">
                <a:solidFill>
                  <a:srgbClr val="000000"/>
                </a:solidFill>
                <a:effectLst/>
                <a:latin typeface="Consolas" panose="020B0609020204030204" pitchFamily="49" charset="0"/>
              </a:rPr>
              <a:t>&gt; vuelos = </a:t>
            </a:r>
            <a:r>
              <a:rPr lang="es-ES" b="0" dirty="0" err="1">
                <a:solidFill>
                  <a:srgbClr val="000000"/>
                </a:solidFill>
                <a:effectLst/>
                <a:latin typeface="Consolas" panose="020B0609020204030204" pitchFamily="49" charset="0"/>
              </a:rPr>
              <a:t>Stream.of</a:t>
            </a:r>
            <a:r>
              <a:rPr lang="es-ES" b="0" dirty="0">
                <a:solidFill>
                  <a:srgbClr val="000000"/>
                </a:solidFill>
                <a:effectLst/>
                <a:latin typeface="Consolas" panose="020B0609020204030204" pitchFamily="49" charset="0"/>
              </a:rPr>
              <a:t>(v1, v2, v3);</a:t>
            </a:r>
          </a:p>
          <a:p>
            <a:endParaRPr lang="es-ES"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1911077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70DCD4-CA62-4993-90B6-2828465E7EBD}"/>
              </a:ext>
            </a:extLst>
          </p:cNvPr>
          <p:cNvSpPr>
            <a:spLocks noGrp="1"/>
          </p:cNvSpPr>
          <p:nvPr>
            <p:ph type="title"/>
          </p:nvPr>
        </p:nvSpPr>
        <p:spPr/>
        <p:txBody>
          <a:bodyPr/>
          <a:lstStyle/>
          <a:p>
            <a:r>
              <a:rPr lang="es-ES" dirty="0"/>
              <a:t>ÍNDICE</a:t>
            </a:r>
          </a:p>
        </p:txBody>
      </p:sp>
      <p:sp>
        <p:nvSpPr>
          <p:cNvPr id="4" name="Content Placeholder 3">
            <a:extLst>
              <a:ext uri="{FF2B5EF4-FFF2-40B4-BE49-F238E27FC236}">
                <a16:creationId xmlns:a16="http://schemas.microsoft.com/office/drawing/2014/main" id="{C6368001-09F1-427B-8CAA-302817A07411}"/>
              </a:ext>
            </a:extLst>
          </p:cNvPr>
          <p:cNvSpPr>
            <a:spLocks noGrp="1"/>
          </p:cNvSpPr>
          <p:nvPr>
            <p:ph idx="1"/>
          </p:nvPr>
        </p:nvSpPr>
        <p:spPr/>
        <p:txBody>
          <a:bodyPr/>
          <a:lstStyle/>
          <a:p>
            <a:pPr marL="457200" indent="-457200">
              <a:buFont typeface="+mj-lt"/>
              <a:buAutoNum type="arabicPeriod"/>
            </a:pPr>
            <a:r>
              <a:rPr lang="es-ES" dirty="0">
                <a:solidFill>
                  <a:schemeClr val="tx1"/>
                </a:solidFill>
              </a:rPr>
              <a:t>Introducción</a:t>
            </a:r>
          </a:p>
          <a:p>
            <a:pPr marL="457200" indent="-457200">
              <a:buFont typeface="+mj-lt"/>
              <a:buAutoNum type="arabicPeriod"/>
            </a:pPr>
            <a:r>
              <a:rPr lang="es-ES" dirty="0">
                <a:solidFill>
                  <a:schemeClr val="tx1"/>
                </a:solidFill>
              </a:rPr>
              <a:t>Tipo </a:t>
            </a:r>
            <a:r>
              <a:rPr lang="es-ES" dirty="0" err="1">
                <a:solidFill>
                  <a:schemeClr val="tx1"/>
                </a:solidFill>
              </a:rPr>
              <a:t>Stream</a:t>
            </a:r>
            <a:endParaRPr lang="es-ES" dirty="0">
              <a:solidFill>
                <a:schemeClr val="tx1"/>
              </a:solidFill>
            </a:endParaRPr>
          </a:p>
          <a:p>
            <a:pPr marL="457200" indent="-457200">
              <a:buFont typeface="+mj-lt"/>
              <a:buAutoNum type="arabicPeriod"/>
            </a:pPr>
            <a:r>
              <a:rPr lang="es-ES" b="1" dirty="0"/>
              <a:t>Operaciones</a:t>
            </a:r>
          </a:p>
          <a:p>
            <a:pPr marL="457200" indent="-457200">
              <a:buFont typeface="+mj-lt"/>
              <a:buAutoNum type="arabicPeriod"/>
            </a:pPr>
            <a:r>
              <a:rPr lang="es-ES" dirty="0"/>
              <a:t>Interfaz </a:t>
            </a:r>
            <a:r>
              <a:rPr lang="es-ES" dirty="0" err="1"/>
              <a:t>Predicate</a:t>
            </a:r>
            <a:endParaRPr lang="es-ES" dirty="0"/>
          </a:p>
          <a:p>
            <a:pPr marL="457200" indent="-457200">
              <a:buFont typeface="+mj-lt"/>
              <a:buAutoNum type="arabicPeriod"/>
            </a:pPr>
            <a:r>
              <a:rPr lang="es-ES" dirty="0"/>
              <a:t>Interfaz </a:t>
            </a:r>
            <a:r>
              <a:rPr lang="es-ES" dirty="0" err="1"/>
              <a:t>Comparator</a:t>
            </a:r>
            <a:endParaRPr lang="es-ES" dirty="0"/>
          </a:p>
          <a:p>
            <a:pPr marL="457200" indent="-457200">
              <a:buFont typeface="+mj-lt"/>
              <a:buAutoNum type="arabicPeriod"/>
            </a:pPr>
            <a:r>
              <a:rPr lang="es-ES" dirty="0"/>
              <a:t>Interfaz </a:t>
            </a:r>
            <a:r>
              <a:rPr lang="es-ES" dirty="0" err="1"/>
              <a:t>Function</a:t>
            </a:r>
            <a:endParaRPr lang="es-ES" dirty="0"/>
          </a:p>
          <a:p>
            <a:pPr marL="457200" indent="-457200">
              <a:buFont typeface="+mj-lt"/>
              <a:buAutoNum type="arabicPeriod"/>
            </a:pPr>
            <a:r>
              <a:rPr lang="es-ES" dirty="0"/>
              <a:t>Interfaz </a:t>
            </a:r>
            <a:r>
              <a:rPr lang="es-ES" dirty="0" err="1"/>
              <a:t>Consumer</a:t>
            </a:r>
            <a:endParaRPr lang="es-ES" dirty="0"/>
          </a:p>
          <a:p>
            <a:pPr marL="457200" indent="-457200">
              <a:buFont typeface="+mj-lt"/>
              <a:buAutoNum type="arabicPeriod"/>
            </a:pPr>
            <a:r>
              <a:rPr lang="es-ES" dirty="0"/>
              <a:t>Método </a:t>
            </a:r>
            <a:r>
              <a:rPr lang="es-ES" dirty="0" err="1"/>
              <a:t>collect</a:t>
            </a:r>
            <a:r>
              <a:rPr lang="es-ES" dirty="0"/>
              <a:t> y la interfaz </a:t>
            </a:r>
            <a:r>
              <a:rPr lang="es-ES" dirty="0" err="1"/>
              <a:t>Collector</a:t>
            </a:r>
            <a:endParaRPr lang="es-ES" dirty="0"/>
          </a:p>
          <a:p>
            <a:pPr marL="457200" indent="-457200">
              <a:buFont typeface="+mj-lt"/>
              <a:buAutoNum type="arabicPeriod"/>
            </a:pPr>
            <a:r>
              <a:rPr lang="es-ES" dirty="0"/>
              <a:t>Otros métodos</a:t>
            </a:r>
          </a:p>
          <a:p>
            <a:pPr marL="457200" indent="-457200">
              <a:buFont typeface="+mj-lt"/>
              <a:buAutoNum type="arabicPeriod"/>
            </a:pPr>
            <a:endParaRPr lang="es-ES" dirty="0"/>
          </a:p>
        </p:txBody>
      </p:sp>
    </p:spTree>
    <p:extLst>
      <p:ext uri="{BB962C8B-B14F-4D97-AF65-F5344CB8AC3E}">
        <p14:creationId xmlns:p14="http://schemas.microsoft.com/office/powerpoint/2010/main" val="1266705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24FD-F1D2-4783-9994-1D99D4C0F81E}"/>
              </a:ext>
            </a:extLst>
          </p:cNvPr>
          <p:cNvSpPr>
            <a:spLocks noGrp="1"/>
          </p:cNvSpPr>
          <p:nvPr>
            <p:ph type="title"/>
          </p:nvPr>
        </p:nvSpPr>
        <p:spPr/>
        <p:txBody>
          <a:bodyPr/>
          <a:lstStyle/>
          <a:p>
            <a:r>
              <a:rPr lang="es-ES" dirty="0"/>
              <a:t>3. Operaciones sobre </a:t>
            </a:r>
            <a:r>
              <a:rPr lang="es-ES" dirty="0" err="1"/>
              <a:t>Streams</a:t>
            </a:r>
            <a:endParaRPr lang="es-ES" dirty="0"/>
          </a:p>
        </p:txBody>
      </p:sp>
      <p:sp>
        <p:nvSpPr>
          <p:cNvPr id="3" name="Content Placeholder 2">
            <a:extLst>
              <a:ext uri="{FF2B5EF4-FFF2-40B4-BE49-F238E27FC236}">
                <a16:creationId xmlns:a16="http://schemas.microsoft.com/office/drawing/2014/main" id="{8ABBA2EC-E12F-47E3-AF54-C0A137A4A4F8}"/>
              </a:ext>
            </a:extLst>
          </p:cNvPr>
          <p:cNvSpPr>
            <a:spLocks noGrp="1"/>
          </p:cNvSpPr>
          <p:nvPr>
            <p:ph idx="1"/>
          </p:nvPr>
        </p:nvSpPr>
        <p:spPr/>
        <p:txBody>
          <a:bodyPr>
            <a:normAutofit fontScale="92500" lnSpcReduction="20000"/>
          </a:bodyPr>
          <a:lstStyle/>
          <a:p>
            <a:r>
              <a:rPr lang="es-ES" dirty="0"/>
              <a:t>Las operaciones sobre </a:t>
            </a:r>
            <a:r>
              <a:rPr lang="es-ES" dirty="0" err="1"/>
              <a:t>Streams</a:t>
            </a:r>
            <a:r>
              <a:rPr lang="es-ES" dirty="0"/>
              <a:t> pueden ser de dos tipos: </a:t>
            </a:r>
          </a:p>
          <a:p>
            <a:pPr lvl="1"/>
            <a:r>
              <a:rPr lang="es-ES" b="1" dirty="0"/>
              <a:t>Intermedias:</a:t>
            </a:r>
            <a:r>
              <a:rPr lang="es-ES" dirty="0"/>
              <a:t> producen un </a:t>
            </a:r>
            <a:r>
              <a:rPr lang="es-ES" dirty="0" err="1"/>
              <a:t>Stream</a:t>
            </a:r>
            <a:r>
              <a:rPr lang="es-ES" dirty="0"/>
              <a:t> a partir de otro.</a:t>
            </a:r>
          </a:p>
          <a:p>
            <a:pPr lvl="1"/>
            <a:r>
              <a:rPr lang="es-ES" b="1" dirty="0"/>
              <a:t>Terminales</a:t>
            </a:r>
            <a:r>
              <a:rPr lang="es-ES" dirty="0"/>
              <a:t>: producen un objeto que </a:t>
            </a:r>
            <a:r>
              <a:rPr lang="es-ES" b="1" u="sng" dirty="0"/>
              <a:t>no</a:t>
            </a:r>
            <a:r>
              <a:rPr lang="es-ES" dirty="0"/>
              <a:t> es de tipo </a:t>
            </a:r>
            <a:r>
              <a:rPr lang="es-ES" dirty="0" err="1"/>
              <a:t>Stream</a:t>
            </a:r>
            <a:r>
              <a:rPr lang="es-ES" dirty="0"/>
              <a:t>.</a:t>
            </a:r>
          </a:p>
          <a:p>
            <a:endParaRPr lang="es-ES" dirty="0"/>
          </a:p>
          <a:p>
            <a:endParaRPr lang="es-ES" dirty="0"/>
          </a:p>
        </p:txBody>
      </p:sp>
      <p:sp>
        <p:nvSpPr>
          <p:cNvPr id="5" name="Content Placeholder 2">
            <a:extLst>
              <a:ext uri="{FF2B5EF4-FFF2-40B4-BE49-F238E27FC236}">
                <a16:creationId xmlns:a16="http://schemas.microsoft.com/office/drawing/2014/main" id="{FA5A2EAC-7B80-4F46-94FD-3DD8D001CC9F}"/>
              </a:ext>
            </a:extLst>
          </p:cNvPr>
          <p:cNvSpPr txBox="1">
            <a:spLocks/>
          </p:cNvSpPr>
          <p:nvPr/>
        </p:nvSpPr>
        <p:spPr>
          <a:xfrm>
            <a:off x="609600" y="2802814"/>
            <a:ext cx="5486400" cy="3047379"/>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rgbClr val="800000"/>
                </a:solidFill>
                <a:latin typeface="+mn-lt"/>
                <a:ea typeface="+mn-ea"/>
                <a:cs typeface="Arial Narrow"/>
              </a:defRPr>
            </a:lvl1pPr>
            <a:lvl2pPr marL="557213" indent="-214313" algn="l" defTabSz="342900" rtl="0" eaLnBrk="1" latinLnBrk="0" hangingPunct="1">
              <a:spcBef>
                <a:spcPct val="20000"/>
              </a:spcBef>
              <a:buFont typeface="Arial"/>
              <a:buChar char="–"/>
              <a:defRPr sz="2100" kern="1200">
                <a:solidFill>
                  <a:srgbClr val="800000"/>
                </a:solidFill>
                <a:latin typeface="+mn-lt"/>
                <a:ea typeface="+mn-ea"/>
                <a:cs typeface="Arial Narrow"/>
              </a:defRPr>
            </a:lvl2pPr>
            <a:lvl3pPr marL="857250" indent="-171450" algn="l" defTabSz="342900" rtl="0" eaLnBrk="1" latinLnBrk="0" hangingPunct="1">
              <a:spcBef>
                <a:spcPct val="20000"/>
              </a:spcBef>
              <a:buFont typeface="Arial"/>
              <a:buChar char="•"/>
              <a:defRPr sz="1800" kern="1200">
                <a:solidFill>
                  <a:srgbClr val="800000"/>
                </a:solidFill>
                <a:latin typeface="+mn-lt"/>
                <a:ea typeface="+mn-ea"/>
                <a:cs typeface="Arial Narrow"/>
              </a:defRPr>
            </a:lvl3pPr>
            <a:lvl4pPr marL="1200150" indent="-171450" algn="l" defTabSz="342900" rtl="0" eaLnBrk="1" latinLnBrk="0" hangingPunct="1">
              <a:spcBef>
                <a:spcPct val="20000"/>
              </a:spcBef>
              <a:buFont typeface="Arial"/>
              <a:buChar char="–"/>
              <a:defRPr sz="1500" kern="1200">
                <a:solidFill>
                  <a:srgbClr val="800000"/>
                </a:solidFill>
                <a:latin typeface="+mn-lt"/>
                <a:ea typeface="+mn-ea"/>
                <a:cs typeface="Arial Narrow"/>
              </a:defRPr>
            </a:lvl4pPr>
            <a:lvl5pPr marL="1543050" indent="-171450" algn="l" defTabSz="342900" rtl="0" eaLnBrk="1" latinLnBrk="0" hangingPunct="1">
              <a:spcBef>
                <a:spcPct val="20000"/>
              </a:spcBef>
              <a:buFont typeface="Arial"/>
              <a:buChar char="»"/>
              <a:defRPr sz="1500" kern="1200">
                <a:solidFill>
                  <a:srgbClr val="800000"/>
                </a:solidFill>
                <a:latin typeface="+mn-lt"/>
                <a:ea typeface="+mn-ea"/>
                <a:cs typeface="Arial Narrow"/>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buClrTx/>
            </a:pPr>
            <a:r>
              <a:rPr lang="es-ES" dirty="0"/>
              <a:t>Operaciones intermedias:</a:t>
            </a:r>
          </a:p>
          <a:p>
            <a:pPr lvl="1">
              <a:buClrTx/>
            </a:pPr>
            <a:r>
              <a:rPr lang="es-ES" dirty="0" err="1"/>
              <a:t>distinct</a:t>
            </a:r>
            <a:endParaRPr lang="es-ES" dirty="0"/>
          </a:p>
          <a:p>
            <a:pPr lvl="1">
              <a:buClrTx/>
            </a:pPr>
            <a:r>
              <a:rPr lang="es-ES" dirty="0" err="1"/>
              <a:t>filter</a:t>
            </a:r>
            <a:endParaRPr lang="es-ES" dirty="0"/>
          </a:p>
          <a:p>
            <a:pPr lvl="1">
              <a:buClrTx/>
            </a:pPr>
            <a:r>
              <a:rPr lang="es-ES" dirty="0" err="1"/>
              <a:t>map</a:t>
            </a:r>
            <a:endParaRPr lang="es-ES" dirty="0"/>
          </a:p>
          <a:p>
            <a:pPr lvl="1">
              <a:buClrTx/>
            </a:pPr>
            <a:r>
              <a:rPr lang="es-ES" dirty="0" err="1"/>
              <a:t>flatMap</a:t>
            </a:r>
            <a:endParaRPr lang="es-ES" dirty="0"/>
          </a:p>
          <a:p>
            <a:pPr lvl="1">
              <a:buClrTx/>
            </a:pPr>
            <a:r>
              <a:rPr lang="es-ES" dirty="0" err="1"/>
              <a:t>sorted</a:t>
            </a:r>
            <a:endParaRPr lang="es-ES" dirty="0"/>
          </a:p>
        </p:txBody>
      </p:sp>
      <p:sp>
        <p:nvSpPr>
          <p:cNvPr id="6" name="Content Placeholder 2">
            <a:extLst>
              <a:ext uri="{FF2B5EF4-FFF2-40B4-BE49-F238E27FC236}">
                <a16:creationId xmlns:a16="http://schemas.microsoft.com/office/drawing/2014/main" id="{39AC2CAA-ADB2-476C-B071-A7A74AB2EAD4}"/>
              </a:ext>
            </a:extLst>
          </p:cNvPr>
          <p:cNvSpPr txBox="1">
            <a:spLocks/>
          </p:cNvSpPr>
          <p:nvPr/>
        </p:nvSpPr>
        <p:spPr>
          <a:xfrm>
            <a:off x="6176864" y="2833853"/>
            <a:ext cx="5103845" cy="3047379"/>
          </a:xfrm>
          <a:prstGeom prst="rect">
            <a:avLst/>
          </a:prstGeom>
        </p:spPr>
        <p:txBody>
          <a:bodyPr vert="horz" lIns="91440" tIns="45720" rIns="91440" bIns="45720" rtlCol="0">
            <a:normAutofit fontScale="92500" lnSpcReduction="20000"/>
          </a:bodyPr>
          <a:lstStyle>
            <a:lvl1pPr marL="257175" indent="-257175" algn="l" defTabSz="342900" rtl="0" eaLnBrk="1" latinLnBrk="0" hangingPunct="1">
              <a:spcBef>
                <a:spcPct val="20000"/>
              </a:spcBef>
              <a:buFont typeface="Arial"/>
              <a:buChar char="•"/>
              <a:defRPr sz="2400" kern="1200">
                <a:solidFill>
                  <a:srgbClr val="800000"/>
                </a:solidFill>
                <a:latin typeface="+mn-lt"/>
                <a:ea typeface="+mn-ea"/>
                <a:cs typeface="Arial Narrow"/>
              </a:defRPr>
            </a:lvl1pPr>
            <a:lvl2pPr marL="557213" indent="-214313" algn="l" defTabSz="342900" rtl="0" eaLnBrk="1" latinLnBrk="0" hangingPunct="1">
              <a:spcBef>
                <a:spcPct val="20000"/>
              </a:spcBef>
              <a:buFont typeface="Arial"/>
              <a:buChar char="–"/>
              <a:defRPr sz="2100" kern="1200">
                <a:solidFill>
                  <a:srgbClr val="800000"/>
                </a:solidFill>
                <a:latin typeface="+mn-lt"/>
                <a:ea typeface="+mn-ea"/>
                <a:cs typeface="Arial Narrow"/>
              </a:defRPr>
            </a:lvl2pPr>
            <a:lvl3pPr marL="857250" indent="-171450" algn="l" defTabSz="342900" rtl="0" eaLnBrk="1" latinLnBrk="0" hangingPunct="1">
              <a:spcBef>
                <a:spcPct val="20000"/>
              </a:spcBef>
              <a:buFont typeface="Arial"/>
              <a:buChar char="•"/>
              <a:defRPr sz="1800" kern="1200">
                <a:solidFill>
                  <a:srgbClr val="800000"/>
                </a:solidFill>
                <a:latin typeface="+mn-lt"/>
                <a:ea typeface="+mn-ea"/>
                <a:cs typeface="Arial Narrow"/>
              </a:defRPr>
            </a:lvl3pPr>
            <a:lvl4pPr marL="1200150" indent="-171450" algn="l" defTabSz="342900" rtl="0" eaLnBrk="1" latinLnBrk="0" hangingPunct="1">
              <a:spcBef>
                <a:spcPct val="20000"/>
              </a:spcBef>
              <a:buFont typeface="Arial"/>
              <a:buChar char="–"/>
              <a:defRPr sz="1500" kern="1200">
                <a:solidFill>
                  <a:srgbClr val="800000"/>
                </a:solidFill>
                <a:latin typeface="+mn-lt"/>
                <a:ea typeface="+mn-ea"/>
                <a:cs typeface="Arial Narrow"/>
              </a:defRPr>
            </a:lvl4pPr>
            <a:lvl5pPr marL="1543050" indent="-171450" algn="l" defTabSz="342900" rtl="0" eaLnBrk="1" latinLnBrk="0" hangingPunct="1">
              <a:spcBef>
                <a:spcPct val="20000"/>
              </a:spcBef>
              <a:buFont typeface="Arial"/>
              <a:buChar char="»"/>
              <a:defRPr sz="1500" kern="1200">
                <a:solidFill>
                  <a:srgbClr val="800000"/>
                </a:solidFill>
                <a:latin typeface="+mn-lt"/>
                <a:ea typeface="+mn-ea"/>
                <a:cs typeface="Arial Narrow"/>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buClrTx/>
            </a:pPr>
            <a:r>
              <a:rPr lang="en-US" sz="2600" dirty="0" err="1"/>
              <a:t>Operaciones</a:t>
            </a:r>
            <a:r>
              <a:rPr lang="en-US" sz="2600" dirty="0"/>
              <a:t> </a:t>
            </a:r>
            <a:r>
              <a:rPr lang="en-US" sz="2600" dirty="0" err="1"/>
              <a:t>terminales</a:t>
            </a:r>
            <a:r>
              <a:rPr lang="en-US" sz="2600" dirty="0"/>
              <a:t>:</a:t>
            </a:r>
          </a:p>
          <a:p>
            <a:pPr lvl="1">
              <a:buClrTx/>
            </a:pPr>
            <a:r>
              <a:rPr lang="en-US" sz="2000" dirty="0" err="1"/>
              <a:t>allMatch</a:t>
            </a:r>
            <a:endParaRPr lang="en-US" sz="2000" dirty="0"/>
          </a:p>
          <a:p>
            <a:pPr lvl="1">
              <a:buClrTx/>
            </a:pPr>
            <a:r>
              <a:rPr lang="en-US" sz="2000" dirty="0" err="1"/>
              <a:t>anyMatch</a:t>
            </a:r>
            <a:endParaRPr lang="en-US" sz="2000" dirty="0"/>
          </a:p>
          <a:p>
            <a:pPr lvl="1">
              <a:buClrTx/>
            </a:pPr>
            <a:r>
              <a:rPr lang="en-US" sz="2000" dirty="0"/>
              <a:t>average</a:t>
            </a:r>
          </a:p>
          <a:p>
            <a:pPr lvl="1">
              <a:buClrTx/>
            </a:pPr>
            <a:r>
              <a:rPr lang="en-US" sz="2000" dirty="0"/>
              <a:t>collect</a:t>
            </a:r>
          </a:p>
          <a:p>
            <a:pPr lvl="1">
              <a:buClrTx/>
            </a:pPr>
            <a:r>
              <a:rPr lang="en-US" sz="2000" dirty="0"/>
              <a:t>count</a:t>
            </a:r>
          </a:p>
          <a:p>
            <a:pPr lvl="1">
              <a:buClrTx/>
            </a:pPr>
            <a:r>
              <a:rPr lang="en-US" sz="2000" dirty="0" err="1"/>
              <a:t>forEach</a:t>
            </a:r>
            <a:endParaRPr lang="en-US" sz="2000" dirty="0"/>
          </a:p>
          <a:p>
            <a:pPr lvl="1">
              <a:buClrTx/>
            </a:pPr>
            <a:r>
              <a:rPr lang="en-US" sz="2000" dirty="0"/>
              <a:t>max</a:t>
            </a:r>
          </a:p>
          <a:p>
            <a:pPr lvl="1">
              <a:buClrTx/>
            </a:pPr>
            <a:r>
              <a:rPr lang="en-US" sz="2000" dirty="0"/>
              <a:t>min</a:t>
            </a:r>
          </a:p>
          <a:p>
            <a:pPr lvl="1">
              <a:buClrTx/>
            </a:pPr>
            <a:r>
              <a:rPr lang="en-US" sz="2000" dirty="0"/>
              <a:t>sum</a:t>
            </a:r>
            <a:endParaRPr lang="es-ES" sz="2000" dirty="0"/>
          </a:p>
        </p:txBody>
      </p:sp>
    </p:spTree>
    <p:extLst>
      <p:ext uri="{BB962C8B-B14F-4D97-AF65-F5344CB8AC3E}">
        <p14:creationId xmlns:p14="http://schemas.microsoft.com/office/powerpoint/2010/main" val="21817915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70DCD4-CA62-4993-90B6-2828465E7EBD}"/>
              </a:ext>
            </a:extLst>
          </p:cNvPr>
          <p:cNvSpPr>
            <a:spLocks noGrp="1"/>
          </p:cNvSpPr>
          <p:nvPr>
            <p:ph type="title"/>
          </p:nvPr>
        </p:nvSpPr>
        <p:spPr/>
        <p:txBody>
          <a:bodyPr/>
          <a:lstStyle/>
          <a:p>
            <a:r>
              <a:rPr lang="es-ES" dirty="0"/>
              <a:t>ÍNDICE</a:t>
            </a:r>
          </a:p>
        </p:txBody>
      </p:sp>
      <p:sp>
        <p:nvSpPr>
          <p:cNvPr id="4" name="Content Placeholder 3">
            <a:extLst>
              <a:ext uri="{FF2B5EF4-FFF2-40B4-BE49-F238E27FC236}">
                <a16:creationId xmlns:a16="http://schemas.microsoft.com/office/drawing/2014/main" id="{C6368001-09F1-427B-8CAA-302817A07411}"/>
              </a:ext>
            </a:extLst>
          </p:cNvPr>
          <p:cNvSpPr>
            <a:spLocks noGrp="1"/>
          </p:cNvSpPr>
          <p:nvPr>
            <p:ph idx="1"/>
          </p:nvPr>
        </p:nvSpPr>
        <p:spPr/>
        <p:txBody>
          <a:bodyPr/>
          <a:lstStyle/>
          <a:p>
            <a:pPr marL="457200" indent="-457200">
              <a:buFont typeface="+mj-lt"/>
              <a:buAutoNum type="arabicPeriod"/>
            </a:pPr>
            <a:r>
              <a:rPr lang="es-ES" dirty="0">
                <a:solidFill>
                  <a:schemeClr val="tx1"/>
                </a:solidFill>
              </a:rPr>
              <a:t>Introducción</a:t>
            </a:r>
          </a:p>
          <a:p>
            <a:pPr marL="457200" indent="-457200">
              <a:buFont typeface="+mj-lt"/>
              <a:buAutoNum type="arabicPeriod"/>
            </a:pPr>
            <a:r>
              <a:rPr lang="es-ES" dirty="0">
                <a:solidFill>
                  <a:schemeClr val="tx1"/>
                </a:solidFill>
              </a:rPr>
              <a:t>Tipo </a:t>
            </a:r>
            <a:r>
              <a:rPr lang="es-ES" dirty="0" err="1">
                <a:solidFill>
                  <a:schemeClr val="tx1"/>
                </a:solidFill>
              </a:rPr>
              <a:t>Stream</a:t>
            </a:r>
            <a:endParaRPr lang="es-ES" dirty="0">
              <a:solidFill>
                <a:schemeClr val="tx1"/>
              </a:solidFill>
            </a:endParaRPr>
          </a:p>
          <a:p>
            <a:pPr marL="457200" indent="-457200">
              <a:buFont typeface="+mj-lt"/>
              <a:buAutoNum type="arabicPeriod"/>
            </a:pPr>
            <a:r>
              <a:rPr lang="es-ES" dirty="0">
                <a:solidFill>
                  <a:schemeClr val="tx1"/>
                </a:solidFill>
              </a:rPr>
              <a:t>Operaciones</a:t>
            </a:r>
          </a:p>
          <a:p>
            <a:pPr marL="457200" indent="-457200">
              <a:buFont typeface="+mj-lt"/>
              <a:buAutoNum type="arabicPeriod"/>
            </a:pPr>
            <a:r>
              <a:rPr lang="es-ES" b="1" dirty="0"/>
              <a:t>Interfaz </a:t>
            </a:r>
            <a:r>
              <a:rPr lang="es-ES" b="1" dirty="0" err="1"/>
              <a:t>Predicate</a:t>
            </a:r>
            <a:endParaRPr lang="es-ES" b="1" dirty="0"/>
          </a:p>
          <a:p>
            <a:pPr marL="457200" indent="-457200">
              <a:buFont typeface="+mj-lt"/>
              <a:buAutoNum type="arabicPeriod"/>
            </a:pPr>
            <a:r>
              <a:rPr lang="es-ES" dirty="0"/>
              <a:t>Interfaz </a:t>
            </a:r>
            <a:r>
              <a:rPr lang="es-ES" dirty="0" err="1"/>
              <a:t>Comparator</a:t>
            </a:r>
            <a:endParaRPr lang="es-ES" dirty="0"/>
          </a:p>
          <a:p>
            <a:pPr marL="457200" indent="-457200">
              <a:buFont typeface="+mj-lt"/>
              <a:buAutoNum type="arabicPeriod"/>
            </a:pPr>
            <a:r>
              <a:rPr lang="es-ES" dirty="0"/>
              <a:t>Interfaz </a:t>
            </a:r>
            <a:r>
              <a:rPr lang="es-ES" dirty="0" err="1"/>
              <a:t>Function</a:t>
            </a:r>
            <a:endParaRPr lang="es-ES" dirty="0"/>
          </a:p>
          <a:p>
            <a:pPr marL="457200" indent="-457200">
              <a:buFont typeface="+mj-lt"/>
              <a:buAutoNum type="arabicPeriod"/>
            </a:pPr>
            <a:r>
              <a:rPr lang="es-ES" dirty="0"/>
              <a:t>Interfaz </a:t>
            </a:r>
            <a:r>
              <a:rPr lang="es-ES" dirty="0" err="1"/>
              <a:t>Consumer</a:t>
            </a:r>
            <a:endParaRPr lang="es-ES" dirty="0"/>
          </a:p>
          <a:p>
            <a:pPr marL="457200" indent="-457200">
              <a:buFont typeface="+mj-lt"/>
              <a:buAutoNum type="arabicPeriod"/>
            </a:pPr>
            <a:r>
              <a:rPr lang="es-ES" dirty="0"/>
              <a:t>Método </a:t>
            </a:r>
            <a:r>
              <a:rPr lang="es-ES" dirty="0" err="1"/>
              <a:t>collect</a:t>
            </a:r>
            <a:r>
              <a:rPr lang="es-ES" dirty="0"/>
              <a:t> y la interfaz </a:t>
            </a:r>
            <a:r>
              <a:rPr lang="es-ES" dirty="0" err="1"/>
              <a:t>Collector</a:t>
            </a:r>
            <a:endParaRPr lang="es-ES" dirty="0"/>
          </a:p>
          <a:p>
            <a:pPr marL="457200" indent="-457200">
              <a:buFont typeface="+mj-lt"/>
              <a:buAutoNum type="arabicPeriod"/>
            </a:pPr>
            <a:r>
              <a:rPr lang="es-ES" dirty="0"/>
              <a:t>Otros métodos</a:t>
            </a:r>
          </a:p>
          <a:p>
            <a:pPr marL="457200" indent="-457200">
              <a:buFont typeface="+mj-lt"/>
              <a:buAutoNum type="arabicPeriod"/>
            </a:pPr>
            <a:endParaRPr lang="es-ES" dirty="0"/>
          </a:p>
        </p:txBody>
      </p:sp>
    </p:spTree>
    <p:extLst>
      <p:ext uri="{BB962C8B-B14F-4D97-AF65-F5344CB8AC3E}">
        <p14:creationId xmlns:p14="http://schemas.microsoft.com/office/powerpoint/2010/main" val="4104119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408C8-2B5E-4D6E-BE01-773BD035C467}"/>
              </a:ext>
            </a:extLst>
          </p:cNvPr>
          <p:cNvSpPr>
            <a:spLocks noGrp="1"/>
          </p:cNvSpPr>
          <p:nvPr>
            <p:ph type="title"/>
          </p:nvPr>
        </p:nvSpPr>
        <p:spPr/>
        <p:txBody>
          <a:bodyPr>
            <a:normAutofit fontScale="90000"/>
          </a:bodyPr>
          <a:lstStyle/>
          <a:p>
            <a:r>
              <a:rPr lang="es-ES" dirty="0"/>
              <a:t>4. Interfaz </a:t>
            </a:r>
            <a:r>
              <a:rPr lang="es-ES" dirty="0" err="1"/>
              <a:t>Predicate</a:t>
            </a:r>
            <a:br>
              <a:rPr lang="es-ES" dirty="0"/>
            </a:br>
            <a:r>
              <a:rPr lang="es-ES" dirty="0" err="1"/>
              <a:t>Boolean</a:t>
            </a:r>
            <a:r>
              <a:rPr lang="es-ES" dirty="0"/>
              <a:t> </a:t>
            </a:r>
            <a:r>
              <a:rPr lang="es-ES" dirty="0" err="1"/>
              <a:t>allMatch</a:t>
            </a:r>
            <a:r>
              <a:rPr lang="es-ES" dirty="0"/>
              <a:t>(</a:t>
            </a:r>
            <a:r>
              <a:rPr lang="es-ES" dirty="0" err="1"/>
              <a:t>Predicate</a:t>
            </a:r>
            <a:r>
              <a:rPr lang="es-ES" dirty="0"/>
              <a:t>)</a:t>
            </a:r>
          </a:p>
        </p:txBody>
      </p:sp>
      <p:sp>
        <p:nvSpPr>
          <p:cNvPr id="3" name="Content Placeholder 2">
            <a:extLst>
              <a:ext uri="{FF2B5EF4-FFF2-40B4-BE49-F238E27FC236}">
                <a16:creationId xmlns:a16="http://schemas.microsoft.com/office/drawing/2014/main" id="{AB1CBDB3-D2CC-4C94-AE17-67E3904B997B}"/>
              </a:ext>
            </a:extLst>
          </p:cNvPr>
          <p:cNvSpPr>
            <a:spLocks noGrp="1"/>
          </p:cNvSpPr>
          <p:nvPr>
            <p:ph idx="1"/>
          </p:nvPr>
        </p:nvSpPr>
        <p:spPr>
          <a:xfrm>
            <a:off x="609600" y="1600205"/>
            <a:ext cx="10972800" cy="1740154"/>
          </a:xfrm>
        </p:spPr>
        <p:txBody>
          <a:bodyPr>
            <a:normAutofit/>
          </a:bodyPr>
          <a:lstStyle/>
          <a:p>
            <a:r>
              <a:rPr lang="es-ES" sz="1800" b="1" dirty="0" err="1"/>
              <a:t>allMatch</a:t>
            </a:r>
            <a:r>
              <a:rPr lang="es-ES" sz="1800" dirty="0"/>
              <a:t> se aplica a un </a:t>
            </a:r>
            <a:r>
              <a:rPr lang="es-ES" sz="1800" dirty="0" err="1"/>
              <a:t>Stream</a:t>
            </a:r>
            <a:r>
              <a:rPr lang="es-ES" sz="1800" dirty="0"/>
              <a:t> y devuelve un valor </a:t>
            </a:r>
            <a:r>
              <a:rPr lang="es-ES" sz="1800" i="1" dirty="0"/>
              <a:t>true</a:t>
            </a:r>
            <a:r>
              <a:rPr lang="es-ES" sz="1800" dirty="0"/>
              <a:t> si todos los elementos del </a:t>
            </a:r>
            <a:r>
              <a:rPr lang="es-ES" sz="1800" dirty="0" err="1"/>
              <a:t>Stream</a:t>
            </a:r>
            <a:r>
              <a:rPr lang="es-ES" sz="1800" dirty="0"/>
              <a:t> cumplen una determinada condición y </a:t>
            </a:r>
            <a:r>
              <a:rPr lang="es-ES" sz="1800" i="1" dirty="0"/>
              <a:t>false</a:t>
            </a:r>
            <a:r>
              <a:rPr lang="es-ES" sz="1800" dirty="0"/>
              <a:t> si hay </a:t>
            </a:r>
            <a:r>
              <a:rPr lang="es-ES" sz="1800" u="sng" dirty="0"/>
              <a:t>al menos</a:t>
            </a:r>
            <a:r>
              <a:rPr lang="es-ES" sz="1800" dirty="0"/>
              <a:t> un elemento que no lo cumple.</a:t>
            </a:r>
          </a:p>
          <a:p>
            <a:endParaRPr lang="es-ES" sz="1800" dirty="0"/>
          </a:p>
          <a:p>
            <a:endParaRPr lang="es-ES" sz="1800" dirty="0"/>
          </a:p>
          <a:p>
            <a:pPr marL="0" indent="0" algn="ctr">
              <a:buNone/>
            </a:pPr>
            <a:r>
              <a:rPr lang="es-ES" b="1" dirty="0"/>
              <a:t>¿Todos los vuelos que salen en una fecha dada están completos?</a:t>
            </a:r>
          </a:p>
        </p:txBody>
      </p:sp>
      <p:sp>
        <p:nvSpPr>
          <p:cNvPr id="4" name="Content Placeholder 3">
            <a:extLst>
              <a:ext uri="{FF2B5EF4-FFF2-40B4-BE49-F238E27FC236}">
                <a16:creationId xmlns:a16="http://schemas.microsoft.com/office/drawing/2014/main" id="{19446764-C1A0-4CED-A946-944D6FCF9CB6}"/>
              </a:ext>
            </a:extLst>
          </p:cNvPr>
          <p:cNvSpPr>
            <a:spLocks noGrp="1"/>
          </p:cNvSpPr>
          <p:nvPr>
            <p:ph idx="10"/>
          </p:nvPr>
        </p:nvSpPr>
        <p:spPr>
          <a:xfrm>
            <a:off x="609600" y="3508311"/>
            <a:ext cx="10972800" cy="2076687"/>
          </a:xfrm>
        </p:spPr>
        <p:txBody>
          <a:bodyPr>
            <a:normAutofit/>
          </a:bodyPr>
          <a:lstStyle/>
          <a:p>
            <a:r>
              <a:rPr lang="es-ES" sz="2000" b="0" dirty="0">
                <a:solidFill>
                  <a:srgbClr val="000000"/>
                </a:solidFill>
                <a:effectLst/>
                <a:latin typeface="Consolas" panose="020B0609020204030204" pitchFamily="49" charset="0"/>
              </a:rPr>
              <a:t>    </a:t>
            </a:r>
            <a:r>
              <a:rPr lang="es-ES" sz="2000" b="0" dirty="0" err="1">
                <a:solidFill>
                  <a:srgbClr val="0000FF"/>
                </a:solidFill>
                <a:effectLst/>
                <a:latin typeface="Consolas" panose="020B0609020204030204" pitchFamily="49" charset="0"/>
              </a:rPr>
              <a:t>public</a:t>
            </a:r>
            <a:r>
              <a:rPr lang="es-ES" sz="2000" b="0" dirty="0">
                <a:solidFill>
                  <a:srgbClr val="000000"/>
                </a:solidFill>
                <a:effectLst/>
                <a:latin typeface="Consolas" panose="020B0609020204030204" pitchFamily="49" charset="0"/>
              </a:rPr>
              <a:t> </a:t>
            </a:r>
            <a:r>
              <a:rPr lang="es-ES" sz="2000" b="0" dirty="0" err="1">
                <a:solidFill>
                  <a:srgbClr val="0000FF"/>
                </a:solidFill>
                <a:effectLst/>
                <a:latin typeface="Consolas" panose="020B0609020204030204" pitchFamily="49" charset="0"/>
              </a:rPr>
              <a:t>Boolean</a:t>
            </a:r>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todosVuelosFechaCompletos</a:t>
            </a:r>
            <a:r>
              <a:rPr lang="es-ES" sz="2000" b="0" dirty="0">
                <a:solidFill>
                  <a:srgbClr val="000000"/>
                </a:solidFill>
                <a:effectLst/>
                <a:latin typeface="Consolas" panose="020B0609020204030204" pitchFamily="49" charset="0"/>
              </a:rPr>
              <a:t>(</a:t>
            </a:r>
            <a:r>
              <a:rPr lang="es-ES" sz="2000" b="0" dirty="0" err="1">
                <a:solidFill>
                  <a:srgbClr val="0000FF"/>
                </a:solidFill>
                <a:effectLst/>
                <a:latin typeface="Consolas" panose="020B0609020204030204" pitchFamily="49" charset="0"/>
              </a:rPr>
              <a:t>LocalDate</a:t>
            </a:r>
            <a:r>
              <a:rPr lang="es-ES" sz="2000" b="0" dirty="0">
                <a:solidFill>
                  <a:srgbClr val="000000"/>
                </a:solidFill>
                <a:effectLst/>
                <a:latin typeface="Consolas" panose="020B0609020204030204" pitchFamily="49" charset="0"/>
              </a:rPr>
              <a:t> fecha) {</a:t>
            </a:r>
          </a:p>
          <a:p>
            <a:r>
              <a:rPr lang="es-ES" sz="2000" b="0" dirty="0">
                <a:solidFill>
                  <a:srgbClr val="000000"/>
                </a:solidFill>
                <a:effectLst/>
                <a:latin typeface="Consolas" panose="020B0609020204030204" pitchFamily="49" charset="0"/>
              </a:rPr>
              <a:t>        </a:t>
            </a:r>
            <a:r>
              <a:rPr lang="es-ES" sz="2000" b="0" dirty="0" err="1">
                <a:solidFill>
                  <a:srgbClr val="0000FF"/>
                </a:solidFill>
                <a:effectLst/>
                <a:latin typeface="Consolas" panose="020B0609020204030204" pitchFamily="49" charset="0"/>
              </a:rPr>
              <a:t>return</a:t>
            </a:r>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getVuelos</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stream</a:t>
            </a:r>
            <a:r>
              <a:rPr lang="es-ES" sz="2000" b="0" dirty="0">
                <a:solidFill>
                  <a:srgbClr val="000000"/>
                </a:solidFill>
                <a:effectLst/>
                <a:latin typeface="Consolas" panose="020B0609020204030204" pitchFamily="49" charset="0"/>
              </a:rPr>
              <a:t>()</a:t>
            </a:r>
          </a:p>
          <a:p>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filter</a:t>
            </a:r>
            <a:r>
              <a:rPr lang="es-ES" sz="2000" b="0" dirty="0">
                <a:solidFill>
                  <a:srgbClr val="000000"/>
                </a:solidFill>
                <a:effectLst/>
                <a:latin typeface="Consolas" panose="020B0609020204030204" pitchFamily="49" charset="0"/>
              </a:rPr>
              <a:t>(x </a:t>
            </a:r>
            <a:r>
              <a:rPr lang="es-ES" sz="2000" b="0" dirty="0">
                <a:solidFill>
                  <a:srgbClr val="0000FF"/>
                </a:solidFill>
                <a:effectLst/>
                <a:latin typeface="Consolas" panose="020B0609020204030204" pitchFamily="49" charset="0"/>
              </a:rPr>
              <a:t>-&gt;</a:t>
            </a:r>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x.getFechaSalida</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equals</a:t>
            </a:r>
            <a:r>
              <a:rPr lang="es-ES" sz="2000" b="0" dirty="0">
                <a:solidFill>
                  <a:srgbClr val="000000"/>
                </a:solidFill>
                <a:effectLst/>
                <a:latin typeface="Consolas" panose="020B0609020204030204" pitchFamily="49" charset="0"/>
              </a:rPr>
              <a:t>(fecha))</a:t>
            </a:r>
          </a:p>
          <a:p>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allMatch</a:t>
            </a:r>
            <a:r>
              <a:rPr lang="es-ES" sz="2000" b="0" dirty="0">
                <a:solidFill>
                  <a:srgbClr val="000000"/>
                </a:solidFill>
                <a:effectLst/>
                <a:latin typeface="Consolas" panose="020B0609020204030204" pitchFamily="49" charset="0"/>
              </a:rPr>
              <a:t>(x </a:t>
            </a:r>
            <a:r>
              <a:rPr lang="es-ES" sz="2000" b="0" dirty="0">
                <a:solidFill>
                  <a:srgbClr val="0000FF"/>
                </a:solidFill>
                <a:effectLst/>
                <a:latin typeface="Consolas" panose="020B0609020204030204" pitchFamily="49" charset="0"/>
              </a:rPr>
              <a:t>-&gt;</a:t>
            </a:r>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x.getNumPlazas</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equals</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x.getNumPasajeros</a:t>
            </a:r>
            <a:r>
              <a:rPr lang="es-ES" sz="2000" b="0" dirty="0">
                <a:solidFill>
                  <a:srgbClr val="000000"/>
                </a:solidFill>
                <a:effectLst/>
                <a:latin typeface="Consolas" panose="020B0609020204030204" pitchFamily="49" charset="0"/>
              </a:rPr>
              <a:t>()));</a:t>
            </a:r>
          </a:p>
          <a:p>
            <a:r>
              <a:rPr lang="es-E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4221716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6A240-47B3-41A4-BE05-DD7BDAEEBACD}"/>
              </a:ext>
            </a:extLst>
          </p:cNvPr>
          <p:cNvSpPr>
            <a:spLocks noGrp="1"/>
          </p:cNvSpPr>
          <p:nvPr>
            <p:ph type="title"/>
          </p:nvPr>
        </p:nvSpPr>
        <p:spPr/>
        <p:txBody>
          <a:bodyPr>
            <a:normAutofit fontScale="90000"/>
          </a:bodyPr>
          <a:lstStyle/>
          <a:p>
            <a:r>
              <a:rPr lang="es-ES" dirty="0"/>
              <a:t>4. Interfaz </a:t>
            </a:r>
            <a:r>
              <a:rPr lang="es-ES" dirty="0" err="1"/>
              <a:t>Predicate</a:t>
            </a:r>
            <a:br>
              <a:rPr lang="es-ES" dirty="0"/>
            </a:br>
            <a:r>
              <a:rPr lang="es-ES" dirty="0" err="1"/>
              <a:t>Boolean</a:t>
            </a:r>
            <a:r>
              <a:rPr lang="es-ES" dirty="0"/>
              <a:t> </a:t>
            </a:r>
            <a:r>
              <a:rPr lang="es-ES" dirty="0" err="1"/>
              <a:t>anyMatch</a:t>
            </a:r>
            <a:r>
              <a:rPr lang="es-ES" dirty="0"/>
              <a:t>(</a:t>
            </a:r>
            <a:r>
              <a:rPr lang="es-ES" dirty="0" err="1"/>
              <a:t>Predicate</a:t>
            </a:r>
            <a:r>
              <a:rPr lang="es-ES" dirty="0"/>
              <a:t>)</a:t>
            </a:r>
          </a:p>
        </p:txBody>
      </p:sp>
      <p:sp>
        <p:nvSpPr>
          <p:cNvPr id="3" name="Content Placeholder 2">
            <a:extLst>
              <a:ext uri="{FF2B5EF4-FFF2-40B4-BE49-F238E27FC236}">
                <a16:creationId xmlns:a16="http://schemas.microsoft.com/office/drawing/2014/main" id="{01B8A2E5-894F-4979-82DD-F987F0DA13F6}"/>
              </a:ext>
            </a:extLst>
          </p:cNvPr>
          <p:cNvSpPr>
            <a:spLocks noGrp="1"/>
          </p:cNvSpPr>
          <p:nvPr>
            <p:ph idx="1"/>
          </p:nvPr>
        </p:nvSpPr>
        <p:spPr>
          <a:xfrm>
            <a:off x="609600" y="1600205"/>
            <a:ext cx="10972800" cy="1693501"/>
          </a:xfrm>
        </p:spPr>
        <p:txBody>
          <a:bodyPr>
            <a:normAutofit fontScale="92500" lnSpcReduction="20000"/>
          </a:bodyPr>
          <a:lstStyle/>
          <a:p>
            <a:r>
              <a:rPr lang="es-ES" b="1" dirty="0" err="1"/>
              <a:t>anyMatch</a:t>
            </a:r>
            <a:r>
              <a:rPr lang="es-ES" dirty="0"/>
              <a:t> se aplica a un </a:t>
            </a:r>
            <a:r>
              <a:rPr lang="es-ES" dirty="0" err="1"/>
              <a:t>Stream</a:t>
            </a:r>
            <a:r>
              <a:rPr lang="es-ES" dirty="0"/>
              <a:t> y devuelve un valor </a:t>
            </a:r>
            <a:r>
              <a:rPr lang="es-ES" i="1" dirty="0"/>
              <a:t>true</a:t>
            </a:r>
            <a:r>
              <a:rPr lang="es-ES" dirty="0"/>
              <a:t> si existe al menos un elemento del </a:t>
            </a:r>
            <a:r>
              <a:rPr lang="es-ES" dirty="0" err="1"/>
              <a:t>Stream</a:t>
            </a:r>
            <a:r>
              <a:rPr lang="es-ES" dirty="0"/>
              <a:t> que cumpla una determinada condición y </a:t>
            </a:r>
            <a:r>
              <a:rPr lang="es-ES" i="1" dirty="0"/>
              <a:t>false</a:t>
            </a:r>
            <a:r>
              <a:rPr lang="es-ES" dirty="0"/>
              <a:t> si </a:t>
            </a:r>
            <a:r>
              <a:rPr lang="es-ES" u="sng" dirty="0"/>
              <a:t>ningún</a:t>
            </a:r>
            <a:r>
              <a:rPr lang="es-ES" dirty="0"/>
              <a:t> elemento del </a:t>
            </a:r>
            <a:r>
              <a:rPr lang="es-ES" dirty="0" err="1"/>
              <a:t>Stream</a:t>
            </a:r>
            <a:r>
              <a:rPr lang="es-ES" dirty="0"/>
              <a:t> la cumple.</a:t>
            </a:r>
          </a:p>
          <a:p>
            <a:endParaRPr lang="es-ES" dirty="0"/>
          </a:p>
          <a:p>
            <a:pPr marL="0" indent="0" algn="ctr">
              <a:buNone/>
            </a:pPr>
            <a:r>
              <a:rPr lang="es-ES" b="1" dirty="0"/>
              <a:t>¿Existe algún vuelo con una fecha y un destino determinados?</a:t>
            </a:r>
          </a:p>
        </p:txBody>
      </p:sp>
      <p:sp>
        <p:nvSpPr>
          <p:cNvPr id="4" name="Content Placeholder 3">
            <a:extLst>
              <a:ext uri="{FF2B5EF4-FFF2-40B4-BE49-F238E27FC236}">
                <a16:creationId xmlns:a16="http://schemas.microsoft.com/office/drawing/2014/main" id="{691EDE58-2DE5-4B33-A05F-817577431EB5}"/>
              </a:ext>
            </a:extLst>
          </p:cNvPr>
          <p:cNvSpPr>
            <a:spLocks noGrp="1"/>
          </p:cNvSpPr>
          <p:nvPr>
            <p:ph idx="10"/>
          </p:nvPr>
        </p:nvSpPr>
        <p:spPr>
          <a:xfrm>
            <a:off x="609600" y="3564294"/>
            <a:ext cx="10972800" cy="2347275"/>
          </a:xfrm>
        </p:spPr>
        <p:txBody>
          <a:bodyPr>
            <a:normAutofit/>
          </a:bodyPr>
          <a:lstStyle/>
          <a:p>
            <a:r>
              <a:rPr lang="es-ES" sz="2000" b="0" dirty="0">
                <a:solidFill>
                  <a:srgbClr val="000000"/>
                </a:solidFill>
                <a:effectLst/>
                <a:latin typeface="Consolas" panose="020B0609020204030204" pitchFamily="49" charset="0"/>
              </a:rPr>
              <a:t>    </a:t>
            </a:r>
            <a:r>
              <a:rPr lang="es-ES" sz="2000" b="0" dirty="0" err="1">
                <a:solidFill>
                  <a:srgbClr val="0000FF"/>
                </a:solidFill>
                <a:effectLst/>
                <a:latin typeface="Consolas" panose="020B0609020204030204" pitchFamily="49" charset="0"/>
              </a:rPr>
              <a:t>public</a:t>
            </a:r>
            <a:r>
              <a:rPr lang="es-ES" sz="2000" b="0" dirty="0">
                <a:solidFill>
                  <a:srgbClr val="000000"/>
                </a:solidFill>
                <a:effectLst/>
                <a:latin typeface="Consolas" panose="020B0609020204030204" pitchFamily="49" charset="0"/>
              </a:rPr>
              <a:t> </a:t>
            </a:r>
            <a:r>
              <a:rPr lang="es-ES" sz="2000" b="0" dirty="0" err="1">
                <a:solidFill>
                  <a:srgbClr val="0000FF"/>
                </a:solidFill>
                <a:effectLst/>
                <a:latin typeface="Consolas" panose="020B0609020204030204" pitchFamily="49" charset="0"/>
              </a:rPr>
              <a:t>Boolean</a:t>
            </a:r>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existeVueloFechaYDestino</a:t>
            </a:r>
            <a:r>
              <a:rPr lang="es-ES" sz="2000" b="0" dirty="0">
                <a:solidFill>
                  <a:srgbClr val="000000"/>
                </a:solidFill>
                <a:effectLst/>
                <a:latin typeface="Consolas" panose="020B0609020204030204" pitchFamily="49" charset="0"/>
              </a:rPr>
              <a:t>(</a:t>
            </a:r>
            <a:r>
              <a:rPr lang="es-ES" sz="2000" b="0" dirty="0" err="1">
                <a:solidFill>
                  <a:srgbClr val="0000FF"/>
                </a:solidFill>
                <a:effectLst/>
                <a:latin typeface="Consolas" panose="020B0609020204030204" pitchFamily="49" charset="0"/>
              </a:rPr>
              <a:t>LocalDate</a:t>
            </a:r>
            <a:r>
              <a:rPr lang="es-ES" sz="2000" b="0" dirty="0">
                <a:solidFill>
                  <a:srgbClr val="000000"/>
                </a:solidFill>
                <a:effectLst/>
                <a:latin typeface="Consolas" panose="020B0609020204030204" pitchFamily="49" charset="0"/>
              </a:rPr>
              <a:t> fecha, </a:t>
            </a:r>
            <a:r>
              <a:rPr lang="es-ES" sz="2000" b="0" dirty="0" err="1">
                <a:solidFill>
                  <a:srgbClr val="0000FF"/>
                </a:solidFill>
                <a:effectLst/>
                <a:latin typeface="Consolas" panose="020B0609020204030204" pitchFamily="49" charset="0"/>
              </a:rPr>
              <a:t>String</a:t>
            </a:r>
            <a:r>
              <a:rPr lang="es-ES" sz="2000" b="0" dirty="0">
                <a:solidFill>
                  <a:srgbClr val="000000"/>
                </a:solidFill>
                <a:effectLst/>
                <a:latin typeface="Consolas" panose="020B0609020204030204" pitchFamily="49" charset="0"/>
              </a:rPr>
              <a:t> destino) {</a:t>
            </a:r>
          </a:p>
          <a:p>
            <a:r>
              <a:rPr lang="es-ES" sz="2000" b="0" dirty="0">
                <a:solidFill>
                  <a:srgbClr val="000000"/>
                </a:solidFill>
                <a:effectLst/>
                <a:latin typeface="Consolas" panose="020B0609020204030204" pitchFamily="49" charset="0"/>
              </a:rPr>
              <a:t>        </a:t>
            </a:r>
            <a:r>
              <a:rPr lang="es-ES" sz="2000" b="0" dirty="0" err="1">
                <a:solidFill>
                  <a:srgbClr val="0000FF"/>
                </a:solidFill>
                <a:effectLst/>
                <a:latin typeface="Consolas" panose="020B0609020204030204" pitchFamily="49" charset="0"/>
              </a:rPr>
              <a:t>return</a:t>
            </a:r>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getVuelos</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stream</a:t>
            </a:r>
            <a:r>
              <a:rPr lang="es-ES" sz="2000" b="0" dirty="0">
                <a:solidFill>
                  <a:srgbClr val="000000"/>
                </a:solidFill>
                <a:effectLst/>
                <a:latin typeface="Consolas" panose="020B0609020204030204" pitchFamily="49" charset="0"/>
              </a:rPr>
              <a:t>()</a:t>
            </a:r>
          </a:p>
          <a:p>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anyMatch</a:t>
            </a:r>
            <a:r>
              <a:rPr lang="es-ES" sz="2000" b="0" dirty="0">
                <a:solidFill>
                  <a:srgbClr val="000000"/>
                </a:solidFill>
                <a:effectLst/>
                <a:latin typeface="Consolas" panose="020B0609020204030204" pitchFamily="49" charset="0"/>
              </a:rPr>
              <a:t>(x </a:t>
            </a:r>
            <a:r>
              <a:rPr lang="es-ES" sz="2000" b="0" dirty="0">
                <a:solidFill>
                  <a:srgbClr val="0000FF"/>
                </a:solidFill>
                <a:effectLst/>
                <a:latin typeface="Consolas" panose="020B0609020204030204" pitchFamily="49" charset="0"/>
              </a:rPr>
              <a:t>-&gt;</a:t>
            </a:r>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x.getDestino</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equals</a:t>
            </a:r>
            <a:r>
              <a:rPr lang="es-ES" sz="2000" b="0" dirty="0">
                <a:solidFill>
                  <a:srgbClr val="000000"/>
                </a:solidFill>
                <a:effectLst/>
                <a:latin typeface="Consolas" panose="020B0609020204030204" pitchFamily="49" charset="0"/>
              </a:rPr>
              <a:t>(destino) </a:t>
            </a:r>
          </a:p>
          <a:p>
            <a:r>
              <a:rPr lang="es-ES" sz="2000" b="0" dirty="0">
                <a:solidFill>
                  <a:srgbClr val="000000"/>
                </a:solidFill>
                <a:effectLst/>
                <a:latin typeface="Consolas" panose="020B0609020204030204" pitchFamily="49" charset="0"/>
              </a:rPr>
              <a:t>            &amp;&amp; </a:t>
            </a:r>
            <a:r>
              <a:rPr lang="es-ES" sz="2000" b="0" dirty="0" err="1">
                <a:solidFill>
                  <a:srgbClr val="000000"/>
                </a:solidFill>
                <a:effectLst/>
                <a:latin typeface="Consolas" panose="020B0609020204030204" pitchFamily="49" charset="0"/>
              </a:rPr>
              <a:t>x.getFechaSalida</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equals</a:t>
            </a:r>
            <a:r>
              <a:rPr lang="es-ES" sz="2000" b="0" dirty="0">
                <a:solidFill>
                  <a:srgbClr val="000000"/>
                </a:solidFill>
                <a:effectLst/>
                <a:latin typeface="Consolas" panose="020B0609020204030204" pitchFamily="49" charset="0"/>
              </a:rPr>
              <a:t>(fecha));</a:t>
            </a:r>
          </a:p>
          <a:p>
            <a:r>
              <a:rPr lang="es-E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41533969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9B4C92-B6F9-C232-5BAD-8C62765AD475}"/>
              </a:ext>
            </a:extLst>
          </p:cNvPr>
          <p:cNvSpPr>
            <a:spLocks noGrp="1"/>
          </p:cNvSpPr>
          <p:nvPr>
            <p:ph type="title"/>
          </p:nvPr>
        </p:nvSpPr>
        <p:spPr/>
        <p:txBody>
          <a:bodyPr>
            <a:normAutofit/>
          </a:bodyPr>
          <a:lstStyle/>
          <a:p>
            <a:r>
              <a:rPr lang="en-US" dirty="0"/>
              <a:t>¿</a:t>
            </a:r>
            <a:r>
              <a:rPr lang="en-US" dirty="0" err="1"/>
              <a:t>Qué</a:t>
            </a:r>
            <a:r>
              <a:rPr lang="en-US" dirty="0"/>
              <a:t> se </a:t>
            </a:r>
            <a:r>
              <a:rPr lang="en-US" dirty="0" err="1"/>
              <a:t>ve</a:t>
            </a:r>
            <a:r>
              <a:rPr lang="en-US" dirty="0"/>
              <a:t> </a:t>
            </a:r>
            <a:r>
              <a:rPr lang="en-US" dirty="0" err="1"/>
              <a:t>en</a:t>
            </a:r>
            <a:r>
              <a:rPr lang="en-US" dirty="0"/>
              <a:t> </a:t>
            </a:r>
            <a:r>
              <a:rPr lang="en-US" dirty="0" err="1"/>
              <a:t>este</a:t>
            </a:r>
            <a:r>
              <a:rPr lang="en-US" dirty="0"/>
              <a:t> </a:t>
            </a:r>
            <a:r>
              <a:rPr lang="en-US" dirty="0" err="1"/>
              <a:t>tema</a:t>
            </a:r>
            <a:r>
              <a:rPr lang="en-US" dirty="0"/>
              <a:t>?</a:t>
            </a:r>
            <a:endParaRPr lang="es-ES" dirty="0"/>
          </a:p>
        </p:txBody>
      </p:sp>
      <p:pic>
        <p:nvPicPr>
          <p:cNvPr id="16" name="Gráfico 15" descr="Monitor contorno">
            <a:extLst>
              <a:ext uri="{FF2B5EF4-FFF2-40B4-BE49-F238E27FC236}">
                <a16:creationId xmlns:a16="http://schemas.microsoft.com/office/drawing/2014/main" id="{E0697AC8-45A4-63EB-FC0E-01AF7A62E1E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25885" y="1926773"/>
            <a:ext cx="1298753" cy="1298753"/>
          </a:xfrm>
          <a:prstGeom prst="rect">
            <a:avLst/>
          </a:prstGeom>
        </p:spPr>
      </p:pic>
      <p:grpSp>
        <p:nvGrpSpPr>
          <p:cNvPr id="22" name="Grupo 21">
            <a:extLst>
              <a:ext uri="{FF2B5EF4-FFF2-40B4-BE49-F238E27FC236}">
                <a16:creationId xmlns:a16="http://schemas.microsoft.com/office/drawing/2014/main" id="{2D8CB3EE-8310-CCAC-1BB6-402B896D1115}"/>
              </a:ext>
            </a:extLst>
          </p:cNvPr>
          <p:cNvGrpSpPr/>
          <p:nvPr/>
        </p:nvGrpSpPr>
        <p:grpSpPr>
          <a:xfrm>
            <a:off x="3095157" y="1994877"/>
            <a:ext cx="914400" cy="1222177"/>
            <a:chOff x="778563" y="2336608"/>
            <a:chExt cx="914400" cy="1222177"/>
          </a:xfrm>
        </p:grpSpPr>
        <p:pic>
          <p:nvPicPr>
            <p:cNvPr id="11" name="Gráfico 10" descr="Base de datos contorno">
              <a:extLst>
                <a:ext uri="{FF2B5EF4-FFF2-40B4-BE49-F238E27FC236}">
                  <a16:creationId xmlns:a16="http://schemas.microsoft.com/office/drawing/2014/main" id="{6EE88C46-4185-6EB8-41AC-F943E0F97D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8563" y="2336608"/>
              <a:ext cx="914400" cy="914400"/>
            </a:xfrm>
            <a:prstGeom prst="rect">
              <a:avLst/>
            </a:prstGeom>
          </p:spPr>
        </p:pic>
        <p:sp>
          <p:nvSpPr>
            <p:cNvPr id="17" name="CuadroTexto 16">
              <a:extLst>
                <a:ext uri="{FF2B5EF4-FFF2-40B4-BE49-F238E27FC236}">
                  <a16:creationId xmlns:a16="http://schemas.microsoft.com/office/drawing/2014/main" id="{44CA53C0-B94F-DABF-BDC9-B889C4D5E544}"/>
                </a:ext>
              </a:extLst>
            </p:cNvPr>
            <p:cNvSpPr txBox="1"/>
            <p:nvPr/>
          </p:nvSpPr>
          <p:spPr>
            <a:xfrm>
              <a:off x="958283" y="3251008"/>
              <a:ext cx="554960" cy="307777"/>
            </a:xfrm>
            <a:prstGeom prst="rect">
              <a:avLst/>
            </a:prstGeom>
            <a:noFill/>
          </p:spPr>
          <p:txBody>
            <a:bodyPr wrap="none" rtlCol="0">
              <a:spAutoFit/>
            </a:bodyPr>
            <a:lstStyle/>
            <a:p>
              <a:r>
                <a:rPr lang="es-ES" dirty="0"/>
                <a:t>CSV</a:t>
              </a:r>
            </a:p>
          </p:txBody>
        </p:sp>
      </p:grpSp>
      <p:grpSp>
        <p:nvGrpSpPr>
          <p:cNvPr id="21" name="Grupo 20">
            <a:extLst>
              <a:ext uri="{FF2B5EF4-FFF2-40B4-BE49-F238E27FC236}">
                <a16:creationId xmlns:a16="http://schemas.microsoft.com/office/drawing/2014/main" id="{08D8430C-9F49-9EE2-9F6B-B22ABA1DACAA}"/>
              </a:ext>
            </a:extLst>
          </p:cNvPr>
          <p:cNvGrpSpPr/>
          <p:nvPr/>
        </p:nvGrpSpPr>
        <p:grpSpPr>
          <a:xfrm>
            <a:off x="5520121" y="2081731"/>
            <a:ext cx="1845377" cy="1166250"/>
            <a:chOff x="2346727" y="2336710"/>
            <a:chExt cx="1845377" cy="1166250"/>
          </a:xfrm>
        </p:grpSpPr>
        <p:pic>
          <p:nvPicPr>
            <p:cNvPr id="9" name="Gráfico 8" descr="Documento contorno">
              <a:extLst>
                <a:ext uri="{FF2B5EF4-FFF2-40B4-BE49-F238E27FC236}">
                  <a16:creationId xmlns:a16="http://schemas.microsoft.com/office/drawing/2014/main" id="{FE06337C-8AC6-8FEF-A9D8-288682D89E1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43157" y="2336710"/>
              <a:ext cx="914400" cy="914400"/>
            </a:xfrm>
            <a:prstGeom prst="rect">
              <a:avLst/>
            </a:prstGeom>
          </p:spPr>
        </p:pic>
        <p:sp>
          <p:nvSpPr>
            <p:cNvPr id="18" name="CuadroTexto 17">
              <a:extLst>
                <a:ext uri="{FF2B5EF4-FFF2-40B4-BE49-F238E27FC236}">
                  <a16:creationId xmlns:a16="http://schemas.microsoft.com/office/drawing/2014/main" id="{0D1E3D61-78FE-AB0E-6AEF-43AFB806E410}"/>
                </a:ext>
              </a:extLst>
            </p:cNvPr>
            <p:cNvSpPr txBox="1"/>
            <p:nvPr/>
          </p:nvSpPr>
          <p:spPr>
            <a:xfrm>
              <a:off x="2346727" y="3195183"/>
              <a:ext cx="1845377" cy="307777"/>
            </a:xfrm>
            <a:prstGeom prst="rect">
              <a:avLst/>
            </a:prstGeom>
            <a:noFill/>
          </p:spPr>
          <p:txBody>
            <a:bodyPr wrap="none" rtlCol="0">
              <a:spAutoFit/>
            </a:bodyPr>
            <a:lstStyle/>
            <a:p>
              <a:r>
                <a:rPr lang="es-ES" dirty="0"/>
                <a:t>TestContenedor.java</a:t>
              </a:r>
            </a:p>
          </p:txBody>
        </p:sp>
      </p:grpSp>
      <p:grpSp>
        <p:nvGrpSpPr>
          <p:cNvPr id="20" name="Grupo 19">
            <a:extLst>
              <a:ext uri="{FF2B5EF4-FFF2-40B4-BE49-F238E27FC236}">
                <a16:creationId xmlns:a16="http://schemas.microsoft.com/office/drawing/2014/main" id="{02765817-1F67-D95D-B8CB-D5D70B2490E0}"/>
              </a:ext>
            </a:extLst>
          </p:cNvPr>
          <p:cNvGrpSpPr/>
          <p:nvPr/>
        </p:nvGrpSpPr>
        <p:grpSpPr>
          <a:xfrm>
            <a:off x="4546485" y="3844527"/>
            <a:ext cx="1845377" cy="1233798"/>
            <a:chOff x="2440050" y="3712779"/>
            <a:chExt cx="1845377" cy="1233798"/>
          </a:xfrm>
        </p:grpSpPr>
        <p:pic>
          <p:nvPicPr>
            <p:cNvPr id="14" name="Gráfico 13" descr="Documento contorno">
              <a:extLst>
                <a:ext uri="{FF2B5EF4-FFF2-40B4-BE49-F238E27FC236}">
                  <a16:creationId xmlns:a16="http://schemas.microsoft.com/office/drawing/2014/main" id="{EEACE5C0-3C9F-93D7-E563-F97EFE1D7C6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05539" y="3712779"/>
              <a:ext cx="914400" cy="914400"/>
            </a:xfrm>
            <a:prstGeom prst="rect">
              <a:avLst/>
            </a:prstGeom>
          </p:spPr>
        </p:pic>
        <p:sp>
          <p:nvSpPr>
            <p:cNvPr id="19" name="CuadroTexto 18">
              <a:extLst>
                <a:ext uri="{FF2B5EF4-FFF2-40B4-BE49-F238E27FC236}">
                  <a16:creationId xmlns:a16="http://schemas.microsoft.com/office/drawing/2014/main" id="{CFA03539-D809-03C1-E79A-FE5192F3CD9C}"/>
                </a:ext>
              </a:extLst>
            </p:cNvPr>
            <p:cNvSpPr txBox="1"/>
            <p:nvPr/>
          </p:nvSpPr>
          <p:spPr>
            <a:xfrm>
              <a:off x="2440050" y="4638800"/>
              <a:ext cx="1845377" cy="307777"/>
            </a:xfrm>
            <a:prstGeom prst="rect">
              <a:avLst/>
            </a:prstGeom>
            <a:noFill/>
          </p:spPr>
          <p:txBody>
            <a:bodyPr wrap="none" rtlCol="0">
              <a:spAutoFit/>
            </a:bodyPr>
            <a:lstStyle/>
            <a:p>
              <a:r>
                <a:rPr lang="es-ES" dirty="0"/>
                <a:t>ContenedorTipo.java</a:t>
              </a:r>
            </a:p>
          </p:txBody>
        </p:sp>
      </p:grpSp>
      <p:sp>
        <p:nvSpPr>
          <p:cNvPr id="23" name="Flecha: a la derecha 22">
            <a:extLst>
              <a:ext uri="{FF2B5EF4-FFF2-40B4-BE49-F238E27FC236}">
                <a16:creationId xmlns:a16="http://schemas.microsoft.com/office/drawing/2014/main" id="{F4271EC7-CA5A-2858-3566-450811FC809F}"/>
              </a:ext>
            </a:extLst>
          </p:cNvPr>
          <p:cNvSpPr/>
          <p:nvPr/>
        </p:nvSpPr>
        <p:spPr>
          <a:xfrm>
            <a:off x="4224797" y="2422260"/>
            <a:ext cx="1528936" cy="30777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ES"/>
          </a:p>
        </p:txBody>
      </p:sp>
      <p:sp>
        <p:nvSpPr>
          <p:cNvPr id="25" name="CuadroTexto 24">
            <a:extLst>
              <a:ext uri="{FF2B5EF4-FFF2-40B4-BE49-F238E27FC236}">
                <a16:creationId xmlns:a16="http://schemas.microsoft.com/office/drawing/2014/main" id="{0773331D-B93F-18BD-FB36-D10924F4421F}"/>
              </a:ext>
            </a:extLst>
          </p:cNvPr>
          <p:cNvSpPr txBox="1"/>
          <p:nvPr/>
        </p:nvSpPr>
        <p:spPr>
          <a:xfrm>
            <a:off x="8784849" y="3100825"/>
            <a:ext cx="2064989" cy="307777"/>
          </a:xfrm>
          <a:prstGeom prst="rect">
            <a:avLst/>
          </a:prstGeom>
          <a:noFill/>
        </p:spPr>
        <p:txBody>
          <a:bodyPr wrap="none" rtlCol="0">
            <a:spAutoFit/>
          </a:bodyPr>
          <a:lstStyle/>
          <a:p>
            <a:r>
              <a:rPr lang="es-ES" dirty="0"/>
              <a:t>Resultados por pantalla</a:t>
            </a:r>
          </a:p>
        </p:txBody>
      </p:sp>
      <p:sp>
        <p:nvSpPr>
          <p:cNvPr id="28" name="CuadroTexto 27">
            <a:extLst>
              <a:ext uri="{FF2B5EF4-FFF2-40B4-BE49-F238E27FC236}">
                <a16:creationId xmlns:a16="http://schemas.microsoft.com/office/drawing/2014/main" id="{D4DF82F0-FBB6-CFB9-A923-FEFC17281A77}"/>
              </a:ext>
            </a:extLst>
          </p:cNvPr>
          <p:cNvSpPr txBox="1"/>
          <p:nvPr/>
        </p:nvSpPr>
        <p:spPr>
          <a:xfrm>
            <a:off x="4312104" y="2118948"/>
            <a:ext cx="1258678" cy="307777"/>
          </a:xfrm>
          <a:prstGeom prst="rect">
            <a:avLst/>
          </a:prstGeom>
          <a:noFill/>
        </p:spPr>
        <p:txBody>
          <a:bodyPr wrap="none" rtlCol="0">
            <a:spAutoFit/>
          </a:bodyPr>
          <a:lstStyle/>
          <a:p>
            <a:r>
              <a:rPr lang="es-ES" dirty="0"/>
              <a:t>Carga fichero</a:t>
            </a:r>
          </a:p>
        </p:txBody>
      </p:sp>
      <p:sp>
        <p:nvSpPr>
          <p:cNvPr id="30" name="CuadroTexto 29">
            <a:extLst>
              <a:ext uri="{FF2B5EF4-FFF2-40B4-BE49-F238E27FC236}">
                <a16:creationId xmlns:a16="http://schemas.microsoft.com/office/drawing/2014/main" id="{12935CDC-CD52-D79B-7C23-9512AB8E59C6}"/>
              </a:ext>
            </a:extLst>
          </p:cNvPr>
          <p:cNvSpPr txBox="1"/>
          <p:nvPr/>
        </p:nvSpPr>
        <p:spPr>
          <a:xfrm>
            <a:off x="7389142" y="2118948"/>
            <a:ext cx="1577676" cy="307777"/>
          </a:xfrm>
          <a:prstGeom prst="rect">
            <a:avLst/>
          </a:prstGeom>
          <a:noFill/>
        </p:spPr>
        <p:txBody>
          <a:bodyPr wrap="none" rtlCol="0">
            <a:spAutoFit/>
          </a:bodyPr>
          <a:lstStyle/>
          <a:p>
            <a:r>
              <a:rPr lang="es-ES" dirty="0"/>
              <a:t>Ejecutar métodos</a:t>
            </a:r>
          </a:p>
        </p:txBody>
      </p:sp>
      <p:sp>
        <p:nvSpPr>
          <p:cNvPr id="31" name="Flecha: a la derecha 30">
            <a:extLst>
              <a:ext uri="{FF2B5EF4-FFF2-40B4-BE49-F238E27FC236}">
                <a16:creationId xmlns:a16="http://schemas.microsoft.com/office/drawing/2014/main" id="{47AAC45C-954B-280A-8B2B-3C28D3DCF568}"/>
              </a:ext>
            </a:extLst>
          </p:cNvPr>
          <p:cNvSpPr/>
          <p:nvPr/>
        </p:nvSpPr>
        <p:spPr>
          <a:xfrm>
            <a:off x="7476431" y="2427260"/>
            <a:ext cx="1528936" cy="30777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ES"/>
          </a:p>
        </p:txBody>
      </p:sp>
      <p:grpSp>
        <p:nvGrpSpPr>
          <p:cNvPr id="3" name="Grupo 2">
            <a:extLst>
              <a:ext uri="{FF2B5EF4-FFF2-40B4-BE49-F238E27FC236}">
                <a16:creationId xmlns:a16="http://schemas.microsoft.com/office/drawing/2014/main" id="{58EB9EA5-029D-3351-E2DB-CDB64095CA5A}"/>
              </a:ext>
            </a:extLst>
          </p:cNvPr>
          <p:cNvGrpSpPr/>
          <p:nvPr/>
        </p:nvGrpSpPr>
        <p:grpSpPr>
          <a:xfrm>
            <a:off x="3066037" y="3891591"/>
            <a:ext cx="914400" cy="1175113"/>
            <a:chOff x="2905539" y="3712779"/>
            <a:chExt cx="914400" cy="1175113"/>
          </a:xfrm>
        </p:grpSpPr>
        <p:pic>
          <p:nvPicPr>
            <p:cNvPr id="4" name="Gráfico 3" descr="Documento contorno">
              <a:extLst>
                <a:ext uri="{FF2B5EF4-FFF2-40B4-BE49-F238E27FC236}">
                  <a16:creationId xmlns:a16="http://schemas.microsoft.com/office/drawing/2014/main" id="{0CE2E4B3-EFB0-4230-5D4D-BEDC20D8CE9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05539" y="3712779"/>
              <a:ext cx="914400" cy="914400"/>
            </a:xfrm>
            <a:prstGeom prst="rect">
              <a:avLst/>
            </a:prstGeom>
          </p:spPr>
        </p:pic>
        <p:sp>
          <p:nvSpPr>
            <p:cNvPr id="5" name="CuadroTexto 4">
              <a:extLst>
                <a:ext uri="{FF2B5EF4-FFF2-40B4-BE49-F238E27FC236}">
                  <a16:creationId xmlns:a16="http://schemas.microsoft.com/office/drawing/2014/main" id="{71B6FE6E-47E2-6A98-00AD-F0A3FDAE9A29}"/>
                </a:ext>
              </a:extLst>
            </p:cNvPr>
            <p:cNvSpPr txBox="1"/>
            <p:nvPr/>
          </p:nvSpPr>
          <p:spPr>
            <a:xfrm>
              <a:off x="2905539" y="4580115"/>
              <a:ext cx="910827" cy="307777"/>
            </a:xfrm>
            <a:prstGeom prst="rect">
              <a:avLst/>
            </a:prstGeom>
            <a:noFill/>
          </p:spPr>
          <p:txBody>
            <a:bodyPr wrap="none" rtlCol="0">
              <a:spAutoFit/>
            </a:bodyPr>
            <a:lstStyle/>
            <a:p>
              <a:r>
                <a:rPr lang="es-ES" dirty="0"/>
                <a:t>Tipo.java</a:t>
              </a:r>
            </a:p>
          </p:txBody>
        </p:sp>
      </p:grpSp>
      <p:grpSp>
        <p:nvGrpSpPr>
          <p:cNvPr id="6" name="Grupo 5">
            <a:extLst>
              <a:ext uri="{FF2B5EF4-FFF2-40B4-BE49-F238E27FC236}">
                <a16:creationId xmlns:a16="http://schemas.microsoft.com/office/drawing/2014/main" id="{39739D37-8388-09AE-04A6-06068F7DF33A}"/>
              </a:ext>
            </a:extLst>
          </p:cNvPr>
          <p:cNvGrpSpPr/>
          <p:nvPr/>
        </p:nvGrpSpPr>
        <p:grpSpPr>
          <a:xfrm>
            <a:off x="6653128" y="3864178"/>
            <a:ext cx="1646605" cy="1235412"/>
            <a:chOff x="2539436" y="3712779"/>
            <a:chExt cx="1646605" cy="1235412"/>
          </a:xfrm>
        </p:grpSpPr>
        <p:pic>
          <p:nvPicPr>
            <p:cNvPr id="7" name="Gráfico 6" descr="Documento contorno">
              <a:extLst>
                <a:ext uri="{FF2B5EF4-FFF2-40B4-BE49-F238E27FC236}">
                  <a16:creationId xmlns:a16="http://schemas.microsoft.com/office/drawing/2014/main" id="{A71193C9-B86D-59C3-523F-FAF9FDA7C6C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05539" y="3712779"/>
              <a:ext cx="914400" cy="914400"/>
            </a:xfrm>
            <a:prstGeom prst="rect">
              <a:avLst/>
            </a:prstGeom>
          </p:spPr>
        </p:pic>
        <p:sp>
          <p:nvSpPr>
            <p:cNvPr id="8" name="CuadroTexto 7">
              <a:extLst>
                <a:ext uri="{FF2B5EF4-FFF2-40B4-BE49-F238E27FC236}">
                  <a16:creationId xmlns:a16="http://schemas.microsoft.com/office/drawing/2014/main" id="{85A2E606-D992-E8BD-8459-FE87DD12AAB6}"/>
                </a:ext>
              </a:extLst>
            </p:cNvPr>
            <p:cNvSpPr txBox="1"/>
            <p:nvPr/>
          </p:nvSpPr>
          <p:spPr>
            <a:xfrm>
              <a:off x="2539436" y="4640414"/>
              <a:ext cx="1646605" cy="307777"/>
            </a:xfrm>
            <a:prstGeom prst="rect">
              <a:avLst/>
            </a:prstGeom>
            <a:noFill/>
          </p:spPr>
          <p:txBody>
            <a:bodyPr wrap="none" rtlCol="0">
              <a:spAutoFit/>
            </a:bodyPr>
            <a:lstStyle/>
            <a:p>
              <a:r>
                <a:rPr lang="es-ES" dirty="0"/>
                <a:t>FactoriaTipos.java</a:t>
              </a:r>
            </a:p>
          </p:txBody>
        </p:sp>
      </p:grpSp>
      <p:grpSp>
        <p:nvGrpSpPr>
          <p:cNvPr id="10" name="Grupo 9">
            <a:extLst>
              <a:ext uri="{FF2B5EF4-FFF2-40B4-BE49-F238E27FC236}">
                <a16:creationId xmlns:a16="http://schemas.microsoft.com/office/drawing/2014/main" id="{C4F32BC7-1FDF-CBFB-CDC3-F4323F0D97CF}"/>
              </a:ext>
            </a:extLst>
          </p:cNvPr>
          <p:cNvGrpSpPr/>
          <p:nvPr/>
        </p:nvGrpSpPr>
        <p:grpSpPr>
          <a:xfrm>
            <a:off x="1124838" y="2909277"/>
            <a:ext cx="1319592" cy="1237599"/>
            <a:chOff x="2561424" y="3712779"/>
            <a:chExt cx="1319592" cy="1237599"/>
          </a:xfrm>
        </p:grpSpPr>
        <p:pic>
          <p:nvPicPr>
            <p:cNvPr id="12" name="Gráfico 11" descr="Documento contorno">
              <a:extLst>
                <a:ext uri="{FF2B5EF4-FFF2-40B4-BE49-F238E27FC236}">
                  <a16:creationId xmlns:a16="http://schemas.microsoft.com/office/drawing/2014/main" id="{518543E9-1CC0-7822-4EB2-1E5171C5F99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05539" y="3712779"/>
              <a:ext cx="914400" cy="914400"/>
            </a:xfrm>
            <a:prstGeom prst="rect">
              <a:avLst/>
            </a:prstGeom>
          </p:spPr>
        </p:pic>
        <p:sp>
          <p:nvSpPr>
            <p:cNvPr id="13" name="CuadroTexto 12">
              <a:extLst>
                <a:ext uri="{FF2B5EF4-FFF2-40B4-BE49-F238E27FC236}">
                  <a16:creationId xmlns:a16="http://schemas.microsoft.com/office/drawing/2014/main" id="{F9C27F10-FF55-FCE4-2107-8BA5D864A54C}"/>
                </a:ext>
              </a:extLst>
            </p:cNvPr>
            <p:cNvSpPr txBox="1"/>
            <p:nvPr/>
          </p:nvSpPr>
          <p:spPr>
            <a:xfrm>
              <a:off x="2561424" y="4642601"/>
              <a:ext cx="1319592" cy="307777"/>
            </a:xfrm>
            <a:prstGeom prst="rect">
              <a:avLst/>
            </a:prstGeom>
            <a:noFill/>
          </p:spPr>
          <p:txBody>
            <a:bodyPr wrap="none" rtlCol="0">
              <a:spAutoFit/>
            </a:bodyPr>
            <a:lstStyle/>
            <a:p>
              <a:r>
                <a:rPr lang="es-ES" dirty="0"/>
                <a:t>TipoAux1.java</a:t>
              </a:r>
            </a:p>
          </p:txBody>
        </p:sp>
      </p:grpSp>
      <p:grpSp>
        <p:nvGrpSpPr>
          <p:cNvPr id="15" name="Grupo 14">
            <a:extLst>
              <a:ext uri="{FF2B5EF4-FFF2-40B4-BE49-F238E27FC236}">
                <a16:creationId xmlns:a16="http://schemas.microsoft.com/office/drawing/2014/main" id="{D47A9610-D30D-940F-AD95-BDBF4B8BB7FA}"/>
              </a:ext>
            </a:extLst>
          </p:cNvPr>
          <p:cNvGrpSpPr/>
          <p:nvPr/>
        </p:nvGrpSpPr>
        <p:grpSpPr>
          <a:xfrm>
            <a:off x="1135818" y="4677656"/>
            <a:ext cx="1350050" cy="1237599"/>
            <a:chOff x="2561424" y="3712779"/>
            <a:chExt cx="1350050" cy="1237599"/>
          </a:xfrm>
        </p:grpSpPr>
        <p:pic>
          <p:nvPicPr>
            <p:cNvPr id="24" name="Gráfico 23" descr="Documento contorno">
              <a:extLst>
                <a:ext uri="{FF2B5EF4-FFF2-40B4-BE49-F238E27FC236}">
                  <a16:creationId xmlns:a16="http://schemas.microsoft.com/office/drawing/2014/main" id="{38D10C7F-015C-631E-9CF6-50959E1A3AC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05539" y="3712779"/>
              <a:ext cx="914400" cy="914400"/>
            </a:xfrm>
            <a:prstGeom prst="rect">
              <a:avLst/>
            </a:prstGeom>
          </p:spPr>
        </p:pic>
        <p:sp>
          <p:nvSpPr>
            <p:cNvPr id="26" name="CuadroTexto 25">
              <a:extLst>
                <a:ext uri="{FF2B5EF4-FFF2-40B4-BE49-F238E27FC236}">
                  <a16:creationId xmlns:a16="http://schemas.microsoft.com/office/drawing/2014/main" id="{EC039299-DCEF-F000-BCAE-BDBBA1DD80F1}"/>
                </a:ext>
              </a:extLst>
            </p:cNvPr>
            <p:cNvSpPr txBox="1"/>
            <p:nvPr/>
          </p:nvSpPr>
          <p:spPr>
            <a:xfrm>
              <a:off x="2561424" y="4642601"/>
              <a:ext cx="1350050" cy="307777"/>
            </a:xfrm>
            <a:prstGeom prst="rect">
              <a:avLst/>
            </a:prstGeom>
            <a:noFill/>
          </p:spPr>
          <p:txBody>
            <a:bodyPr wrap="none" rtlCol="0">
              <a:spAutoFit/>
            </a:bodyPr>
            <a:lstStyle/>
            <a:p>
              <a:r>
                <a:rPr lang="es-ES" dirty="0"/>
                <a:t>TipoAuxN.java</a:t>
              </a:r>
            </a:p>
          </p:txBody>
        </p:sp>
      </p:grpSp>
      <p:sp>
        <p:nvSpPr>
          <p:cNvPr id="32" name="CuadroTexto 31">
            <a:extLst>
              <a:ext uri="{FF2B5EF4-FFF2-40B4-BE49-F238E27FC236}">
                <a16:creationId xmlns:a16="http://schemas.microsoft.com/office/drawing/2014/main" id="{706D6609-8FDF-D600-EF3D-8D6314C694C1}"/>
              </a:ext>
            </a:extLst>
          </p:cNvPr>
          <p:cNvSpPr txBox="1"/>
          <p:nvPr/>
        </p:nvSpPr>
        <p:spPr>
          <a:xfrm>
            <a:off x="1755032" y="4321378"/>
            <a:ext cx="364202" cy="307777"/>
          </a:xfrm>
          <a:prstGeom prst="rect">
            <a:avLst/>
          </a:prstGeom>
          <a:noFill/>
        </p:spPr>
        <p:txBody>
          <a:bodyPr wrap="none" rtlCol="0">
            <a:spAutoFit/>
          </a:bodyPr>
          <a:lstStyle/>
          <a:p>
            <a:r>
              <a:rPr lang="es-ES" dirty="0"/>
              <a:t>…</a:t>
            </a:r>
          </a:p>
        </p:txBody>
      </p:sp>
      <p:sp>
        <p:nvSpPr>
          <p:cNvPr id="33" name="Cerrar llave 32">
            <a:extLst>
              <a:ext uri="{FF2B5EF4-FFF2-40B4-BE49-F238E27FC236}">
                <a16:creationId xmlns:a16="http://schemas.microsoft.com/office/drawing/2014/main" id="{BEE27DD7-1AF3-E6C9-AD11-B4489EE31119}"/>
              </a:ext>
            </a:extLst>
          </p:cNvPr>
          <p:cNvSpPr/>
          <p:nvPr/>
        </p:nvSpPr>
        <p:spPr>
          <a:xfrm>
            <a:off x="2582939" y="2871177"/>
            <a:ext cx="430112" cy="3005978"/>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s-ES"/>
          </a:p>
        </p:txBody>
      </p:sp>
      <p:sp>
        <p:nvSpPr>
          <p:cNvPr id="34" name="Flecha: a la derecha 33">
            <a:extLst>
              <a:ext uri="{FF2B5EF4-FFF2-40B4-BE49-F238E27FC236}">
                <a16:creationId xmlns:a16="http://schemas.microsoft.com/office/drawing/2014/main" id="{610E6FB1-0772-AFD6-23BA-798591127E2B}"/>
              </a:ext>
            </a:extLst>
          </p:cNvPr>
          <p:cNvSpPr/>
          <p:nvPr/>
        </p:nvSpPr>
        <p:spPr>
          <a:xfrm>
            <a:off x="4061938" y="4220277"/>
            <a:ext cx="914400" cy="30777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ES"/>
          </a:p>
        </p:txBody>
      </p:sp>
      <p:sp>
        <p:nvSpPr>
          <p:cNvPr id="36" name="Flecha: a la derecha 35">
            <a:extLst>
              <a:ext uri="{FF2B5EF4-FFF2-40B4-BE49-F238E27FC236}">
                <a16:creationId xmlns:a16="http://schemas.microsoft.com/office/drawing/2014/main" id="{49F5B59E-50DE-916C-26CF-733D7F5F3619}"/>
              </a:ext>
            </a:extLst>
          </p:cNvPr>
          <p:cNvSpPr/>
          <p:nvPr/>
        </p:nvSpPr>
        <p:spPr>
          <a:xfrm>
            <a:off x="5979360" y="4220277"/>
            <a:ext cx="914400" cy="30777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ES"/>
          </a:p>
        </p:txBody>
      </p:sp>
      <p:sp>
        <p:nvSpPr>
          <p:cNvPr id="37" name="Flecha: a la derecha 36">
            <a:extLst>
              <a:ext uri="{FF2B5EF4-FFF2-40B4-BE49-F238E27FC236}">
                <a16:creationId xmlns:a16="http://schemas.microsoft.com/office/drawing/2014/main" id="{678C7353-5770-BF91-5E75-33E4CB67E039}"/>
              </a:ext>
            </a:extLst>
          </p:cNvPr>
          <p:cNvSpPr/>
          <p:nvPr/>
        </p:nvSpPr>
        <p:spPr>
          <a:xfrm rot="14152555">
            <a:off x="6630527" y="3537803"/>
            <a:ext cx="526464" cy="30777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ES"/>
          </a:p>
        </p:txBody>
      </p:sp>
      <p:sp>
        <p:nvSpPr>
          <p:cNvPr id="38" name="Flecha: a la derecha 37">
            <a:extLst>
              <a:ext uri="{FF2B5EF4-FFF2-40B4-BE49-F238E27FC236}">
                <a16:creationId xmlns:a16="http://schemas.microsoft.com/office/drawing/2014/main" id="{80F6ED26-C347-3943-F098-E0E0321EFE1B}"/>
              </a:ext>
            </a:extLst>
          </p:cNvPr>
          <p:cNvSpPr/>
          <p:nvPr/>
        </p:nvSpPr>
        <p:spPr>
          <a:xfrm rot="18087987">
            <a:off x="5716127" y="3541795"/>
            <a:ext cx="526464" cy="307777"/>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s-ES"/>
          </a:p>
        </p:txBody>
      </p:sp>
      <p:sp>
        <p:nvSpPr>
          <p:cNvPr id="39" name="CuadroTexto 38">
            <a:extLst>
              <a:ext uri="{FF2B5EF4-FFF2-40B4-BE49-F238E27FC236}">
                <a16:creationId xmlns:a16="http://schemas.microsoft.com/office/drawing/2014/main" id="{A20F0665-ABBC-B89D-738F-17AFAC03147F}"/>
              </a:ext>
            </a:extLst>
          </p:cNvPr>
          <p:cNvSpPr txBox="1"/>
          <p:nvPr/>
        </p:nvSpPr>
        <p:spPr>
          <a:xfrm rot="18116741">
            <a:off x="5754736" y="3632195"/>
            <a:ext cx="396262" cy="307777"/>
          </a:xfrm>
          <a:prstGeom prst="rect">
            <a:avLst/>
          </a:prstGeom>
          <a:noFill/>
        </p:spPr>
        <p:txBody>
          <a:bodyPr wrap="none" rtlCol="0">
            <a:spAutoFit/>
          </a:bodyPr>
          <a:lstStyle/>
          <a:p>
            <a:r>
              <a:rPr lang="es-ES" dirty="0"/>
              <a:t>***</a:t>
            </a:r>
          </a:p>
        </p:txBody>
      </p:sp>
      <p:sp>
        <p:nvSpPr>
          <p:cNvPr id="27" name="Rectángulo: esquinas redondeadas 26">
            <a:extLst>
              <a:ext uri="{FF2B5EF4-FFF2-40B4-BE49-F238E27FC236}">
                <a16:creationId xmlns:a16="http://schemas.microsoft.com/office/drawing/2014/main" id="{59174320-5D03-9423-456F-2DB7ED300CF6}"/>
              </a:ext>
            </a:extLst>
          </p:cNvPr>
          <p:cNvSpPr/>
          <p:nvPr/>
        </p:nvSpPr>
        <p:spPr>
          <a:xfrm>
            <a:off x="4432402" y="3366477"/>
            <a:ext cx="2060959" cy="2163056"/>
          </a:xfrm>
          <a:prstGeom prst="roundRect">
            <a:avLst/>
          </a:prstGeom>
          <a:noFill/>
          <a:ln w="5715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s-ES"/>
          </a:p>
        </p:txBody>
      </p:sp>
    </p:spTree>
    <p:extLst>
      <p:ext uri="{BB962C8B-B14F-4D97-AF65-F5344CB8AC3E}">
        <p14:creationId xmlns:p14="http://schemas.microsoft.com/office/powerpoint/2010/main" val="406449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arn(inVertic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70DCD4-CA62-4993-90B6-2828465E7EBD}"/>
              </a:ext>
            </a:extLst>
          </p:cNvPr>
          <p:cNvSpPr>
            <a:spLocks noGrp="1"/>
          </p:cNvSpPr>
          <p:nvPr>
            <p:ph type="title"/>
          </p:nvPr>
        </p:nvSpPr>
        <p:spPr/>
        <p:txBody>
          <a:bodyPr/>
          <a:lstStyle/>
          <a:p>
            <a:r>
              <a:rPr lang="es-ES" dirty="0"/>
              <a:t>ÍNDICE</a:t>
            </a:r>
          </a:p>
        </p:txBody>
      </p:sp>
      <p:sp>
        <p:nvSpPr>
          <p:cNvPr id="4" name="Content Placeholder 3">
            <a:extLst>
              <a:ext uri="{FF2B5EF4-FFF2-40B4-BE49-F238E27FC236}">
                <a16:creationId xmlns:a16="http://schemas.microsoft.com/office/drawing/2014/main" id="{C6368001-09F1-427B-8CAA-302817A07411}"/>
              </a:ext>
            </a:extLst>
          </p:cNvPr>
          <p:cNvSpPr>
            <a:spLocks noGrp="1"/>
          </p:cNvSpPr>
          <p:nvPr>
            <p:ph idx="1"/>
          </p:nvPr>
        </p:nvSpPr>
        <p:spPr/>
        <p:txBody>
          <a:bodyPr/>
          <a:lstStyle/>
          <a:p>
            <a:pPr marL="457200" indent="-457200">
              <a:buFont typeface="+mj-lt"/>
              <a:buAutoNum type="arabicPeriod"/>
            </a:pPr>
            <a:r>
              <a:rPr lang="es-ES" dirty="0">
                <a:solidFill>
                  <a:schemeClr val="tx1"/>
                </a:solidFill>
              </a:rPr>
              <a:t>Introducción</a:t>
            </a:r>
          </a:p>
          <a:p>
            <a:pPr marL="457200" indent="-457200">
              <a:buFont typeface="+mj-lt"/>
              <a:buAutoNum type="arabicPeriod"/>
            </a:pPr>
            <a:r>
              <a:rPr lang="es-ES" dirty="0">
                <a:solidFill>
                  <a:schemeClr val="tx1"/>
                </a:solidFill>
              </a:rPr>
              <a:t>Tipo </a:t>
            </a:r>
            <a:r>
              <a:rPr lang="es-ES" dirty="0" err="1">
                <a:solidFill>
                  <a:schemeClr val="tx1"/>
                </a:solidFill>
              </a:rPr>
              <a:t>Stream</a:t>
            </a:r>
            <a:endParaRPr lang="es-ES" dirty="0">
              <a:solidFill>
                <a:schemeClr val="tx1"/>
              </a:solidFill>
            </a:endParaRPr>
          </a:p>
          <a:p>
            <a:pPr marL="457200" indent="-457200">
              <a:buFont typeface="+mj-lt"/>
              <a:buAutoNum type="arabicPeriod"/>
            </a:pPr>
            <a:r>
              <a:rPr lang="es-ES" dirty="0">
                <a:solidFill>
                  <a:schemeClr val="tx1"/>
                </a:solidFill>
              </a:rPr>
              <a:t>Operaciones</a:t>
            </a:r>
          </a:p>
          <a:p>
            <a:pPr marL="457200" indent="-457200">
              <a:buFont typeface="+mj-lt"/>
              <a:buAutoNum type="arabicPeriod"/>
            </a:pPr>
            <a:r>
              <a:rPr lang="es-ES" dirty="0">
                <a:solidFill>
                  <a:schemeClr val="tx1"/>
                </a:solidFill>
              </a:rPr>
              <a:t>Interfaz </a:t>
            </a:r>
            <a:r>
              <a:rPr lang="es-ES" dirty="0" err="1">
                <a:solidFill>
                  <a:schemeClr val="tx1"/>
                </a:solidFill>
              </a:rPr>
              <a:t>Predicate</a:t>
            </a:r>
            <a:endParaRPr lang="es-ES" dirty="0">
              <a:solidFill>
                <a:schemeClr val="tx1"/>
              </a:solidFill>
            </a:endParaRPr>
          </a:p>
          <a:p>
            <a:pPr marL="457200" indent="-457200">
              <a:buFont typeface="+mj-lt"/>
              <a:buAutoNum type="arabicPeriod"/>
            </a:pPr>
            <a:r>
              <a:rPr lang="es-ES" b="1" dirty="0"/>
              <a:t>Interfaz </a:t>
            </a:r>
            <a:r>
              <a:rPr lang="es-ES" b="1" dirty="0" err="1"/>
              <a:t>Comparator</a:t>
            </a:r>
            <a:endParaRPr lang="es-ES" b="1" dirty="0"/>
          </a:p>
          <a:p>
            <a:pPr marL="457200" indent="-457200">
              <a:buFont typeface="+mj-lt"/>
              <a:buAutoNum type="arabicPeriod"/>
            </a:pPr>
            <a:r>
              <a:rPr lang="es-ES" dirty="0"/>
              <a:t>Interfaz </a:t>
            </a:r>
            <a:r>
              <a:rPr lang="es-ES" dirty="0" err="1"/>
              <a:t>Function</a:t>
            </a:r>
            <a:endParaRPr lang="es-ES" dirty="0"/>
          </a:p>
          <a:p>
            <a:pPr marL="457200" indent="-457200">
              <a:buFont typeface="+mj-lt"/>
              <a:buAutoNum type="arabicPeriod"/>
            </a:pPr>
            <a:r>
              <a:rPr lang="es-ES" dirty="0"/>
              <a:t>Interfaz </a:t>
            </a:r>
            <a:r>
              <a:rPr lang="es-ES" dirty="0" err="1"/>
              <a:t>Consumer</a:t>
            </a:r>
            <a:endParaRPr lang="es-ES" dirty="0"/>
          </a:p>
          <a:p>
            <a:pPr marL="457200" indent="-457200">
              <a:buFont typeface="+mj-lt"/>
              <a:buAutoNum type="arabicPeriod"/>
            </a:pPr>
            <a:r>
              <a:rPr lang="es-ES" dirty="0"/>
              <a:t>Método </a:t>
            </a:r>
            <a:r>
              <a:rPr lang="es-ES" dirty="0" err="1"/>
              <a:t>collect</a:t>
            </a:r>
            <a:r>
              <a:rPr lang="es-ES" dirty="0"/>
              <a:t> y la interfaz </a:t>
            </a:r>
            <a:r>
              <a:rPr lang="es-ES" dirty="0" err="1"/>
              <a:t>Collector</a:t>
            </a:r>
            <a:endParaRPr lang="es-ES" dirty="0"/>
          </a:p>
          <a:p>
            <a:pPr marL="457200" indent="-457200">
              <a:buFont typeface="+mj-lt"/>
              <a:buAutoNum type="arabicPeriod"/>
            </a:pPr>
            <a:r>
              <a:rPr lang="es-ES" dirty="0"/>
              <a:t>Otros métodos</a:t>
            </a:r>
          </a:p>
          <a:p>
            <a:pPr marL="457200" indent="-457200">
              <a:buFont typeface="+mj-lt"/>
              <a:buAutoNum type="arabicPeriod"/>
            </a:pPr>
            <a:endParaRPr lang="es-ES" dirty="0"/>
          </a:p>
        </p:txBody>
      </p:sp>
    </p:spTree>
    <p:extLst>
      <p:ext uri="{BB962C8B-B14F-4D97-AF65-F5344CB8AC3E}">
        <p14:creationId xmlns:p14="http://schemas.microsoft.com/office/powerpoint/2010/main" val="208105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2AD3-0DC5-4979-999C-6C98B052A3B4}"/>
              </a:ext>
            </a:extLst>
          </p:cNvPr>
          <p:cNvSpPr>
            <a:spLocks noGrp="1"/>
          </p:cNvSpPr>
          <p:nvPr>
            <p:ph type="title"/>
          </p:nvPr>
        </p:nvSpPr>
        <p:spPr/>
        <p:txBody>
          <a:bodyPr>
            <a:normAutofit fontScale="90000"/>
          </a:bodyPr>
          <a:lstStyle/>
          <a:p>
            <a:r>
              <a:rPr lang="es-ES" dirty="0"/>
              <a:t>5. Interfaz </a:t>
            </a:r>
            <a:r>
              <a:rPr lang="es-ES" dirty="0" err="1"/>
              <a:t>Comparator</a:t>
            </a:r>
            <a:br>
              <a:rPr lang="es-ES" dirty="0"/>
            </a:br>
            <a:r>
              <a:rPr lang="es-ES" dirty="0" err="1"/>
              <a:t>Optional</a:t>
            </a:r>
            <a:r>
              <a:rPr lang="es-ES" dirty="0"/>
              <a:t> min(</a:t>
            </a:r>
            <a:r>
              <a:rPr lang="es-ES" dirty="0" err="1"/>
              <a:t>Comparator</a:t>
            </a:r>
            <a:r>
              <a:rPr lang="es-ES" dirty="0"/>
              <a:t>)</a:t>
            </a:r>
          </a:p>
        </p:txBody>
      </p:sp>
      <p:sp>
        <p:nvSpPr>
          <p:cNvPr id="3" name="Content Placeholder 2">
            <a:extLst>
              <a:ext uri="{FF2B5EF4-FFF2-40B4-BE49-F238E27FC236}">
                <a16:creationId xmlns:a16="http://schemas.microsoft.com/office/drawing/2014/main" id="{4B26CEC1-FEB9-4833-A2A3-D9B30388DF97}"/>
              </a:ext>
            </a:extLst>
          </p:cNvPr>
          <p:cNvSpPr>
            <a:spLocks noGrp="1"/>
          </p:cNvSpPr>
          <p:nvPr>
            <p:ph idx="1"/>
          </p:nvPr>
        </p:nvSpPr>
        <p:spPr>
          <a:xfrm>
            <a:off x="609600" y="1600205"/>
            <a:ext cx="10972800" cy="1684171"/>
          </a:xfrm>
        </p:spPr>
        <p:txBody>
          <a:bodyPr>
            <a:normAutofit lnSpcReduction="10000"/>
          </a:bodyPr>
          <a:lstStyle/>
          <a:p>
            <a:r>
              <a:rPr lang="es-ES" dirty="0"/>
              <a:t>El método </a:t>
            </a:r>
            <a:r>
              <a:rPr lang="es-ES" b="1" dirty="0"/>
              <a:t>min</a:t>
            </a:r>
            <a:r>
              <a:rPr lang="es-ES" dirty="0"/>
              <a:t> devuelve el elemento mínimo de un </a:t>
            </a:r>
            <a:r>
              <a:rPr lang="es-ES" dirty="0" err="1"/>
              <a:t>Stream</a:t>
            </a:r>
            <a:r>
              <a:rPr lang="es-ES" dirty="0"/>
              <a:t> de acuerdo con el orden definido por un comparador que recibe como parámetro. </a:t>
            </a:r>
          </a:p>
          <a:p>
            <a:endParaRPr lang="es-ES" dirty="0"/>
          </a:p>
          <a:p>
            <a:pPr marL="0" indent="0" algn="ctr">
              <a:buNone/>
            </a:pPr>
            <a:r>
              <a:rPr lang="es-ES" sz="2600" b="1" dirty="0"/>
              <a:t>Obtener el vuelo con un destino dado que sale más pronto</a:t>
            </a:r>
          </a:p>
        </p:txBody>
      </p:sp>
      <p:sp>
        <p:nvSpPr>
          <p:cNvPr id="4" name="Content Placeholder 3">
            <a:extLst>
              <a:ext uri="{FF2B5EF4-FFF2-40B4-BE49-F238E27FC236}">
                <a16:creationId xmlns:a16="http://schemas.microsoft.com/office/drawing/2014/main" id="{C517CC2D-E006-4525-854A-EDF695909346}"/>
              </a:ext>
            </a:extLst>
          </p:cNvPr>
          <p:cNvSpPr>
            <a:spLocks noGrp="1"/>
          </p:cNvSpPr>
          <p:nvPr>
            <p:ph idx="10"/>
          </p:nvPr>
        </p:nvSpPr>
        <p:spPr>
          <a:xfrm>
            <a:off x="609600" y="3429000"/>
            <a:ext cx="10972800" cy="2482569"/>
          </a:xfrm>
        </p:spPr>
        <p:txBody>
          <a:bodyPr>
            <a:normAutofit/>
          </a:bodyPr>
          <a:lstStyle/>
          <a:p>
            <a:r>
              <a:rPr lang="es-ES" sz="2000" b="0" dirty="0">
                <a:solidFill>
                  <a:srgbClr val="000000"/>
                </a:solidFill>
                <a:effectLst/>
                <a:latin typeface="Consolas" panose="020B0609020204030204" pitchFamily="49" charset="0"/>
              </a:rPr>
              <a:t>    </a:t>
            </a:r>
            <a:r>
              <a:rPr lang="es-ES" sz="2000" b="0" dirty="0" err="1">
                <a:solidFill>
                  <a:srgbClr val="0000FF"/>
                </a:solidFill>
                <a:effectLst/>
                <a:latin typeface="Consolas" panose="020B0609020204030204" pitchFamily="49" charset="0"/>
              </a:rPr>
              <a:t>public</a:t>
            </a:r>
            <a:r>
              <a:rPr lang="es-ES" sz="2000" b="0" dirty="0">
                <a:solidFill>
                  <a:srgbClr val="000000"/>
                </a:solidFill>
                <a:effectLst/>
                <a:latin typeface="Consolas" panose="020B0609020204030204" pitchFamily="49" charset="0"/>
              </a:rPr>
              <a:t> </a:t>
            </a:r>
            <a:r>
              <a:rPr lang="es-ES" sz="2000" b="0" dirty="0">
                <a:solidFill>
                  <a:srgbClr val="0000FF"/>
                </a:solidFill>
                <a:effectLst/>
                <a:latin typeface="Consolas" panose="020B0609020204030204" pitchFamily="49" charset="0"/>
              </a:rPr>
              <a:t>Vuelo</a:t>
            </a:r>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primerVueloDestino</a:t>
            </a:r>
            <a:r>
              <a:rPr lang="es-ES" sz="2000" b="0" dirty="0">
                <a:solidFill>
                  <a:srgbClr val="000000"/>
                </a:solidFill>
                <a:effectLst/>
                <a:latin typeface="Consolas" panose="020B0609020204030204" pitchFamily="49" charset="0"/>
              </a:rPr>
              <a:t>(</a:t>
            </a:r>
            <a:r>
              <a:rPr lang="es-ES" sz="2000" b="0" dirty="0" err="1">
                <a:solidFill>
                  <a:srgbClr val="0000FF"/>
                </a:solidFill>
                <a:effectLst/>
                <a:latin typeface="Consolas" panose="020B0609020204030204" pitchFamily="49" charset="0"/>
              </a:rPr>
              <a:t>String</a:t>
            </a:r>
            <a:r>
              <a:rPr lang="es-ES" sz="2000" b="0" dirty="0">
                <a:solidFill>
                  <a:srgbClr val="000000"/>
                </a:solidFill>
                <a:effectLst/>
                <a:latin typeface="Consolas" panose="020B0609020204030204" pitchFamily="49" charset="0"/>
              </a:rPr>
              <a:t> destino) {</a:t>
            </a:r>
          </a:p>
          <a:p>
            <a:r>
              <a:rPr lang="es-ES" sz="2000" b="0" dirty="0">
                <a:solidFill>
                  <a:srgbClr val="000000"/>
                </a:solidFill>
                <a:effectLst/>
                <a:latin typeface="Consolas" panose="020B0609020204030204" pitchFamily="49" charset="0"/>
              </a:rPr>
              <a:t>        </a:t>
            </a:r>
            <a:r>
              <a:rPr lang="es-ES" sz="2000" b="0" dirty="0" err="1">
                <a:solidFill>
                  <a:srgbClr val="0000FF"/>
                </a:solidFill>
                <a:effectLst/>
                <a:latin typeface="Consolas" panose="020B0609020204030204" pitchFamily="49" charset="0"/>
              </a:rPr>
              <a:t>return</a:t>
            </a:r>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getVuelos</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stream</a:t>
            </a:r>
            <a:r>
              <a:rPr lang="es-ES" sz="2000" b="0" dirty="0">
                <a:solidFill>
                  <a:srgbClr val="000000"/>
                </a:solidFill>
                <a:effectLst/>
                <a:latin typeface="Consolas" panose="020B0609020204030204" pitchFamily="49" charset="0"/>
              </a:rPr>
              <a:t>()</a:t>
            </a:r>
          </a:p>
          <a:p>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filter</a:t>
            </a:r>
            <a:r>
              <a:rPr lang="es-ES" sz="2000" b="0" dirty="0">
                <a:solidFill>
                  <a:srgbClr val="000000"/>
                </a:solidFill>
                <a:effectLst/>
                <a:latin typeface="Consolas" panose="020B0609020204030204" pitchFamily="49" charset="0"/>
              </a:rPr>
              <a:t>(x </a:t>
            </a:r>
            <a:r>
              <a:rPr lang="es-ES" sz="2000" b="0" dirty="0">
                <a:solidFill>
                  <a:srgbClr val="0000FF"/>
                </a:solidFill>
                <a:effectLst/>
                <a:latin typeface="Consolas" panose="020B0609020204030204" pitchFamily="49" charset="0"/>
              </a:rPr>
              <a:t>-&gt;</a:t>
            </a:r>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x.getDestino</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equals</a:t>
            </a:r>
            <a:r>
              <a:rPr lang="es-ES" sz="2000" b="0" dirty="0">
                <a:solidFill>
                  <a:srgbClr val="000000"/>
                </a:solidFill>
                <a:effectLst/>
                <a:latin typeface="Consolas" panose="020B0609020204030204" pitchFamily="49" charset="0"/>
              </a:rPr>
              <a:t>(destino))</a:t>
            </a:r>
          </a:p>
          <a:p>
            <a:r>
              <a:rPr lang="es-ES" sz="2000" b="0" dirty="0">
                <a:solidFill>
                  <a:srgbClr val="000000"/>
                </a:solidFill>
                <a:effectLst/>
                <a:latin typeface="Consolas" panose="020B0609020204030204" pitchFamily="49" charset="0"/>
              </a:rPr>
              <a:t>                .min(</a:t>
            </a:r>
            <a:r>
              <a:rPr lang="es-ES" sz="2000" b="0" dirty="0" err="1">
                <a:solidFill>
                  <a:srgbClr val="000000"/>
                </a:solidFill>
                <a:effectLst/>
                <a:latin typeface="Consolas" panose="020B0609020204030204" pitchFamily="49" charset="0"/>
              </a:rPr>
              <a:t>Comparator.comparing</a:t>
            </a:r>
            <a:r>
              <a:rPr lang="es-ES" sz="2000" b="0" dirty="0">
                <a:solidFill>
                  <a:srgbClr val="000000"/>
                </a:solidFill>
                <a:effectLst/>
                <a:latin typeface="Consolas" panose="020B0609020204030204" pitchFamily="49" charset="0"/>
              </a:rPr>
              <a:t>(Vuelo</a:t>
            </a:r>
            <a:r>
              <a:rPr lang="es-ES" sz="2000" b="0" dirty="0">
                <a:solidFill>
                  <a:srgbClr val="0000FF"/>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getFechaSalida</a:t>
            </a:r>
            <a:r>
              <a:rPr lang="es-ES" sz="2000" b="0" dirty="0">
                <a:solidFill>
                  <a:srgbClr val="000000"/>
                </a:solidFill>
                <a:effectLst/>
                <a:latin typeface="Consolas" panose="020B0609020204030204" pitchFamily="49" charset="0"/>
              </a:rPr>
              <a:t>))</a:t>
            </a:r>
          </a:p>
          <a:p>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get</a:t>
            </a:r>
            <a:r>
              <a:rPr lang="es-ES" sz="2000" b="0" dirty="0">
                <a:solidFill>
                  <a:srgbClr val="000000"/>
                </a:solidFill>
                <a:effectLst/>
                <a:latin typeface="Consolas" panose="020B0609020204030204" pitchFamily="49" charset="0"/>
              </a:rPr>
              <a:t>();</a:t>
            </a:r>
          </a:p>
          <a:p>
            <a:r>
              <a:rPr lang="es-E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76862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2AD3-0DC5-4979-999C-6C98B052A3B4}"/>
              </a:ext>
            </a:extLst>
          </p:cNvPr>
          <p:cNvSpPr>
            <a:spLocks noGrp="1"/>
          </p:cNvSpPr>
          <p:nvPr>
            <p:ph type="title"/>
          </p:nvPr>
        </p:nvSpPr>
        <p:spPr/>
        <p:txBody>
          <a:bodyPr>
            <a:normAutofit fontScale="90000"/>
          </a:bodyPr>
          <a:lstStyle/>
          <a:p>
            <a:r>
              <a:rPr lang="es-ES" dirty="0"/>
              <a:t>5. Interfaz </a:t>
            </a:r>
            <a:r>
              <a:rPr lang="es-ES" dirty="0" err="1"/>
              <a:t>Comparator</a:t>
            </a:r>
            <a:br>
              <a:rPr lang="es-ES" dirty="0"/>
            </a:br>
            <a:r>
              <a:rPr lang="es-ES" dirty="0" err="1"/>
              <a:t>Optional</a:t>
            </a:r>
            <a:r>
              <a:rPr lang="es-ES" dirty="0"/>
              <a:t> min(</a:t>
            </a:r>
            <a:r>
              <a:rPr lang="es-ES" dirty="0" err="1"/>
              <a:t>Comparator</a:t>
            </a:r>
            <a:r>
              <a:rPr lang="es-ES" dirty="0"/>
              <a:t>)</a:t>
            </a:r>
          </a:p>
        </p:txBody>
      </p:sp>
      <p:sp>
        <p:nvSpPr>
          <p:cNvPr id="3" name="Content Placeholder 2">
            <a:extLst>
              <a:ext uri="{FF2B5EF4-FFF2-40B4-BE49-F238E27FC236}">
                <a16:creationId xmlns:a16="http://schemas.microsoft.com/office/drawing/2014/main" id="{4B26CEC1-FEB9-4833-A2A3-D9B30388DF97}"/>
              </a:ext>
            </a:extLst>
          </p:cNvPr>
          <p:cNvSpPr>
            <a:spLocks noGrp="1"/>
          </p:cNvSpPr>
          <p:nvPr>
            <p:ph idx="1"/>
          </p:nvPr>
        </p:nvSpPr>
        <p:spPr>
          <a:xfrm>
            <a:off x="609600" y="1600205"/>
            <a:ext cx="10972800" cy="2197354"/>
          </a:xfrm>
        </p:spPr>
        <p:txBody>
          <a:bodyPr>
            <a:normAutofit fontScale="92500" lnSpcReduction="20000"/>
          </a:bodyPr>
          <a:lstStyle/>
          <a:p>
            <a:r>
              <a:rPr lang="es-ES" dirty="0"/>
              <a:t>Podría no existir un mínimo (</a:t>
            </a:r>
            <a:r>
              <a:rPr lang="es-ES" dirty="0" err="1"/>
              <a:t>Stream</a:t>
            </a:r>
            <a:r>
              <a:rPr lang="es-ES" dirty="0"/>
              <a:t> estuviese vacío).</a:t>
            </a:r>
          </a:p>
          <a:p>
            <a:r>
              <a:rPr lang="es-ES" dirty="0"/>
              <a:t>El método min devuelve un objeto de un tipo </a:t>
            </a:r>
            <a:r>
              <a:rPr lang="es-ES" b="1" dirty="0" err="1"/>
              <a:t>Optional</a:t>
            </a:r>
            <a:r>
              <a:rPr lang="es-ES" b="1" dirty="0"/>
              <a:t>&lt;T&gt;</a:t>
            </a:r>
            <a:r>
              <a:rPr lang="es-ES" dirty="0"/>
              <a:t>. </a:t>
            </a:r>
          </a:p>
          <a:p>
            <a:pPr lvl="1"/>
            <a:r>
              <a:rPr lang="es-ES" dirty="0"/>
              <a:t>A este objeto le aplicamos el método </a:t>
            </a:r>
            <a:r>
              <a:rPr lang="es-ES" dirty="0" err="1"/>
              <a:t>get</a:t>
            </a:r>
            <a:r>
              <a:rPr lang="es-ES" dirty="0"/>
              <a:t>, que devuelve el valor del objeto si éste existe, y en caso contrario lanza la excepción </a:t>
            </a:r>
            <a:r>
              <a:rPr lang="es-ES" dirty="0" err="1"/>
              <a:t>NoSuchElementException</a:t>
            </a:r>
            <a:r>
              <a:rPr lang="es-ES" dirty="0"/>
              <a:t>.</a:t>
            </a:r>
          </a:p>
          <a:p>
            <a:r>
              <a:rPr lang="es-ES" dirty="0"/>
              <a:t>Para evitar el lanzamiento de la excepción, utilizamos el método </a:t>
            </a:r>
            <a:r>
              <a:rPr lang="es-ES" b="1" dirty="0" err="1"/>
              <a:t>orElse</a:t>
            </a:r>
            <a:r>
              <a:rPr lang="es-ES" dirty="0"/>
              <a:t>. </a:t>
            </a:r>
          </a:p>
          <a:p>
            <a:pPr lvl="1"/>
            <a:r>
              <a:rPr lang="es-ES" dirty="0"/>
              <a:t>Este método tiene como parámetro el valor que queremos devolver en el caso de que no se encuentre un mínimo. </a:t>
            </a:r>
          </a:p>
        </p:txBody>
      </p:sp>
      <p:sp>
        <p:nvSpPr>
          <p:cNvPr id="4" name="Content Placeholder 3">
            <a:extLst>
              <a:ext uri="{FF2B5EF4-FFF2-40B4-BE49-F238E27FC236}">
                <a16:creationId xmlns:a16="http://schemas.microsoft.com/office/drawing/2014/main" id="{C517CC2D-E006-4525-854A-EDF695909346}"/>
              </a:ext>
            </a:extLst>
          </p:cNvPr>
          <p:cNvSpPr>
            <a:spLocks noGrp="1"/>
          </p:cNvSpPr>
          <p:nvPr>
            <p:ph idx="10"/>
          </p:nvPr>
        </p:nvSpPr>
        <p:spPr>
          <a:xfrm>
            <a:off x="609600" y="3909527"/>
            <a:ext cx="10972800" cy="2002042"/>
          </a:xfrm>
        </p:spPr>
        <p:txBody>
          <a:bodyPr>
            <a:normAutofit fontScale="85000" lnSpcReduction="20000"/>
          </a:bodyPr>
          <a:lstStyle/>
          <a:p>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public</a:t>
            </a:r>
            <a:r>
              <a:rPr lang="es-ES" b="0" dirty="0">
                <a:solidFill>
                  <a:srgbClr val="000000"/>
                </a:solidFill>
                <a:effectLst/>
                <a:latin typeface="Consolas" panose="020B0609020204030204" pitchFamily="49" charset="0"/>
              </a:rPr>
              <a:t> </a:t>
            </a:r>
            <a:r>
              <a:rPr lang="es-ES" b="0" dirty="0">
                <a:solidFill>
                  <a:srgbClr val="0000FF"/>
                </a:solidFill>
                <a:effectLst/>
                <a:latin typeface="Consolas" panose="020B0609020204030204" pitchFamily="49" charset="0"/>
              </a:rPr>
              <a:t>Vuelo</a:t>
            </a:r>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primerVueloDestino</a:t>
            </a:r>
            <a:r>
              <a:rPr lang="es-ES" b="0" dirty="0">
                <a:solidFill>
                  <a:srgbClr val="000000"/>
                </a:solidFill>
                <a:effectLst/>
                <a:latin typeface="Consolas" panose="020B0609020204030204" pitchFamily="49" charset="0"/>
              </a:rPr>
              <a:t>(</a:t>
            </a:r>
            <a:r>
              <a:rPr lang="es-ES" b="0" dirty="0" err="1">
                <a:solidFill>
                  <a:srgbClr val="0000FF"/>
                </a:solidFill>
                <a:effectLst/>
                <a:latin typeface="Consolas" panose="020B0609020204030204" pitchFamily="49" charset="0"/>
              </a:rPr>
              <a:t>String</a:t>
            </a:r>
            <a:r>
              <a:rPr lang="es-ES" b="0" dirty="0">
                <a:solidFill>
                  <a:srgbClr val="000000"/>
                </a:solidFill>
                <a:effectLst/>
                <a:latin typeface="Consolas" panose="020B0609020204030204" pitchFamily="49" charset="0"/>
              </a:rPr>
              <a:t> destino) {</a:t>
            </a:r>
          </a:p>
          <a:p>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return</a:t>
            </a:r>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getVuelos</a:t>
            </a:r>
            <a:r>
              <a:rPr lang="es-ES" b="0" dirty="0">
                <a:solidFill>
                  <a:srgbClr val="000000"/>
                </a:solidFill>
                <a:effectLst/>
                <a:latin typeface="Consolas" panose="020B0609020204030204" pitchFamily="49" charset="0"/>
              </a:rPr>
              <a:t>().</a:t>
            </a:r>
            <a:r>
              <a:rPr lang="es-ES" b="0" dirty="0" err="1">
                <a:solidFill>
                  <a:srgbClr val="000000"/>
                </a:solidFill>
                <a:effectLst/>
                <a:latin typeface="Consolas" panose="020B0609020204030204" pitchFamily="49" charset="0"/>
              </a:rPr>
              <a:t>stream</a:t>
            </a:r>
            <a:r>
              <a:rPr lang="es-ES" b="0" dirty="0">
                <a:solidFill>
                  <a:srgbClr val="000000"/>
                </a:solidFill>
                <a:effectLst/>
                <a:latin typeface="Consolas" panose="020B0609020204030204" pitchFamily="49" charset="0"/>
              </a:rPr>
              <a:t>()</a:t>
            </a:r>
          </a:p>
          <a:p>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filter</a:t>
            </a:r>
            <a:r>
              <a:rPr lang="es-ES" b="0" dirty="0">
                <a:solidFill>
                  <a:srgbClr val="000000"/>
                </a:solidFill>
                <a:effectLst/>
                <a:latin typeface="Consolas" panose="020B0609020204030204" pitchFamily="49" charset="0"/>
              </a:rPr>
              <a:t>(x </a:t>
            </a:r>
            <a:r>
              <a:rPr lang="es-ES" b="0" dirty="0">
                <a:solidFill>
                  <a:srgbClr val="0000FF"/>
                </a:solidFill>
                <a:effectLst/>
                <a:latin typeface="Consolas" panose="020B0609020204030204" pitchFamily="49" charset="0"/>
              </a:rPr>
              <a:t>-&gt;</a:t>
            </a:r>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x.getDestino</a:t>
            </a:r>
            <a:r>
              <a:rPr lang="es-ES" b="0" dirty="0">
                <a:solidFill>
                  <a:srgbClr val="000000"/>
                </a:solidFill>
                <a:effectLst/>
                <a:latin typeface="Consolas" panose="020B0609020204030204" pitchFamily="49" charset="0"/>
              </a:rPr>
              <a:t>().</a:t>
            </a:r>
            <a:r>
              <a:rPr lang="es-ES" b="0" dirty="0" err="1">
                <a:solidFill>
                  <a:srgbClr val="000000"/>
                </a:solidFill>
                <a:effectLst/>
                <a:latin typeface="Consolas" panose="020B0609020204030204" pitchFamily="49" charset="0"/>
              </a:rPr>
              <a:t>equals</a:t>
            </a:r>
            <a:r>
              <a:rPr lang="es-ES" b="0" dirty="0">
                <a:solidFill>
                  <a:srgbClr val="000000"/>
                </a:solidFill>
                <a:effectLst/>
                <a:latin typeface="Consolas" panose="020B0609020204030204" pitchFamily="49" charset="0"/>
              </a:rPr>
              <a:t>(destino))</a:t>
            </a:r>
          </a:p>
          <a:p>
            <a:r>
              <a:rPr lang="es-ES" b="0" dirty="0">
                <a:solidFill>
                  <a:srgbClr val="000000"/>
                </a:solidFill>
                <a:effectLst/>
                <a:latin typeface="Consolas" panose="020B0609020204030204" pitchFamily="49" charset="0"/>
              </a:rPr>
              <a:t>                .min(</a:t>
            </a:r>
            <a:r>
              <a:rPr lang="es-ES" b="0" dirty="0" err="1">
                <a:solidFill>
                  <a:srgbClr val="000000"/>
                </a:solidFill>
                <a:effectLst/>
                <a:latin typeface="Consolas" panose="020B0609020204030204" pitchFamily="49" charset="0"/>
              </a:rPr>
              <a:t>Comparator.comparing</a:t>
            </a:r>
            <a:r>
              <a:rPr lang="es-ES" b="0" dirty="0">
                <a:solidFill>
                  <a:srgbClr val="000000"/>
                </a:solidFill>
                <a:effectLst/>
                <a:latin typeface="Consolas" panose="020B0609020204030204" pitchFamily="49" charset="0"/>
              </a:rPr>
              <a:t>(Vuelo</a:t>
            </a:r>
            <a:r>
              <a:rPr lang="es-ES" b="0" dirty="0">
                <a:solidFill>
                  <a:srgbClr val="0000FF"/>
                </a:solidFill>
                <a:effectLst/>
                <a:latin typeface="Consolas" panose="020B0609020204030204" pitchFamily="49" charset="0"/>
              </a:rPr>
              <a:t>::</a:t>
            </a:r>
            <a:r>
              <a:rPr lang="es-ES" b="0" dirty="0" err="1">
                <a:solidFill>
                  <a:srgbClr val="000000"/>
                </a:solidFill>
                <a:effectLst/>
                <a:latin typeface="Consolas" panose="020B0609020204030204" pitchFamily="49" charset="0"/>
              </a:rPr>
              <a:t>getFechaSalida</a:t>
            </a:r>
            <a:r>
              <a:rPr lang="es-ES" b="0" dirty="0">
                <a:solidFill>
                  <a:srgbClr val="000000"/>
                </a:solidFill>
                <a:effectLst/>
                <a:latin typeface="Consolas" panose="020B0609020204030204" pitchFamily="49" charset="0"/>
              </a:rPr>
              <a:t>))</a:t>
            </a:r>
          </a:p>
          <a:p>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orElse</a:t>
            </a:r>
            <a:r>
              <a:rPr lang="es-ES" b="0" dirty="0">
                <a:solidFill>
                  <a:srgbClr val="000000"/>
                </a:solidFill>
                <a:effectLst/>
                <a:latin typeface="Consolas" panose="020B0609020204030204" pitchFamily="49" charset="0"/>
              </a:rPr>
              <a:t>(</a:t>
            </a:r>
            <a:r>
              <a:rPr lang="es-ES" b="0" dirty="0" err="1">
                <a:solidFill>
                  <a:srgbClr val="0000FF"/>
                </a:solidFill>
                <a:effectLst/>
                <a:latin typeface="Consolas" panose="020B0609020204030204" pitchFamily="49" charset="0"/>
              </a:rPr>
              <a:t>null</a:t>
            </a:r>
            <a:r>
              <a:rPr lang="es-ES" b="0" dirty="0">
                <a:solidFill>
                  <a:srgbClr val="000000"/>
                </a:solidFill>
                <a:effectLst/>
                <a:latin typeface="Consolas" panose="020B0609020204030204" pitchFamily="49" charset="0"/>
              </a:rPr>
              <a:t>);</a:t>
            </a:r>
          </a:p>
          <a:p>
            <a:r>
              <a:rPr lang="es-E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436996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F5429-042F-4CFC-B71B-46BE9FDD31F5}"/>
              </a:ext>
            </a:extLst>
          </p:cNvPr>
          <p:cNvSpPr>
            <a:spLocks noGrp="1"/>
          </p:cNvSpPr>
          <p:nvPr>
            <p:ph type="title"/>
          </p:nvPr>
        </p:nvSpPr>
        <p:spPr/>
        <p:txBody>
          <a:bodyPr>
            <a:normAutofit fontScale="90000"/>
          </a:bodyPr>
          <a:lstStyle/>
          <a:p>
            <a:r>
              <a:rPr lang="es-ES" dirty="0"/>
              <a:t>5. Interfaz </a:t>
            </a:r>
            <a:r>
              <a:rPr lang="es-ES" dirty="0" err="1"/>
              <a:t>Comparator</a:t>
            </a:r>
            <a:br>
              <a:rPr lang="es-ES" dirty="0"/>
            </a:br>
            <a:r>
              <a:rPr lang="es-ES" dirty="0" err="1"/>
              <a:t>Optional</a:t>
            </a:r>
            <a:r>
              <a:rPr lang="es-ES" dirty="0"/>
              <a:t> min(</a:t>
            </a:r>
            <a:r>
              <a:rPr lang="es-ES" dirty="0" err="1"/>
              <a:t>Comparator</a:t>
            </a:r>
            <a:r>
              <a:rPr lang="es-ES" dirty="0"/>
              <a:t>)</a:t>
            </a:r>
          </a:p>
        </p:txBody>
      </p:sp>
      <p:sp>
        <p:nvSpPr>
          <p:cNvPr id="3" name="Content Placeholder 2">
            <a:extLst>
              <a:ext uri="{FF2B5EF4-FFF2-40B4-BE49-F238E27FC236}">
                <a16:creationId xmlns:a16="http://schemas.microsoft.com/office/drawing/2014/main" id="{69364BCD-9021-4DAB-A138-AB8FBC8ED86C}"/>
              </a:ext>
            </a:extLst>
          </p:cNvPr>
          <p:cNvSpPr>
            <a:spLocks noGrp="1"/>
          </p:cNvSpPr>
          <p:nvPr>
            <p:ph idx="1"/>
          </p:nvPr>
        </p:nvSpPr>
        <p:spPr/>
        <p:txBody>
          <a:bodyPr>
            <a:normAutofit fontScale="92500" lnSpcReduction="10000"/>
          </a:bodyPr>
          <a:lstStyle/>
          <a:p>
            <a:r>
              <a:rPr lang="es-ES" dirty="0"/>
              <a:t>También podemos obtener directamente un objeto de tipo </a:t>
            </a:r>
            <a:r>
              <a:rPr lang="es-ES" dirty="0" err="1"/>
              <a:t>Optional</a:t>
            </a:r>
            <a:r>
              <a:rPr lang="es-ES" dirty="0"/>
              <a:t> y aplicar a este objeto el método </a:t>
            </a:r>
            <a:r>
              <a:rPr lang="es-ES" dirty="0" err="1"/>
              <a:t>isPresent</a:t>
            </a:r>
            <a:r>
              <a:rPr lang="es-ES" dirty="0"/>
              <a:t>, que devuelve true si el objeto contiene un valor. De esta forma podemos saber si el valor existe y en caso contrario especificar el valor de salida alternativo:</a:t>
            </a:r>
          </a:p>
        </p:txBody>
      </p:sp>
      <p:sp>
        <p:nvSpPr>
          <p:cNvPr id="4" name="Content Placeholder 3">
            <a:extLst>
              <a:ext uri="{FF2B5EF4-FFF2-40B4-BE49-F238E27FC236}">
                <a16:creationId xmlns:a16="http://schemas.microsoft.com/office/drawing/2014/main" id="{759C6738-C3BA-4D54-955C-11FCDDA0676D}"/>
              </a:ext>
            </a:extLst>
          </p:cNvPr>
          <p:cNvSpPr>
            <a:spLocks noGrp="1"/>
          </p:cNvSpPr>
          <p:nvPr>
            <p:ph idx="10"/>
          </p:nvPr>
        </p:nvSpPr>
        <p:spPr/>
        <p:txBody>
          <a:bodyPr>
            <a:normAutofit fontScale="77500" lnSpcReduction="20000"/>
          </a:bodyPr>
          <a:lstStyle/>
          <a:p>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public</a:t>
            </a:r>
            <a:r>
              <a:rPr lang="es-ES" b="0" dirty="0">
                <a:solidFill>
                  <a:srgbClr val="000000"/>
                </a:solidFill>
                <a:effectLst/>
                <a:latin typeface="Consolas" panose="020B0609020204030204" pitchFamily="49" charset="0"/>
              </a:rPr>
              <a:t> </a:t>
            </a:r>
            <a:r>
              <a:rPr lang="es-ES" b="0" dirty="0">
                <a:solidFill>
                  <a:srgbClr val="0000FF"/>
                </a:solidFill>
                <a:effectLst/>
                <a:latin typeface="Consolas" panose="020B0609020204030204" pitchFamily="49" charset="0"/>
              </a:rPr>
              <a:t>Vuelo</a:t>
            </a:r>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primerVueloDestino</a:t>
            </a:r>
            <a:r>
              <a:rPr lang="es-ES" b="0" dirty="0">
                <a:solidFill>
                  <a:srgbClr val="000000"/>
                </a:solidFill>
                <a:effectLst/>
                <a:latin typeface="Consolas" panose="020B0609020204030204" pitchFamily="49" charset="0"/>
              </a:rPr>
              <a:t>(</a:t>
            </a:r>
            <a:r>
              <a:rPr lang="es-ES" b="0" dirty="0" err="1">
                <a:solidFill>
                  <a:srgbClr val="0000FF"/>
                </a:solidFill>
                <a:effectLst/>
                <a:latin typeface="Consolas" panose="020B0609020204030204" pitchFamily="49" charset="0"/>
              </a:rPr>
              <a:t>String</a:t>
            </a:r>
            <a:r>
              <a:rPr lang="es-ES" b="0" dirty="0">
                <a:solidFill>
                  <a:srgbClr val="000000"/>
                </a:solidFill>
                <a:effectLst/>
                <a:latin typeface="Consolas" panose="020B0609020204030204" pitchFamily="49" charset="0"/>
              </a:rPr>
              <a:t> destino) {</a:t>
            </a:r>
          </a:p>
          <a:p>
            <a:r>
              <a:rPr lang="es-ES" b="0" dirty="0">
                <a:solidFill>
                  <a:srgbClr val="000000"/>
                </a:solidFill>
                <a:effectLst/>
                <a:latin typeface="Consolas" panose="020B0609020204030204" pitchFamily="49" charset="0"/>
              </a:rPr>
              <a:t>        </a:t>
            </a:r>
            <a:r>
              <a:rPr lang="es-ES" b="0" dirty="0">
                <a:solidFill>
                  <a:srgbClr val="0000FF"/>
                </a:solidFill>
                <a:effectLst/>
                <a:latin typeface="Consolas" panose="020B0609020204030204" pitchFamily="49" charset="0"/>
              </a:rPr>
              <a:t>Vuelo</a:t>
            </a:r>
            <a:r>
              <a:rPr lang="es-ES" b="0" dirty="0">
                <a:solidFill>
                  <a:srgbClr val="000000"/>
                </a:solidFill>
                <a:effectLst/>
                <a:latin typeface="Consolas" panose="020B0609020204030204" pitchFamily="49" charset="0"/>
              </a:rPr>
              <a:t> v = </a:t>
            </a:r>
            <a:r>
              <a:rPr lang="es-ES" b="0" dirty="0" err="1">
                <a:solidFill>
                  <a:srgbClr val="0000FF"/>
                </a:solidFill>
                <a:effectLst/>
                <a:latin typeface="Consolas" panose="020B0609020204030204" pitchFamily="49" charset="0"/>
              </a:rPr>
              <a:t>null</a:t>
            </a:r>
            <a:r>
              <a:rPr lang="es-ES" b="0" dirty="0">
                <a:solidFill>
                  <a:srgbClr val="000000"/>
                </a:solidFill>
                <a:effectLst/>
                <a:latin typeface="Consolas" panose="020B0609020204030204" pitchFamily="49" charset="0"/>
              </a:rPr>
              <a:t>;</a:t>
            </a:r>
          </a:p>
          <a:p>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Optional</a:t>
            </a:r>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op</a:t>
            </a:r>
            <a:r>
              <a:rPr lang="es-ES" b="0" dirty="0">
                <a:solidFill>
                  <a:srgbClr val="000000"/>
                </a:solidFill>
                <a:effectLst/>
                <a:latin typeface="Consolas" panose="020B0609020204030204" pitchFamily="49" charset="0"/>
              </a:rPr>
              <a:t> = </a:t>
            </a:r>
            <a:r>
              <a:rPr lang="es-ES" b="0" dirty="0" err="1">
                <a:solidFill>
                  <a:srgbClr val="000000"/>
                </a:solidFill>
                <a:effectLst/>
                <a:latin typeface="Consolas" panose="020B0609020204030204" pitchFamily="49" charset="0"/>
              </a:rPr>
              <a:t>getVuelos</a:t>
            </a:r>
            <a:r>
              <a:rPr lang="es-ES" b="0" dirty="0">
                <a:solidFill>
                  <a:srgbClr val="000000"/>
                </a:solidFill>
                <a:effectLst/>
                <a:latin typeface="Consolas" panose="020B0609020204030204" pitchFamily="49" charset="0"/>
              </a:rPr>
              <a:t>().</a:t>
            </a:r>
            <a:r>
              <a:rPr lang="es-ES" b="0" dirty="0" err="1">
                <a:solidFill>
                  <a:srgbClr val="000000"/>
                </a:solidFill>
                <a:effectLst/>
                <a:latin typeface="Consolas" panose="020B0609020204030204" pitchFamily="49" charset="0"/>
              </a:rPr>
              <a:t>stream</a:t>
            </a:r>
            <a:r>
              <a:rPr lang="es-ES" b="0" dirty="0">
                <a:solidFill>
                  <a:srgbClr val="000000"/>
                </a:solidFill>
                <a:effectLst/>
                <a:latin typeface="Consolas" panose="020B0609020204030204" pitchFamily="49" charset="0"/>
              </a:rPr>
              <a:t>()</a:t>
            </a:r>
          </a:p>
          <a:p>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filter</a:t>
            </a:r>
            <a:r>
              <a:rPr lang="es-ES" b="0" dirty="0">
                <a:solidFill>
                  <a:srgbClr val="000000"/>
                </a:solidFill>
                <a:effectLst/>
                <a:latin typeface="Consolas" panose="020B0609020204030204" pitchFamily="49" charset="0"/>
              </a:rPr>
              <a:t>(x </a:t>
            </a:r>
            <a:r>
              <a:rPr lang="es-ES" b="0" dirty="0">
                <a:solidFill>
                  <a:srgbClr val="0000FF"/>
                </a:solidFill>
                <a:effectLst/>
                <a:latin typeface="Consolas" panose="020B0609020204030204" pitchFamily="49" charset="0"/>
              </a:rPr>
              <a:t>-&gt;</a:t>
            </a:r>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x.getDestino</a:t>
            </a:r>
            <a:r>
              <a:rPr lang="es-ES" b="0" dirty="0">
                <a:solidFill>
                  <a:srgbClr val="000000"/>
                </a:solidFill>
                <a:effectLst/>
                <a:latin typeface="Consolas" panose="020B0609020204030204" pitchFamily="49" charset="0"/>
              </a:rPr>
              <a:t>().</a:t>
            </a:r>
            <a:r>
              <a:rPr lang="es-ES" b="0" dirty="0" err="1">
                <a:solidFill>
                  <a:srgbClr val="000000"/>
                </a:solidFill>
                <a:effectLst/>
                <a:latin typeface="Consolas" panose="020B0609020204030204" pitchFamily="49" charset="0"/>
              </a:rPr>
              <a:t>equals</a:t>
            </a:r>
            <a:r>
              <a:rPr lang="es-ES" b="0" dirty="0">
                <a:solidFill>
                  <a:srgbClr val="000000"/>
                </a:solidFill>
                <a:effectLst/>
                <a:latin typeface="Consolas" panose="020B0609020204030204" pitchFamily="49" charset="0"/>
              </a:rPr>
              <a:t>(destino))</a:t>
            </a:r>
          </a:p>
          <a:p>
            <a:r>
              <a:rPr lang="es-ES" b="0" dirty="0">
                <a:solidFill>
                  <a:srgbClr val="000000"/>
                </a:solidFill>
                <a:effectLst/>
                <a:latin typeface="Consolas" panose="020B0609020204030204" pitchFamily="49" charset="0"/>
              </a:rPr>
              <a:t>                .min(</a:t>
            </a:r>
            <a:r>
              <a:rPr lang="es-ES" b="0" dirty="0" err="1">
                <a:solidFill>
                  <a:srgbClr val="000000"/>
                </a:solidFill>
                <a:effectLst/>
                <a:latin typeface="Consolas" panose="020B0609020204030204" pitchFamily="49" charset="0"/>
              </a:rPr>
              <a:t>Comparator.comparing</a:t>
            </a:r>
            <a:r>
              <a:rPr lang="es-ES" b="0" dirty="0">
                <a:solidFill>
                  <a:srgbClr val="000000"/>
                </a:solidFill>
                <a:effectLst/>
                <a:latin typeface="Consolas" panose="020B0609020204030204" pitchFamily="49" charset="0"/>
              </a:rPr>
              <a:t>(Vuelo</a:t>
            </a:r>
            <a:r>
              <a:rPr lang="es-ES" b="0" dirty="0">
                <a:solidFill>
                  <a:srgbClr val="0000FF"/>
                </a:solidFill>
                <a:effectLst/>
                <a:latin typeface="Consolas" panose="020B0609020204030204" pitchFamily="49" charset="0"/>
              </a:rPr>
              <a:t>::</a:t>
            </a:r>
            <a:r>
              <a:rPr lang="es-ES" b="0" dirty="0" err="1">
                <a:solidFill>
                  <a:srgbClr val="000000"/>
                </a:solidFill>
                <a:effectLst/>
                <a:latin typeface="Consolas" panose="020B0609020204030204" pitchFamily="49" charset="0"/>
              </a:rPr>
              <a:t>getFechaSalida</a:t>
            </a:r>
            <a:r>
              <a:rPr lang="es-ES" b="0" dirty="0">
                <a:solidFill>
                  <a:srgbClr val="000000"/>
                </a:solidFill>
                <a:effectLst/>
                <a:latin typeface="Consolas" panose="020B0609020204030204" pitchFamily="49" charset="0"/>
              </a:rPr>
              <a:t>));</a:t>
            </a:r>
          </a:p>
          <a:p>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if</a:t>
            </a:r>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op.isPresent</a:t>
            </a:r>
            <a:r>
              <a:rPr lang="es-ES" b="0" dirty="0">
                <a:solidFill>
                  <a:srgbClr val="000000"/>
                </a:solidFill>
                <a:effectLst/>
                <a:latin typeface="Consolas" panose="020B0609020204030204" pitchFamily="49" charset="0"/>
              </a:rPr>
              <a:t>()) {</a:t>
            </a:r>
          </a:p>
          <a:p>
            <a:r>
              <a:rPr lang="es-ES" b="0" dirty="0">
                <a:solidFill>
                  <a:srgbClr val="000000"/>
                </a:solidFill>
                <a:effectLst/>
                <a:latin typeface="Consolas" panose="020B0609020204030204" pitchFamily="49" charset="0"/>
              </a:rPr>
              <a:t>            v = </a:t>
            </a:r>
            <a:r>
              <a:rPr lang="es-ES" b="0" dirty="0" err="1">
                <a:solidFill>
                  <a:srgbClr val="000000"/>
                </a:solidFill>
                <a:effectLst/>
                <a:latin typeface="Consolas" panose="020B0609020204030204" pitchFamily="49" charset="0"/>
              </a:rPr>
              <a:t>op.get</a:t>
            </a:r>
            <a:r>
              <a:rPr lang="es-ES" b="0" dirty="0">
                <a:solidFill>
                  <a:srgbClr val="000000"/>
                </a:solidFill>
                <a:effectLst/>
                <a:latin typeface="Consolas" panose="020B0609020204030204" pitchFamily="49" charset="0"/>
              </a:rPr>
              <a:t>();</a:t>
            </a:r>
          </a:p>
          <a:p>
            <a:r>
              <a:rPr lang="es-ES" b="0" dirty="0">
                <a:solidFill>
                  <a:srgbClr val="000000"/>
                </a:solidFill>
                <a:effectLst/>
                <a:latin typeface="Consolas" panose="020B0609020204030204" pitchFamily="49" charset="0"/>
              </a:rPr>
              <a:t>        }</a:t>
            </a:r>
          </a:p>
          <a:p>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return</a:t>
            </a:r>
            <a:r>
              <a:rPr lang="es-ES" b="0" dirty="0">
                <a:solidFill>
                  <a:srgbClr val="000000"/>
                </a:solidFill>
                <a:effectLst/>
                <a:latin typeface="Consolas" panose="020B0609020204030204" pitchFamily="49" charset="0"/>
              </a:rPr>
              <a:t> v;</a:t>
            </a:r>
          </a:p>
          <a:p>
            <a:r>
              <a:rPr lang="es-E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41486917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2AD3-0DC5-4979-999C-6C98B052A3B4}"/>
              </a:ext>
            </a:extLst>
          </p:cNvPr>
          <p:cNvSpPr>
            <a:spLocks noGrp="1"/>
          </p:cNvSpPr>
          <p:nvPr>
            <p:ph type="title"/>
          </p:nvPr>
        </p:nvSpPr>
        <p:spPr/>
        <p:txBody>
          <a:bodyPr>
            <a:normAutofit fontScale="90000"/>
          </a:bodyPr>
          <a:lstStyle/>
          <a:p>
            <a:r>
              <a:rPr lang="es-ES" dirty="0"/>
              <a:t>5. Interfaz </a:t>
            </a:r>
            <a:r>
              <a:rPr lang="es-ES" dirty="0" err="1"/>
              <a:t>Comparator</a:t>
            </a:r>
            <a:br>
              <a:rPr lang="es-ES" dirty="0"/>
            </a:br>
            <a:r>
              <a:rPr lang="es-ES" dirty="0" err="1"/>
              <a:t>Optional</a:t>
            </a:r>
            <a:r>
              <a:rPr lang="es-ES" dirty="0"/>
              <a:t> </a:t>
            </a:r>
            <a:r>
              <a:rPr lang="es-ES" dirty="0" err="1"/>
              <a:t>max</a:t>
            </a:r>
            <a:r>
              <a:rPr lang="es-ES" dirty="0"/>
              <a:t>(</a:t>
            </a:r>
            <a:r>
              <a:rPr lang="es-ES" dirty="0" err="1"/>
              <a:t>Comparator</a:t>
            </a:r>
            <a:r>
              <a:rPr lang="es-ES" dirty="0"/>
              <a:t>)</a:t>
            </a:r>
          </a:p>
        </p:txBody>
      </p:sp>
      <p:sp>
        <p:nvSpPr>
          <p:cNvPr id="3" name="Content Placeholder 2">
            <a:extLst>
              <a:ext uri="{FF2B5EF4-FFF2-40B4-BE49-F238E27FC236}">
                <a16:creationId xmlns:a16="http://schemas.microsoft.com/office/drawing/2014/main" id="{4B26CEC1-FEB9-4833-A2A3-D9B30388DF97}"/>
              </a:ext>
            </a:extLst>
          </p:cNvPr>
          <p:cNvSpPr>
            <a:spLocks noGrp="1"/>
          </p:cNvSpPr>
          <p:nvPr>
            <p:ph idx="1"/>
          </p:nvPr>
        </p:nvSpPr>
        <p:spPr>
          <a:xfrm>
            <a:off x="609600" y="1600205"/>
            <a:ext cx="10972800" cy="1721493"/>
          </a:xfrm>
        </p:spPr>
        <p:txBody>
          <a:bodyPr>
            <a:normAutofit/>
          </a:bodyPr>
          <a:lstStyle/>
          <a:p>
            <a:r>
              <a:rPr lang="es-ES" dirty="0"/>
              <a:t>El método </a:t>
            </a:r>
            <a:r>
              <a:rPr lang="es-ES" b="1" dirty="0" err="1"/>
              <a:t>max</a:t>
            </a:r>
            <a:r>
              <a:rPr lang="es-ES" dirty="0"/>
              <a:t> devuelve el elemento máximo de un </a:t>
            </a:r>
            <a:r>
              <a:rPr lang="es-ES" dirty="0" err="1"/>
              <a:t>Stream</a:t>
            </a:r>
            <a:r>
              <a:rPr lang="es-ES" dirty="0"/>
              <a:t> de acuerdo con el orden definido por un comparador que recibe como parámetro. </a:t>
            </a:r>
          </a:p>
          <a:p>
            <a:endParaRPr lang="es-ES" dirty="0"/>
          </a:p>
          <a:p>
            <a:pPr marL="0" indent="0" algn="ctr">
              <a:buNone/>
            </a:pPr>
            <a:r>
              <a:rPr lang="es-ES" b="1" dirty="0"/>
              <a:t>Obtener el vuelo con mayor ocupación que sale en una fecha dada</a:t>
            </a:r>
          </a:p>
        </p:txBody>
      </p:sp>
      <p:sp>
        <p:nvSpPr>
          <p:cNvPr id="4" name="Content Placeholder 3">
            <a:extLst>
              <a:ext uri="{FF2B5EF4-FFF2-40B4-BE49-F238E27FC236}">
                <a16:creationId xmlns:a16="http://schemas.microsoft.com/office/drawing/2014/main" id="{C517CC2D-E006-4525-854A-EDF695909346}"/>
              </a:ext>
            </a:extLst>
          </p:cNvPr>
          <p:cNvSpPr>
            <a:spLocks noGrp="1"/>
          </p:cNvSpPr>
          <p:nvPr>
            <p:ph idx="10"/>
          </p:nvPr>
        </p:nvSpPr>
        <p:spPr>
          <a:xfrm>
            <a:off x="609600" y="3536302"/>
            <a:ext cx="10972800" cy="2375267"/>
          </a:xfrm>
        </p:spPr>
        <p:txBody>
          <a:bodyPr>
            <a:normAutofit/>
          </a:bodyPr>
          <a:lstStyle/>
          <a:p>
            <a:r>
              <a:rPr lang="es-ES" sz="2000" b="0" dirty="0">
                <a:solidFill>
                  <a:srgbClr val="000000"/>
                </a:solidFill>
                <a:effectLst/>
                <a:latin typeface="Consolas" panose="020B0609020204030204" pitchFamily="49" charset="0"/>
              </a:rPr>
              <a:t>    </a:t>
            </a:r>
            <a:r>
              <a:rPr lang="es-ES" sz="2000" b="0" dirty="0" err="1">
                <a:solidFill>
                  <a:srgbClr val="0000FF"/>
                </a:solidFill>
                <a:effectLst/>
                <a:latin typeface="Consolas" panose="020B0609020204030204" pitchFamily="49" charset="0"/>
              </a:rPr>
              <a:t>public</a:t>
            </a:r>
            <a:r>
              <a:rPr lang="es-ES" sz="2000" b="0" dirty="0">
                <a:solidFill>
                  <a:srgbClr val="000000"/>
                </a:solidFill>
                <a:effectLst/>
                <a:latin typeface="Consolas" panose="020B0609020204030204" pitchFamily="49" charset="0"/>
              </a:rPr>
              <a:t> </a:t>
            </a:r>
            <a:r>
              <a:rPr lang="es-ES" sz="2000" b="0" dirty="0">
                <a:solidFill>
                  <a:srgbClr val="0000FF"/>
                </a:solidFill>
                <a:effectLst/>
                <a:latin typeface="Consolas" panose="020B0609020204030204" pitchFamily="49" charset="0"/>
              </a:rPr>
              <a:t>Vuelo</a:t>
            </a:r>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vueloMayorOcupacionFecha</a:t>
            </a:r>
            <a:r>
              <a:rPr lang="es-ES" sz="2000" b="0" dirty="0">
                <a:solidFill>
                  <a:srgbClr val="000000"/>
                </a:solidFill>
                <a:effectLst/>
                <a:latin typeface="Consolas" panose="020B0609020204030204" pitchFamily="49" charset="0"/>
              </a:rPr>
              <a:t>(</a:t>
            </a:r>
            <a:r>
              <a:rPr lang="es-ES" sz="2000" b="0" dirty="0" err="1">
                <a:solidFill>
                  <a:srgbClr val="0000FF"/>
                </a:solidFill>
                <a:effectLst/>
                <a:latin typeface="Consolas" panose="020B0609020204030204" pitchFamily="49" charset="0"/>
              </a:rPr>
              <a:t>LocalDate</a:t>
            </a:r>
            <a:r>
              <a:rPr lang="es-ES" sz="2000" b="0" dirty="0">
                <a:solidFill>
                  <a:srgbClr val="000000"/>
                </a:solidFill>
                <a:effectLst/>
                <a:latin typeface="Consolas" panose="020B0609020204030204" pitchFamily="49" charset="0"/>
              </a:rPr>
              <a:t> fecha) {</a:t>
            </a:r>
          </a:p>
          <a:p>
            <a:r>
              <a:rPr lang="es-ES" sz="2000" b="0" dirty="0">
                <a:solidFill>
                  <a:srgbClr val="000000"/>
                </a:solidFill>
                <a:effectLst/>
                <a:latin typeface="Consolas" panose="020B0609020204030204" pitchFamily="49" charset="0"/>
              </a:rPr>
              <a:t>        </a:t>
            </a:r>
            <a:r>
              <a:rPr lang="es-ES" sz="2000" b="0" dirty="0" err="1">
                <a:solidFill>
                  <a:srgbClr val="0000FF"/>
                </a:solidFill>
                <a:effectLst/>
                <a:latin typeface="Consolas" panose="020B0609020204030204" pitchFamily="49" charset="0"/>
              </a:rPr>
              <a:t>return</a:t>
            </a:r>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getVuelos</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stream</a:t>
            </a:r>
            <a:r>
              <a:rPr lang="es-ES" sz="2000" b="0" dirty="0">
                <a:solidFill>
                  <a:srgbClr val="000000"/>
                </a:solidFill>
                <a:effectLst/>
                <a:latin typeface="Consolas" panose="020B0609020204030204" pitchFamily="49" charset="0"/>
              </a:rPr>
              <a:t>()</a:t>
            </a:r>
          </a:p>
          <a:p>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filter</a:t>
            </a:r>
            <a:r>
              <a:rPr lang="es-ES" sz="2000" b="0" dirty="0">
                <a:solidFill>
                  <a:srgbClr val="000000"/>
                </a:solidFill>
                <a:effectLst/>
                <a:latin typeface="Consolas" panose="020B0609020204030204" pitchFamily="49" charset="0"/>
              </a:rPr>
              <a:t>(x </a:t>
            </a:r>
            <a:r>
              <a:rPr lang="es-ES" sz="2000" b="0" dirty="0">
                <a:solidFill>
                  <a:srgbClr val="0000FF"/>
                </a:solidFill>
                <a:effectLst/>
                <a:latin typeface="Consolas" panose="020B0609020204030204" pitchFamily="49" charset="0"/>
              </a:rPr>
              <a:t>-&gt;</a:t>
            </a:r>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x.getFechaSalida</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equals</a:t>
            </a:r>
            <a:r>
              <a:rPr lang="es-ES" sz="2000" b="0" dirty="0">
                <a:solidFill>
                  <a:srgbClr val="000000"/>
                </a:solidFill>
                <a:effectLst/>
                <a:latin typeface="Consolas" panose="020B0609020204030204" pitchFamily="49" charset="0"/>
              </a:rPr>
              <a:t>(fecha))</a:t>
            </a:r>
          </a:p>
          <a:p>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max</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Comparator.comparing</a:t>
            </a:r>
            <a:r>
              <a:rPr lang="es-ES" sz="2000" b="0" dirty="0">
                <a:solidFill>
                  <a:srgbClr val="000000"/>
                </a:solidFill>
                <a:effectLst/>
                <a:latin typeface="Consolas" panose="020B0609020204030204" pitchFamily="49" charset="0"/>
              </a:rPr>
              <a:t>(Vuelo</a:t>
            </a:r>
            <a:r>
              <a:rPr lang="es-ES" sz="2000" b="0" dirty="0">
                <a:solidFill>
                  <a:srgbClr val="0000FF"/>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getNumPasajeros</a:t>
            </a:r>
            <a:r>
              <a:rPr lang="es-ES" sz="2000" b="0" dirty="0">
                <a:solidFill>
                  <a:srgbClr val="000000"/>
                </a:solidFill>
                <a:effectLst/>
                <a:latin typeface="Consolas" panose="020B0609020204030204" pitchFamily="49" charset="0"/>
              </a:rPr>
              <a:t>))</a:t>
            </a:r>
          </a:p>
          <a:p>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get</a:t>
            </a:r>
            <a:r>
              <a:rPr lang="es-ES" sz="2000" b="0" dirty="0">
                <a:solidFill>
                  <a:srgbClr val="000000"/>
                </a:solidFill>
                <a:effectLst/>
                <a:latin typeface="Consolas" panose="020B0609020204030204" pitchFamily="49" charset="0"/>
              </a:rPr>
              <a:t>();</a:t>
            </a:r>
          </a:p>
          <a:p>
            <a:r>
              <a:rPr lang="es-E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351376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B2AD3-0DC5-4979-999C-6C98B052A3B4}"/>
              </a:ext>
            </a:extLst>
          </p:cNvPr>
          <p:cNvSpPr>
            <a:spLocks noGrp="1"/>
          </p:cNvSpPr>
          <p:nvPr>
            <p:ph type="title"/>
          </p:nvPr>
        </p:nvSpPr>
        <p:spPr/>
        <p:txBody>
          <a:bodyPr>
            <a:normAutofit fontScale="90000"/>
          </a:bodyPr>
          <a:lstStyle/>
          <a:p>
            <a:r>
              <a:rPr lang="es-ES" dirty="0"/>
              <a:t>5. Interfaz </a:t>
            </a:r>
            <a:r>
              <a:rPr lang="es-ES" dirty="0" err="1"/>
              <a:t>Comparator</a:t>
            </a:r>
            <a:br>
              <a:rPr lang="es-ES" dirty="0"/>
            </a:br>
            <a:r>
              <a:rPr lang="es-ES" dirty="0" err="1"/>
              <a:t>Stream</a:t>
            </a:r>
            <a:r>
              <a:rPr lang="es-ES" dirty="0"/>
              <a:t> </a:t>
            </a:r>
            <a:r>
              <a:rPr lang="es-ES" dirty="0" err="1"/>
              <a:t>sorted</a:t>
            </a:r>
            <a:r>
              <a:rPr lang="es-ES" dirty="0"/>
              <a:t>(</a:t>
            </a:r>
            <a:r>
              <a:rPr lang="es-ES" dirty="0" err="1"/>
              <a:t>Comparator</a:t>
            </a:r>
            <a:r>
              <a:rPr lang="es-ES" dirty="0"/>
              <a:t>)</a:t>
            </a:r>
          </a:p>
        </p:txBody>
      </p:sp>
      <p:sp>
        <p:nvSpPr>
          <p:cNvPr id="3" name="Content Placeholder 2">
            <a:extLst>
              <a:ext uri="{FF2B5EF4-FFF2-40B4-BE49-F238E27FC236}">
                <a16:creationId xmlns:a16="http://schemas.microsoft.com/office/drawing/2014/main" id="{4B26CEC1-FEB9-4833-A2A3-D9B30388DF97}"/>
              </a:ext>
            </a:extLst>
          </p:cNvPr>
          <p:cNvSpPr>
            <a:spLocks noGrp="1"/>
          </p:cNvSpPr>
          <p:nvPr>
            <p:ph idx="1"/>
          </p:nvPr>
        </p:nvSpPr>
        <p:spPr>
          <a:xfrm>
            <a:off x="609600" y="1600206"/>
            <a:ext cx="10972800" cy="1189647"/>
          </a:xfrm>
        </p:spPr>
        <p:txBody>
          <a:bodyPr>
            <a:normAutofit fontScale="77500" lnSpcReduction="20000"/>
          </a:bodyPr>
          <a:lstStyle/>
          <a:p>
            <a:r>
              <a:rPr lang="es-ES" dirty="0"/>
              <a:t>El método </a:t>
            </a:r>
            <a:r>
              <a:rPr lang="es-ES" b="1" dirty="0" err="1"/>
              <a:t>sorted</a:t>
            </a:r>
            <a:r>
              <a:rPr lang="es-ES" dirty="0"/>
              <a:t> permite ordenar un </a:t>
            </a:r>
            <a:r>
              <a:rPr lang="es-ES" dirty="0" err="1"/>
              <a:t>Stream</a:t>
            </a:r>
            <a:r>
              <a:rPr lang="es-ES" dirty="0"/>
              <a:t>. Para indicar el orden le pasamos como parámetro un comparador. </a:t>
            </a:r>
          </a:p>
          <a:p>
            <a:endParaRPr lang="es-ES" dirty="0"/>
          </a:p>
          <a:p>
            <a:pPr marL="0" indent="0" algn="ctr">
              <a:buNone/>
            </a:pPr>
            <a:r>
              <a:rPr lang="es-ES" sz="2600" b="1" dirty="0"/>
              <a:t>Ordenar los vuelos según su fecha de salida y destino</a:t>
            </a:r>
          </a:p>
        </p:txBody>
      </p:sp>
      <p:sp>
        <p:nvSpPr>
          <p:cNvPr id="4" name="Content Placeholder 3">
            <a:extLst>
              <a:ext uri="{FF2B5EF4-FFF2-40B4-BE49-F238E27FC236}">
                <a16:creationId xmlns:a16="http://schemas.microsoft.com/office/drawing/2014/main" id="{C517CC2D-E006-4525-854A-EDF695909346}"/>
              </a:ext>
            </a:extLst>
          </p:cNvPr>
          <p:cNvSpPr>
            <a:spLocks noGrp="1"/>
          </p:cNvSpPr>
          <p:nvPr>
            <p:ph idx="10"/>
          </p:nvPr>
        </p:nvSpPr>
        <p:spPr>
          <a:xfrm>
            <a:off x="354563" y="2894045"/>
            <a:ext cx="11513975" cy="1360714"/>
          </a:xfrm>
        </p:spPr>
        <p:txBody>
          <a:bodyPr>
            <a:normAutofit/>
          </a:bodyPr>
          <a:lstStyle/>
          <a:p>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getVuelos</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stream</a:t>
            </a:r>
            <a:r>
              <a:rPr lang="es-ES" sz="2000" b="0" dirty="0">
                <a:solidFill>
                  <a:srgbClr val="000000"/>
                </a:solidFill>
                <a:effectLst/>
                <a:latin typeface="Consolas" panose="020B0609020204030204" pitchFamily="49" charset="0"/>
              </a:rPr>
              <a:t>()</a:t>
            </a:r>
          </a:p>
          <a:p>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sorted</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Comparator.comparing</a:t>
            </a:r>
            <a:r>
              <a:rPr lang="es-ES" sz="2000" b="0" dirty="0">
                <a:solidFill>
                  <a:srgbClr val="000000"/>
                </a:solidFill>
                <a:effectLst/>
                <a:latin typeface="Consolas" panose="020B0609020204030204" pitchFamily="49" charset="0"/>
              </a:rPr>
              <a:t>(Vuelo</a:t>
            </a:r>
            <a:r>
              <a:rPr lang="es-ES" sz="2000" b="0" dirty="0">
                <a:solidFill>
                  <a:srgbClr val="0000FF"/>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getFechaSalida</a:t>
            </a:r>
            <a:r>
              <a:rPr lang="es-ES" sz="2000" b="0" dirty="0">
                <a:solidFill>
                  <a:srgbClr val="000000"/>
                </a:solidFill>
                <a:effectLst/>
                <a:latin typeface="Consolas" panose="020B0609020204030204" pitchFamily="49" charset="0"/>
              </a:rPr>
              <a:t>)</a:t>
            </a:r>
          </a:p>
          <a:p>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thenComparing</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Comparator.comparing</a:t>
            </a:r>
            <a:r>
              <a:rPr lang="es-ES" sz="2000" b="0" dirty="0">
                <a:solidFill>
                  <a:srgbClr val="000000"/>
                </a:solidFill>
                <a:effectLst/>
                <a:latin typeface="Consolas" panose="020B0609020204030204" pitchFamily="49" charset="0"/>
              </a:rPr>
              <a:t>(Vuelo</a:t>
            </a:r>
            <a:r>
              <a:rPr lang="es-ES" sz="2000" b="0" dirty="0">
                <a:solidFill>
                  <a:srgbClr val="0000FF"/>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getDestino</a:t>
            </a:r>
            <a:r>
              <a:rPr lang="es-ES" sz="2000" b="0" dirty="0">
                <a:solidFill>
                  <a:srgbClr val="000000"/>
                </a:solidFill>
                <a:effectLst/>
                <a:latin typeface="Consolas" panose="020B0609020204030204" pitchFamily="49" charset="0"/>
              </a:rPr>
              <a:t>)));</a:t>
            </a:r>
          </a:p>
          <a:p>
            <a:endParaRPr lang="es-ES" sz="2000" b="0" dirty="0">
              <a:solidFill>
                <a:srgbClr val="000000"/>
              </a:solidFill>
              <a:effectLst/>
              <a:latin typeface="Consolas" panose="020B0609020204030204" pitchFamily="49" charset="0"/>
            </a:endParaRPr>
          </a:p>
        </p:txBody>
      </p:sp>
      <p:sp>
        <p:nvSpPr>
          <p:cNvPr id="6" name="Content Placeholder 2">
            <a:extLst>
              <a:ext uri="{FF2B5EF4-FFF2-40B4-BE49-F238E27FC236}">
                <a16:creationId xmlns:a16="http://schemas.microsoft.com/office/drawing/2014/main" id="{3E19B08E-7DB1-4202-B72E-FF4789673083}"/>
              </a:ext>
            </a:extLst>
          </p:cNvPr>
          <p:cNvSpPr txBox="1">
            <a:spLocks/>
          </p:cNvSpPr>
          <p:nvPr/>
        </p:nvSpPr>
        <p:spPr>
          <a:xfrm>
            <a:off x="609600" y="4516016"/>
            <a:ext cx="10972800" cy="532460"/>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rgbClr val="800000"/>
                </a:solidFill>
                <a:latin typeface="+mn-lt"/>
                <a:ea typeface="+mn-ea"/>
                <a:cs typeface="Arial Narrow"/>
              </a:defRPr>
            </a:lvl1pPr>
            <a:lvl2pPr marL="557213" indent="-214313" algn="l" defTabSz="342900" rtl="0" eaLnBrk="1" latinLnBrk="0" hangingPunct="1">
              <a:spcBef>
                <a:spcPct val="20000"/>
              </a:spcBef>
              <a:buFont typeface="Arial"/>
              <a:buChar char="–"/>
              <a:defRPr sz="2100" kern="1200">
                <a:solidFill>
                  <a:srgbClr val="800000"/>
                </a:solidFill>
                <a:latin typeface="+mn-lt"/>
                <a:ea typeface="+mn-ea"/>
                <a:cs typeface="Arial Narrow"/>
              </a:defRPr>
            </a:lvl2pPr>
            <a:lvl3pPr marL="857250" indent="-171450" algn="l" defTabSz="342900" rtl="0" eaLnBrk="1" latinLnBrk="0" hangingPunct="1">
              <a:spcBef>
                <a:spcPct val="20000"/>
              </a:spcBef>
              <a:buFont typeface="Arial"/>
              <a:buChar char="•"/>
              <a:defRPr sz="1800" kern="1200">
                <a:solidFill>
                  <a:srgbClr val="800000"/>
                </a:solidFill>
                <a:latin typeface="+mn-lt"/>
                <a:ea typeface="+mn-ea"/>
                <a:cs typeface="Arial Narrow"/>
              </a:defRPr>
            </a:lvl3pPr>
            <a:lvl4pPr marL="1200150" indent="-171450" algn="l" defTabSz="342900" rtl="0" eaLnBrk="1" latinLnBrk="0" hangingPunct="1">
              <a:spcBef>
                <a:spcPct val="20000"/>
              </a:spcBef>
              <a:buFont typeface="Arial"/>
              <a:buChar char="–"/>
              <a:defRPr sz="1500" kern="1200">
                <a:solidFill>
                  <a:srgbClr val="800000"/>
                </a:solidFill>
                <a:latin typeface="+mn-lt"/>
                <a:ea typeface="+mn-ea"/>
                <a:cs typeface="Arial Narrow"/>
              </a:defRPr>
            </a:lvl4pPr>
            <a:lvl5pPr marL="1543050" indent="-171450" algn="l" defTabSz="342900" rtl="0" eaLnBrk="1" latinLnBrk="0" hangingPunct="1">
              <a:spcBef>
                <a:spcPct val="20000"/>
              </a:spcBef>
              <a:buFont typeface="Arial"/>
              <a:buChar char="»"/>
              <a:defRPr sz="1500" kern="1200">
                <a:solidFill>
                  <a:srgbClr val="800000"/>
                </a:solidFill>
                <a:latin typeface="+mn-lt"/>
                <a:ea typeface="+mn-ea"/>
                <a:cs typeface="Arial Narrow"/>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buClrTx/>
            </a:pPr>
            <a:r>
              <a:rPr lang="es-ES" sz="2000" dirty="0"/>
              <a:t>Si no pasamos ningún parámetro, se ordenan los elementos según su orden natural:</a:t>
            </a:r>
          </a:p>
        </p:txBody>
      </p:sp>
      <p:sp>
        <p:nvSpPr>
          <p:cNvPr id="7" name="Content Placeholder 3">
            <a:extLst>
              <a:ext uri="{FF2B5EF4-FFF2-40B4-BE49-F238E27FC236}">
                <a16:creationId xmlns:a16="http://schemas.microsoft.com/office/drawing/2014/main" id="{21CD5513-443D-48B4-BB2D-7F206AA7B4D2}"/>
              </a:ext>
            </a:extLst>
          </p:cNvPr>
          <p:cNvSpPr txBox="1">
            <a:spLocks/>
          </p:cNvSpPr>
          <p:nvPr/>
        </p:nvSpPr>
        <p:spPr>
          <a:xfrm>
            <a:off x="354563" y="5222030"/>
            <a:ext cx="11513975" cy="532461"/>
          </a:xfrm>
          <a:prstGeom prst="rect">
            <a:avLst/>
          </a:prstGeom>
          <a:noFill/>
          <a:ln w="9525" cap="flat" cmpd="sng" algn="ctr">
            <a:solidFill>
              <a:schemeClr val="dk1"/>
            </a:solidFill>
            <a:prstDash val="solid"/>
            <a:round/>
            <a:headEnd type="none" w="med" len="med"/>
            <a:tailEnd type="none" w="med" len="med"/>
          </a:ln>
          <a:effectLst/>
        </p:spPr>
        <p:txBody>
          <a:bodyPr vert="horz" lIns="91440" tIns="45720" rIns="91440" bIns="45720" rtlCol="0">
            <a:normAutofit/>
          </a:bodyPr>
          <a:lstStyle>
            <a:lvl1pPr marL="0" indent="0" algn="l" defTabSz="342900" rtl="0" eaLnBrk="1" latinLnBrk="0" hangingPunct="1">
              <a:spcBef>
                <a:spcPct val="20000"/>
              </a:spcBef>
              <a:buFont typeface="Arial"/>
              <a:buNone/>
              <a:defRPr sz="2400" kern="1200">
                <a:solidFill>
                  <a:schemeClr val="dk1"/>
                </a:solidFill>
                <a:latin typeface="Consolas" panose="020B0609020204030204" pitchFamily="49" charset="0"/>
                <a:ea typeface="+mn-ea"/>
                <a:cs typeface="+mn-cs"/>
              </a:defRPr>
            </a:lvl1pPr>
            <a:lvl2pPr marL="557213" indent="-214313" algn="l" defTabSz="342900" rtl="0" eaLnBrk="1" latinLnBrk="0" hangingPunct="1">
              <a:spcBef>
                <a:spcPct val="20000"/>
              </a:spcBef>
              <a:buFont typeface="Arial"/>
              <a:buChar char="–"/>
              <a:defRPr sz="2100" kern="1200">
                <a:solidFill>
                  <a:schemeClr val="dk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dk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dk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dk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dk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dk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dk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dk1"/>
                </a:solidFill>
                <a:latin typeface="+mn-lt"/>
                <a:ea typeface="+mn-ea"/>
                <a:cs typeface="+mn-cs"/>
              </a:defRPr>
            </a:lvl9pPr>
          </a:lstStyle>
          <a:p>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getVuelos</a:t>
            </a:r>
            <a:r>
              <a:rPr lang="es-ES" b="0" dirty="0">
                <a:solidFill>
                  <a:srgbClr val="000000"/>
                </a:solidFill>
                <a:effectLst/>
                <a:latin typeface="Consolas" panose="020B0609020204030204" pitchFamily="49" charset="0"/>
              </a:rPr>
              <a:t>().</a:t>
            </a:r>
            <a:r>
              <a:rPr lang="es-ES" b="0" dirty="0" err="1">
                <a:solidFill>
                  <a:srgbClr val="000000"/>
                </a:solidFill>
                <a:effectLst/>
                <a:latin typeface="Consolas" panose="020B0609020204030204" pitchFamily="49" charset="0"/>
              </a:rPr>
              <a:t>stream</a:t>
            </a:r>
            <a:r>
              <a:rPr lang="es-ES" b="0" dirty="0">
                <a:solidFill>
                  <a:srgbClr val="000000"/>
                </a:solidFill>
                <a:effectLst/>
                <a:latin typeface="Consolas" panose="020B0609020204030204" pitchFamily="49" charset="0"/>
              </a:rPr>
              <a:t>().</a:t>
            </a:r>
            <a:r>
              <a:rPr lang="es-ES" b="0" dirty="0" err="1">
                <a:solidFill>
                  <a:srgbClr val="000000"/>
                </a:solidFill>
                <a:effectLst/>
                <a:latin typeface="Consolas" panose="020B0609020204030204" pitchFamily="49" charset="0"/>
              </a:rPr>
              <a:t>sorted</a:t>
            </a:r>
            <a:r>
              <a:rPr lang="es-E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116542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70DCD4-CA62-4993-90B6-2828465E7EBD}"/>
              </a:ext>
            </a:extLst>
          </p:cNvPr>
          <p:cNvSpPr>
            <a:spLocks noGrp="1"/>
          </p:cNvSpPr>
          <p:nvPr>
            <p:ph type="title"/>
          </p:nvPr>
        </p:nvSpPr>
        <p:spPr/>
        <p:txBody>
          <a:bodyPr/>
          <a:lstStyle/>
          <a:p>
            <a:r>
              <a:rPr lang="es-ES" dirty="0"/>
              <a:t>ÍNDICE</a:t>
            </a:r>
          </a:p>
        </p:txBody>
      </p:sp>
      <p:sp>
        <p:nvSpPr>
          <p:cNvPr id="4" name="Content Placeholder 3">
            <a:extLst>
              <a:ext uri="{FF2B5EF4-FFF2-40B4-BE49-F238E27FC236}">
                <a16:creationId xmlns:a16="http://schemas.microsoft.com/office/drawing/2014/main" id="{C6368001-09F1-427B-8CAA-302817A07411}"/>
              </a:ext>
            </a:extLst>
          </p:cNvPr>
          <p:cNvSpPr>
            <a:spLocks noGrp="1"/>
          </p:cNvSpPr>
          <p:nvPr>
            <p:ph idx="1"/>
          </p:nvPr>
        </p:nvSpPr>
        <p:spPr/>
        <p:txBody>
          <a:bodyPr/>
          <a:lstStyle/>
          <a:p>
            <a:pPr marL="457200" indent="-457200">
              <a:buFont typeface="+mj-lt"/>
              <a:buAutoNum type="arabicPeriod"/>
            </a:pPr>
            <a:r>
              <a:rPr lang="es-ES" dirty="0">
                <a:solidFill>
                  <a:schemeClr val="tx1"/>
                </a:solidFill>
              </a:rPr>
              <a:t>Introducción</a:t>
            </a:r>
          </a:p>
          <a:p>
            <a:pPr marL="457200" indent="-457200">
              <a:buFont typeface="+mj-lt"/>
              <a:buAutoNum type="arabicPeriod"/>
            </a:pPr>
            <a:r>
              <a:rPr lang="es-ES" dirty="0">
                <a:solidFill>
                  <a:schemeClr val="tx1"/>
                </a:solidFill>
              </a:rPr>
              <a:t>Tipo </a:t>
            </a:r>
            <a:r>
              <a:rPr lang="es-ES" dirty="0" err="1">
                <a:solidFill>
                  <a:schemeClr val="tx1"/>
                </a:solidFill>
              </a:rPr>
              <a:t>Stream</a:t>
            </a:r>
            <a:endParaRPr lang="es-ES" dirty="0">
              <a:solidFill>
                <a:schemeClr val="tx1"/>
              </a:solidFill>
            </a:endParaRPr>
          </a:p>
          <a:p>
            <a:pPr marL="457200" indent="-457200">
              <a:buFont typeface="+mj-lt"/>
              <a:buAutoNum type="arabicPeriod"/>
            </a:pPr>
            <a:r>
              <a:rPr lang="es-ES" dirty="0">
                <a:solidFill>
                  <a:schemeClr val="tx1"/>
                </a:solidFill>
              </a:rPr>
              <a:t>Operaciones</a:t>
            </a:r>
          </a:p>
          <a:p>
            <a:pPr marL="457200" indent="-457200">
              <a:buFont typeface="+mj-lt"/>
              <a:buAutoNum type="arabicPeriod"/>
            </a:pPr>
            <a:r>
              <a:rPr lang="es-ES" dirty="0">
                <a:solidFill>
                  <a:schemeClr val="tx1"/>
                </a:solidFill>
              </a:rPr>
              <a:t>Interfaz </a:t>
            </a:r>
            <a:r>
              <a:rPr lang="es-ES" dirty="0" err="1">
                <a:solidFill>
                  <a:schemeClr val="tx1"/>
                </a:solidFill>
              </a:rPr>
              <a:t>Predicate</a:t>
            </a:r>
            <a:endParaRPr lang="es-ES" dirty="0">
              <a:solidFill>
                <a:schemeClr val="tx1"/>
              </a:solidFill>
            </a:endParaRPr>
          </a:p>
          <a:p>
            <a:pPr marL="457200" indent="-457200">
              <a:buFont typeface="+mj-lt"/>
              <a:buAutoNum type="arabicPeriod"/>
            </a:pPr>
            <a:r>
              <a:rPr lang="es-ES" dirty="0">
                <a:solidFill>
                  <a:schemeClr val="tx1"/>
                </a:solidFill>
              </a:rPr>
              <a:t>Interfaz </a:t>
            </a:r>
            <a:r>
              <a:rPr lang="es-ES" dirty="0" err="1">
                <a:solidFill>
                  <a:schemeClr val="tx1"/>
                </a:solidFill>
              </a:rPr>
              <a:t>Comparator</a:t>
            </a:r>
            <a:endParaRPr lang="es-ES" dirty="0">
              <a:solidFill>
                <a:schemeClr val="tx1"/>
              </a:solidFill>
            </a:endParaRPr>
          </a:p>
          <a:p>
            <a:pPr marL="457200" indent="-457200">
              <a:buFont typeface="+mj-lt"/>
              <a:buAutoNum type="arabicPeriod"/>
            </a:pPr>
            <a:r>
              <a:rPr lang="es-ES" b="1" dirty="0"/>
              <a:t>Interfaz </a:t>
            </a:r>
            <a:r>
              <a:rPr lang="es-ES" b="1" dirty="0" err="1"/>
              <a:t>Function</a:t>
            </a:r>
            <a:endParaRPr lang="es-ES" b="1" dirty="0"/>
          </a:p>
          <a:p>
            <a:pPr marL="457200" indent="-457200">
              <a:buFont typeface="+mj-lt"/>
              <a:buAutoNum type="arabicPeriod"/>
            </a:pPr>
            <a:r>
              <a:rPr lang="es-ES" dirty="0"/>
              <a:t>Interfaz </a:t>
            </a:r>
            <a:r>
              <a:rPr lang="es-ES" dirty="0" err="1"/>
              <a:t>Consumer</a:t>
            </a:r>
            <a:endParaRPr lang="es-ES" dirty="0"/>
          </a:p>
          <a:p>
            <a:pPr marL="457200" indent="-457200">
              <a:buFont typeface="+mj-lt"/>
              <a:buAutoNum type="arabicPeriod"/>
            </a:pPr>
            <a:r>
              <a:rPr lang="es-ES" dirty="0"/>
              <a:t>Método </a:t>
            </a:r>
            <a:r>
              <a:rPr lang="es-ES" dirty="0" err="1"/>
              <a:t>collect</a:t>
            </a:r>
            <a:r>
              <a:rPr lang="es-ES" dirty="0"/>
              <a:t> y la interfaz </a:t>
            </a:r>
            <a:r>
              <a:rPr lang="es-ES" dirty="0" err="1"/>
              <a:t>Collector</a:t>
            </a:r>
            <a:endParaRPr lang="es-ES" dirty="0"/>
          </a:p>
          <a:p>
            <a:pPr marL="457200" indent="-457200">
              <a:buFont typeface="+mj-lt"/>
              <a:buAutoNum type="arabicPeriod"/>
            </a:pPr>
            <a:r>
              <a:rPr lang="es-ES" dirty="0"/>
              <a:t>Otros métodos</a:t>
            </a:r>
          </a:p>
          <a:p>
            <a:pPr marL="457200" indent="-457200">
              <a:buFont typeface="+mj-lt"/>
              <a:buAutoNum type="arabicPeriod"/>
            </a:pPr>
            <a:endParaRPr lang="es-ES" dirty="0"/>
          </a:p>
        </p:txBody>
      </p:sp>
    </p:spTree>
    <p:extLst>
      <p:ext uri="{BB962C8B-B14F-4D97-AF65-F5344CB8AC3E}">
        <p14:creationId xmlns:p14="http://schemas.microsoft.com/office/powerpoint/2010/main" val="3020625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B1F85-B310-42A0-B793-F928EF464D77}"/>
              </a:ext>
            </a:extLst>
          </p:cNvPr>
          <p:cNvSpPr>
            <a:spLocks noGrp="1"/>
          </p:cNvSpPr>
          <p:nvPr>
            <p:ph type="title"/>
          </p:nvPr>
        </p:nvSpPr>
        <p:spPr/>
        <p:txBody>
          <a:bodyPr/>
          <a:lstStyle/>
          <a:p>
            <a:r>
              <a:rPr lang="es-ES" dirty="0"/>
              <a:t>6. Interfaz </a:t>
            </a:r>
            <a:r>
              <a:rPr lang="es-ES" dirty="0" err="1"/>
              <a:t>Function</a:t>
            </a:r>
            <a:endParaRPr lang="es-ES" dirty="0"/>
          </a:p>
        </p:txBody>
      </p:sp>
      <p:sp>
        <p:nvSpPr>
          <p:cNvPr id="3" name="Content Placeholder 2">
            <a:extLst>
              <a:ext uri="{FF2B5EF4-FFF2-40B4-BE49-F238E27FC236}">
                <a16:creationId xmlns:a16="http://schemas.microsoft.com/office/drawing/2014/main" id="{113EF73B-F952-4D42-8BEB-DA906CF62B08}"/>
              </a:ext>
            </a:extLst>
          </p:cNvPr>
          <p:cNvSpPr>
            <a:spLocks noGrp="1"/>
          </p:cNvSpPr>
          <p:nvPr>
            <p:ph idx="1"/>
          </p:nvPr>
        </p:nvSpPr>
        <p:spPr/>
        <p:txBody>
          <a:bodyPr/>
          <a:lstStyle/>
          <a:p>
            <a:r>
              <a:rPr lang="es-ES" dirty="0"/>
              <a:t>Sea la siguiente expresión lambda:</a:t>
            </a:r>
          </a:p>
          <a:p>
            <a:endParaRPr lang="es-ES" dirty="0"/>
          </a:p>
          <a:p>
            <a:endParaRPr lang="es-ES" dirty="0"/>
          </a:p>
        </p:txBody>
      </p:sp>
      <p:sp>
        <p:nvSpPr>
          <p:cNvPr id="4" name="Content Placeholder 3">
            <a:extLst>
              <a:ext uri="{FF2B5EF4-FFF2-40B4-BE49-F238E27FC236}">
                <a16:creationId xmlns:a16="http://schemas.microsoft.com/office/drawing/2014/main" id="{22CC1314-C788-4633-A4C4-92538502EBC7}"/>
              </a:ext>
            </a:extLst>
          </p:cNvPr>
          <p:cNvSpPr>
            <a:spLocks noGrp="1"/>
          </p:cNvSpPr>
          <p:nvPr>
            <p:ph idx="10"/>
          </p:nvPr>
        </p:nvSpPr>
        <p:spPr>
          <a:xfrm>
            <a:off x="609600" y="2177144"/>
            <a:ext cx="10972800" cy="443102"/>
          </a:xfrm>
        </p:spPr>
        <p:txBody>
          <a:bodyPr>
            <a:normAutofit lnSpcReduction="10000"/>
          </a:bodyPr>
          <a:lstStyle/>
          <a:p>
            <a:r>
              <a:rPr lang="es-ES" dirty="0"/>
              <a:t>	x -&gt; </a:t>
            </a:r>
            <a:r>
              <a:rPr lang="es-ES" dirty="0" err="1"/>
              <a:t>x.getFechaSalida</a:t>
            </a:r>
            <a:r>
              <a:rPr lang="es-ES" dirty="0"/>
              <a:t>()</a:t>
            </a:r>
          </a:p>
          <a:p>
            <a:endParaRPr lang="es-ES" dirty="0"/>
          </a:p>
        </p:txBody>
      </p:sp>
      <p:sp>
        <p:nvSpPr>
          <p:cNvPr id="5" name="Content Placeholder 2">
            <a:extLst>
              <a:ext uri="{FF2B5EF4-FFF2-40B4-BE49-F238E27FC236}">
                <a16:creationId xmlns:a16="http://schemas.microsoft.com/office/drawing/2014/main" id="{BD5F5509-55F8-4EDF-B67D-142582B9C476}"/>
              </a:ext>
            </a:extLst>
          </p:cNvPr>
          <p:cNvSpPr txBox="1">
            <a:spLocks/>
          </p:cNvSpPr>
          <p:nvPr/>
        </p:nvSpPr>
        <p:spPr>
          <a:xfrm>
            <a:off x="609600" y="2834436"/>
            <a:ext cx="10972800" cy="2931882"/>
          </a:xfrm>
          <a:prstGeom prst="rect">
            <a:avLst/>
          </a:prstGeom>
        </p:spPr>
        <p:txBody>
          <a:bodyPr vert="horz" lIns="91440" tIns="45720" rIns="91440" bIns="45720" rtlCol="0">
            <a:normAutofit lnSpcReduction="10000"/>
          </a:bodyPr>
          <a:lstStyle>
            <a:lvl1pPr marL="257175" indent="-257175" algn="l" defTabSz="342900" rtl="0" eaLnBrk="1" latinLnBrk="0" hangingPunct="1">
              <a:spcBef>
                <a:spcPct val="20000"/>
              </a:spcBef>
              <a:buFont typeface="Arial"/>
              <a:buChar char="•"/>
              <a:defRPr sz="2400" kern="1200">
                <a:solidFill>
                  <a:srgbClr val="800000"/>
                </a:solidFill>
                <a:latin typeface="+mn-lt"/>
                <a:ea typeface="+mn-ea"/>
                <a:cs typeface="Arial Narrow"/>
              </a:defRPr>
            </a:lvl1pPr>
            <a:lvl2pPr marL="557213" indent="-214313" algn="l" defTabSz="342900" rtl="0" eaLnBrk="1" latinLnBrk="0" hangingPunct="1">
              <a:spcBef>
                <a:spcPct val="20000"/>
              </a:spcBef>
              <a:buFont typeface="Arial"/>
              <a:buChar char="–"/>
              <a:defRPr sz="2100" kern="1200">
                <a:solidFill>
                  <a:srgbClr val="800000"/>
                </a:solidFill>
                <a:latin typeface="+mn-lt"/>
                <a:ea typeface="+mn-ea"/>
                <a:cs typeface="Arial Narrow"/>
              </a:defRPr>
            </a:lvl2pPr>
            <a:lvl3pPr marL="857250" indent="-171450" algn="l" defTabSz="342900" rtl="0" eaLnBrk="1" latinLnBrk="0" hangingPunct="1">
              <a:spcBef>
                <a:spcPct val="20000"/>
              </a:spcBef>
              <a:buFont typeface="Arial"/>
              <a:buChar char="•"/>
              <a:defRPr sz="1800" kern="1200">
                <a:solidFill>
                  <a:srgbClr val="800000"/>
                </a:solidFill>
                <a:latin typeface="+mn-lt"/>
                <a:ea typeface="+mn-ea"/>
                <a:cs typeface="Arial Narrow"/>
              </a:defRPr>
            </a:lvl3pPr>
            <a:lvl4pPr marL="1200150" indent="-171450" algn="l" defTabSz="342900" rtl="0" eaLnBrk="1" latinLnBrk="0" hangingPunct="1">
              <a:spcBef>
                <a:spcPct val="20000"/>
              </a:spcBef>
              <a:buFont typeface="Arial"/>
              <a:buChar char="–"/>
              <a:defRPr sz="1500" kern="1200">
                <a:solidFill>
                  <a:srgbClr val="800000"/>
                </a:solidFill>
                <a:latin typeface="+mn-lt"/>
                <a:ea typeface="+mn-ea"/>
                <a:cs typeface="Arial Narrow"/>
              </a:defRPr>
            </a:lvl4pPr>
            <a:lvl5pPr marL="1543050" indent="-171450" algn="l" defTabSz="342900" rtl="0" eaLnBrk="1" latinLnBrk="0" hangingPunct="1">
              <a:spcBef>
                <a:spcPct val="20000"/>
              </a:spcBef>
              <a:buFont typeface="Arial"/>
              <a:buChar char="»"/>
              <a:defRPr sz="1500" kern="1200">
                <a:solidFill>
                  <a:srgbClr val="800000"/>
                </a:solidFill>
                <a:latin typeface="+mn-lt"/>
                <a:ea typeface="+mn-ea"/>
                <a:cs typeface="Arial Narrow"/>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buClrTx/>
            </a:pPr>
            <a:r>
              <a:rPr lang="es-ES" dirty="0"/>
              <a:t>Esta expresión la hemos utilizado para obtener la fecha de salida de un vuelo, y equivale a una función que a partir de un vuelo obtiene su fecha de salida. Es pues un tipo funcional. </a:t>
            </a:r>
          </a:p>
          <a:p>
            <a:pPr>
              <a:buClrTx/>
            </a:pPr>
            <a:r>
              <a:rPr lang="es-ES" dirty="0"/>
              <a:t>En Java 8 existe una interfaz funcional, la interfaz </a:t>
            </a:r>
            <a:r>
              <a:rPr lang="es-ES" dirty="0" err="1"/>
              <a:t>Function</a:t>
            </a:r>
            <a:r>
              <a:rPr lang="es-ES" dirty="0"/>
              <a:t>, que permite definir objetos que representan funciones, de la misma forma que la interfaz </a:t>
            </a:r>
            <a:r>
              <a:rPr lang="es-ES" dirty="0" err="1"/>
              <a:t>Predicate</a:t>
            </a:r>
            <a:r>
              <a:rPr lang="es-ES" dirty="0"/>
              <a:t> permitía definir objetos que representaban condiciones.</a:t>
            </a:r>
          </a:p>
          <a:p>
            <a:pPr>
              <a:buClrTx/>
            </a:pPr>
            <a:r>
              <a:rPr lang="es-ES" b="1" dirty="0"/>
              <a:t>El tipo asociado a esta interfaz se puede representar de la forma T -&gt; R, ya que una función toma un objeto de un tipo T y devuelve otro objeto de un tipo R.</a:t>
            </a:r>
          </a:p>
        </p:txBody>
      </p:sp>
    </p:spTree>
    <p:extLst>
      <p:ext uri="{BB962C8B-B14F-4D97-AF65-F5344CB8AC3E}">
        <p14:creationId xmlns:p14="http://schemas.microsoft.com/office/powerpoint/2010/main" val="29266993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B1F85-B310-42A0-B793-F928EF464D77}"/>
              </a:ext>
            </a:extLst>
          </p:cNvPr>
          <p:cNvSpPr>
            <a:spLocks noGrp="1"/>
          </p:cNvSpPr>
          <p:nvPr>
            <p:ph type="title"/>
          </p:nvPr>
        </p:nvSpPr>
        <p:spPr/>
        <p:txBody>
          <a:bodyPr/>
          <a:lstStyle/>
          <a:p>
            <a:r>
              <a:rPr lang="es-ES" dirty="0"/>
              <a:t>6. Interfaz </a:t>
            </a:r>
            <a:r>
              <a:rPr lang="es-ES" dirty="0" err="1"/>
              <a:t>Function</a:t>
            </a:r>
            <a:endParaRPr lang="es-ES" dirty="0"/>
          </a:p>
        </p:txBody>
      </p:sp>
      <p:sp>
        <p:nvSpPr>
          <p:cNvPr id="6" name="Content Placeholder 3">
            <a:extLst>
              <a:ext uri="{FF2B5EF4-FFF2-40B4-BE49-F238E27FC236}">
                <a16:creationId xmlns:a16="http://schemas.microsoft.com/office/drawing/2014/main" id="{F0DE5F74-EA51-48E4-A03C-1085E0ACCADD}"/>
              </a:ext>
            </a:extLst>
          </p:cNvPr>
          <p:cNvSpPr txBox="1">
            <a:spLocks/>
          </p:cNvSpPr>
          <p:nvPr/>
        </p:nvSpPr>
        <p:spPr>
          <a:xfrm>
            <a:off x="166396" y="1600200"/>
            <a:ext cx="11859208" cy="1828800"/>
          </a:xfrm>
          <a:prstGeom prst="rect">
            <a:avLst/>
          </a:prstGeom>
          <a:noFill/>
          <a:ln w="9525" cap="flat" cmpd="sng" algn="ctr">
            <a:solidFill>
              <a:schemeClr val="dk1"/>
            </a:solidFill>
            <a:prstDash val="solid"/>
            <a:round/>
            <a:headEnd type="none" w="med" len="med"/>
            <a:tailEnd type="none" w="med" len="med"/>
          </a:ln>
          <a:effectLst/>
        </p:spPr>
        <p:txBody>
          <a:bodyPr vert="horz" lIns="91440" tIns="45720" rIns="91440" bIns="45720" rtlCol="0">
            <a:normAutofit/>
          </a:bodyPr>
          <a:lstStyle>
            <a:lvl1pPr marL="0" indent="0" algn="l" defTabSz="342900" rtl="0" eaLnBrk="1" latinLnBrk="0" hangingPunct="1">
              <a:spcBef>
                <a:spcPct val="20000"/>
              </a:spcBef>
              <a:buFont typeface="Arial"/>
              <a:buNone/>
              <a:defRPr sz="2400" kern="1200">
                <a:solidFill>
                  <a:schemeClr val="dk1"/>
                </a:solidFill>
                <a:latin typeface="Consolas" panose="020B0609020204030204" pitchFamily="49" charset="0"/>
                <a:ea typeface="+mn-ea"/>
                <a:cs typeface="+mn-cs"/>
              </a:defRPr>
            </a:lvl1pPr>
            <a:lvl2pPr marL="557213" indent="-214313" algn="l" defTabSz="342900" rtl="0" eaLnBrk="1" latinLnBrk="0" hangingPunct="1">
              <a:spcBef>
                <a:spcPct val="20000"/>
              </a:spcBef>
              <a:buFont typeface="Arial"/>
              <a:buChar char="–"/>
              <a:defRPr sz="2100" kern="1200">
                <a:solidFill>
                  <a:schemeClr val="dk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dk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dk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dk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dk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dk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dk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dk1"/>
                </a:solidFill>
                <a:latin typeface="+mn-lt"/>
                <a:ea typeface="+mn-ea"/>
                <a:cs typeface="+mn-cs"/>
              </a:defRPr>
            </a:lvl9pPr>
          </a:lstStyle>
          <a:p>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Comparator</a:t>
            </a:r>
            <a:r>
              <a:rPr lang="es-ES" sz="1600" b="0" dirty="0">
                <a:solidFill>
                  <a:srgbClr val="000000"/>
                </a:solidFill>
                <a:effectLst/>
                <a:latin typeface="Consolas" panose="020B0609020204030204" pitchFamily="49" charset="0"/>
              </a:rPr>
              <a:t>&lt;</a:t>
            </a:r>
            <a:r>
              <a:rPr lang="es-ES" sz="1600" b="0" dirty="0">
                <a:solidFill>
                  <a:srgbClr val="0000FF"/>
                </a:solidFill>
                <a:effectLst/>
                <a:latin typeface="Consolas" panose="020B0609020204030204" pitchFamily="49" charset="0"/>
              </a:rPr>
              <a:t>Vuelo</a:t>
            </a:r>
            <a:r>
              <a:rPr lang="es-ES" sz="1600" b="0" dirty="0">
                <a:solidFill>
                  <a:srgbClr val="000000"/>
                </a:solidFill>
                <a:effectLst/>
                <a:latin typeface="Consolas" panose="020B0609020204030204" pitchFamily="49" charset="0"/>
              </a:rPr>
              <a:t>&gt; </a:t>
            </a:r>
            <a:r>
              <a:rPr lang="es-ES" sz="1600" b="0" dirty="0" err="1">
                <a:solidFill>
                  <a:srgbClr val="000000"/>
                </a:solidFill>
                <a:effectLst/>
                <a:latin typeface="Consolas" panose="020B0609020204030204" pitchFamily="49" charset="0"/>
              </a:rPr>
              <a:t>comparadorVueloFechaSalida</a:t>
            </a:r>
            <a:r>
              <a:rPr lang="es-ES" sz="1600" b="0" dirty="0">
                <a:solidFill>
                  <a:srgbClr val="000000"/>
                </a:solidFill>
                <a:effectLst/>
                <a:latin typeface="Consolas" panose="020B0609020204030204" pitchFamily="49" charset="0"/>
              </a:rPr>
              <a:t> = </a:t>
            </a:r>
            <a:r>
              <a:rPr lang="es-ES" sz="1600" b="0" dirty="0" err="1">
                <a:solidFill>
                  <a:srgbClr val="000000"/>
                </a:solidFill>
                <a:effectLst/>
                <a:latin typeface="Consolas" panose="020B0609020204030204" pitchFamily="49" charset="0"/>
              </a:rPr>
              <a:t>Comparator.comparing</a:t>
            </a:r>
            <a:r>
              <a:rPr lang="es-ES" sz="1600" b="0" dirty="0">
                <a:solidFill>
                  <a:srgbClr val="000000"/>
                </a:solidFill>
                <a:effectLst/>
                <a:latin typeface="Consolas" panose="020B0609020204030204" pitchFamily="49" charset="0"/>
              </a:rPr>
              <a:t>(x </a:t>
            </a:r>
            <a:r>
              <a:rPr lang="es-ES" sz="1600" b="0" dirty="0">
                <a:solidFill>
                  <a:srgbClr val="0000FF"/>
                </a:solidFill>
                <a:effectLst/>
                <a:latin typeface="Consolas" panose="020B0609020204030204" pitchFamily="49" charset="0"/>
              </a:rPr>
              <a:t>-&gt;</a:t>
            </a:r>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x.getFechaSalida</a:t>
            </a:r>
            <a:r>
              <a:rPr lang="es-ES" sz="1600" b="0" dirty="0">
                <a:solidFill>
                  <a:srgbClr val="000000"/>
                </a:solidFill>
                <a:effectLst/>
                <a:latin typeface="Consolas" panose="020B0609020204030204" pitchFamily="49" charset="0"/>
              </a:rPr>
              <a:t>());</a:t>
            </a:r>
          </a:p>
          <a:p>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Collections.sort</a:t>
            </a:r>
            <a:r>
              <a:rPr lang="es-ES" sz="1600" b="0" dirty="0">
                <a:solidFill>
                  <a:srgbClr val="000000"/>
                </a:solidFill>
                <a:effectLst/>
                <a:latin typeface="Consolas" panose="020B0609020204030204" pitchFamily="49" charset="0"/>
              </a:rPr>
              <a:t>(vuelos, </a:t>
            </a:r>
            <a:r>
              <a:rPr lang="es-ES" sz="1600" b="0" dirty="0" err="1">
                <a:solidFill>
                  <a:srgbClr val="000000"/>
                </a:solidFill>
                <a:effectLst/>
                <a:latin typeface="Consolas" panose="020B0609020204030204" pitchFamily="49" charset="0"/>
              </a:rPr>
              <a:t>comparadorVueloFechaSalida</a:t>
            </a:r>
            <a:r>
              <a:rPr lang="es-ES" sz="1600" b="0" dirty="0">
                <a:solidFill>
                  <a:srgbClr val="000000"/>
                </a:solidFill>
                <a:effectLst/>
                <a:latin typeface="Consolas" panose="020B0609020204030204" pitchFamily="49" charset="0"/>
              </a:rPr>
              <a:t>);</a:t>
            </a:r>
          </a:p>
          <a:p>
            <a:r>
              <a:rPr lang="es-ES" sz="1600" dirty="0">
                <a:solidFill>
                  <a:srgbClr val="000000"/>
                </a:solidFill>
              </a:rPr>
              <a:t>------------------------------------------------------------------</a:t>
            </a:r>
            <a:endParaRPr lang="es-ES" sz="1600" b="0" dirty="0">
              <a:solidFill>
                <a:srgbClr val="000000"/>
              </a:solidFill>
              <a:effectLst/>
              <a:latin typeface="Consolas" panose="020B0609020204030204" pitchFamily="49" charset="0"/>
            </a:endParaRPr>
          </a:p>
          <a:p>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Function</a:t>
            </a:r>
            <a:r>
              <a:rPr lang="es-ES" sz="1600" b="0" dirty="0">
                <a:solidFill>
                  <a:srgbClr val="000000"/>
                </a:solidFill>
                <a:effectLst/>
                <a:latin typeface="Consolas" panose="020B0609020204030204" pitchFamily="49" charset="0"/>
              </a:rPr>
              <a:t>&lt;</a:t>
            </a:r>
            <a:r>
              <a:rPr lang="es-ES" sz="1600" b="0" dirty="0">
                <a:solidFill>
                  <a:srgbClr val="0000FF"/>
                </a:solidFill>
                <a:effectLst/>
                <a:latin typeface="Consolas" panose="020B0609020204030204" pitchFamily="49" charset="0"/>
              </a:rPr>
              <a:t>Vuelo</a:t>
            </a:r>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LocalDate</a:t>
            </a:r>
            <a:r>
              <a:rPr lang="es-ES" sz="1600" b="0" dirty="0">
                <a:solidFill>
                  <a:srgbClr val="000000"/>
                </a:solidFill>
                <a:effectLst/>
                <a:latin typeface="Consolas" panose="020B0609020204030204" pitchFamily="49" charset="0"/>
              </a:rPr>
              <a:t>&gt; </a:t>
            </a:r>
            <a:r>
              <a:rPr lang="es-ES" sz="1600" b="0" dirty="0" err="1">
                <a:solidFill>
                  <a:srgbClr val="000000"/>
                </a:solidFill>
                <a:effectLst/>
                <a:latin typeface="Consolas" panose="020B0609020204030204" pitchFamily="49" charset="0"/>
              </a:rPr>
              <a:t>funcionVueloFecha</a:t>
            </a:r>
            <a:r>
              <a:rPr lang="es-ES" sz="1600" b="0" dirty="0">
                <a:solidFill>
                  <a:srgbClr val="000000"/>
                </a:solidFill>
                <a:effectLst/>
                <a:latin typeface="Consolas" panose="020B0609020204030204" pitchFamily="49" charset="0"/>
              </a:rPr>
              <a:t> = x </a:t>
            </a:r>
            <a:r>
              <a:rPr lang="es-ES" sz="1600" b="0" dirty="0">
                <a:solidFill>
                  <a:srgbClr val="0000FF"/>
                </a:solidFill>
                <a:effectLst/>
                <a:latin typeface="Consolas" panose="020B0609020204030204" pitchFamily="49" charset="0"/>
              </a:rPr>
              <a:t>-&gt;</a:t>
            </a:r>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x.getFechaSalida</a:t>
            </a:r>
            <a:r>
              <a:rPr lang="es-ES" sz="1600" b="0" dirty="0">
                <a:solidFill>
                  <a:srgbClr val="000000"/>
                </a:solidFill>
                <a:effectLst/>
                <a:latin typeface="Consolas" panose="020B0609020204030204" pitchFamily="49" charset="0"/>
              </a:rPr>
              <a:t>();</a:t>
            </a:r>
          </a:p>
          <a:p>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Collections.sort</a:t>
            </a:r>
            <a:r>
              <a:rPr lang="es-ES" sz="1600" b="0" dirty="0">
                <a:solidFill>
                  <a:srgbClr val="000000"/>
                </a:solidFill>
                <a:effectLst/>
                <a:latin typeface="Consolas" panose="020B0609020204030204" pitchFamily="49" charset="0"/>
              </a:rPr>
              <a:t>(vuelos, </a:t>
            </a:r>
            <a:r>
              <a:rPr lang="es-ES" sz="1600" b="0" dirty="0" err="1">
                <a:solidFill>
                  <a:srgbClr val="000000"/>
                </a:solidFill>
                <a:effectLst/>
                <a:latin typeface="Consolas" panose="020B0609020204030204" pitchFamily="49" charset="0"/>
              </a:rPr>
              <a:t>Comparator.comparing</a:t>
            </a:r>
            <a:r>
              <a:rPr lang="es-ES" sz="1600" b="0" dirty="0">
                <a:solidFill>
                  <a:srgbClr val="000000"/>
                </a:solidFill>
                <a:effectLst/>
                <a:latin typeface="Consolas" panose="020B0609020204030204" pitchFamily="49" charset="0"/>
              </a:rPr>
              <a:t>(</a:t>
            </a:r>
            <a:r>
              <a:rPr lang="es-ES" sz="1600" b="0" dirty="0" err="1">
                <a:solidFill>
                  <a:srgbClr val="000000"/>
                </a:solidFill>
                <a:effectLst/>
                <a:latin typeface="Consolas" panose="020B0609020204030204" pitchFamily="49" charset="0"/>
              </a:rPr>
              <a:t>funcionVueloFecha</a:t>
            </a:r>
            <a:r>
              <a:rPr lang="es-ES" sz="1600" b="0" dirty="0">
                <a:solidFill>
                  <a:srgbClr val="000000"/>
                </a:solidFill>
                <a:effectLst/>
                <a:latin typeface="Consolas" panose="020B0609020204030204" pitchFamily="49" charset="0"/>
              </a:rPr>
              <a:t>));</a:t>
            </a:r>
          </a:p>
        </p:txBody>
      </p:sp>
      <p:sp>
        <p:nvSpPr>
          <p:cNvPr id="11" name="Content Placeholder 2">
            <a:extLst>
              <a:ext uri="{FF2B5EF4-FFF2-40B4-BE49-F238E27FC236}">
                <a16:creationId xmlns:a16="http://schemas.microsoft.com/office/drawing/2014/main" id="{1340DDB8-E278-4C9B-AB0A-03AD28F3AFA6}"/>
              </a:ext>
            </a:extLst>
          </p:cNvPr>
          <p:cNvSpPr>
            <a:spLocks noGrp="1"/>
          </p:cNvSpPr>
          <p:nvPr>
            <p:ph idx="1"/>
          </p:nvPr>
        </p:nvSpPr>
        <p:spPr>
          <a:xfrm>
            <a:off x="609600" y="3503650"/>
            <a:ext cx="10972800" cy="1020041"/>
          </a:xfrm>
        </p:spPr>
        <p:txBody>
          <a:bodyPr/>
          <a:lstStyle/>
          <a:p>
            <a:r>
              <a:rPr lang="es-ES" dirty="0"/>
              <a:t>La función también se puede definir en este caso de la forma siguiente:</a:t>
            </a:r>
          </a:p>
          <a:p>
            <a:endParaRPr lang="es-ES" dirty="0"/>
          </a:p>
        </p:txBody>
      </p:sp>
      <p:sp>
        <p:nvSpPr>
          <p:cNvPr id="12" name="Content Placeholder 3">
            <a:extLst>
              <a:ext uri="{FF2B5EF4-FFF2-40B4-BE49-F238E27FC236}">
                <a16:creationId xmlns:a16="http://schemas.microsoft.com/office/drawing/2014/main" id="{1F21CE60-157F-4946-95F4-50B20C35C5A1}"/>
              </a:ext>
            </a:extLst>
          </p:cNvPr>
          <p:cNvSpPr txBox="1">
            <a:spLocks/>
          </p:cNvSpPr>
          <p:nvPr/>
        </p:nvSpPr>
        <p:spPr>
          <a:xfrm>
            <a:off x="166396" y="4013670"/>
            <a:ext cx="11859208" cy="381048"/>
          </a:xfrm>
          <a:prstGeom prst="rect">
            <a:avLst/>
          </a:prstGeom>
          <a:noFill/>
          <a:ln w="9525" cap="flat" cmpd="sng" algn="ctr">
            <a:solidFill>
              <a:schemeClr val="dk1"/>
            </a:solidFill>
            <a:prstDash val="solid"/>
            <a:round/>
            <a:headEnd type="none" w="med" len="med"/>
            <a:tailEnd type="none" w="med" len="med"/>
          </a:ln>
          <a:effectLst/>
        </p:spPr>
        <p:txBody>
          <a:bodyPr vert="horz" lIns="91440" tIns="45720" rIns="91440" bIns="45720" rtlCol="0">
            <a:normAutofit/>
          </a:bodyPr>
          <a:lstStyle>
            <a:lvl1pPr marL="0" indent="0" algn="l" defTabSz="342900" rtl="0" eaLnBrk="1" latinLnBrk="0" hangingPunct="1">
              <a:spcBef>
                <a:spcPct val="20000"/>
              </a:spcBef>
              <a:buFont typeface="Arial"/>
              <a:buNone/>
              <a:defRPr sz="2400" kern="1200">
                <a:solidFill>
                  <a:schemeClr val="dk1"/>
                </a:solidFill>
                <a:latin typeface="Consolas" panose="020B0609020204030204" pitchFamily="49" charset="0"/>
                <a:ea typeface="+mn-ea"/>
                <a:cs typeface="+mn-cs"/>
              </a:defRPr>
            </a:lvl1pPr>
            <a:lvl2pPr marL="557213" indent="-214313" algn="l" defTabSz="342900" rtl="0" eaLnBrk="1" latinLnBrk="0" hangingPunct="1">
              <a:spcBef>
                <a:spcPct val="20000"/>
              </a:spcBef>
              <a:buFont typeface="Arial"/>
              <a:buChar char="–"/>
              <a:defRPr sz="2100" kern="1200">
                <a:solidFill>
                  <a:schemeClr val="dk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dk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dk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dk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dk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dk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dk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dk1"/>
                </a:solidFill>
                <a:latin typeface="+mn-lt"/>
                <a:ea typeface="+mn-ea"/>
                <a:cs typeface="+mn-cs"/>
              </a:defRPr>
            </a:lvl9pPr>
          </a:lstStyle>
          <a:p>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Function</a:t>
            </a:r>
            <a:r>
              <a:rPr lang="es-ES" sz="1600" b="0" dirty="0">
                <a:solidFill>
                  <a:srgbClr val="000000"/>
                </a:solidFill>
                <a:effectLst/>
                <a:latin typeface="Consolas" panose="020B0609020204030204" pitchFamily="49" charset="0"/>
              </a:rPr>
              <a:t>&lt;</a:t>
            </a:r>
            <a:r>
              <a:rPr lang="es-ES" sz="1600" b="0" dirty="0">
                <a:solidFill>
                  <a:srgbClr val="0000FF"/>
                </a:solidFill>
                <a:effectLst/>
                <a:latin typeface="Consolas" panose="020B0609020204030204" pitchFamily="49" charset="0"/>
              </a:rPr>
              <a:t>Vuelo</a:t>
            </a:r>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LocalDate</a:t>
            </a:r>
            <a:r>
              <a:rPr lang="es-ES" sz="1600" b="0" dirty="0">
                <a:solidFill>
                  <a:srgbClr val="000000"/>
                </a:solidFill>
                <a:effectLst/>
                <a:latin typeface="Consolas" panose="020B0609020204030204" pitchFamily="49" charset="0"/>
              </a:rPr>
              <a:t>&gt; </a:t>
            </a:r>
            <a:r>
              <a:rPr lang="es-ES" sz="1600" b="0" dirty="0" err="1">
                <a:solidFill>
                  <a:srgbClr val="000000"/>
                </a:solidFill>
                <a:effectLst/>
                <a:latin typeface="Consolas" panose="020B0609020204030204" pitchFamily="49" charset="0"/>
              </a:rPr>
              <a:t>funcionVueloFecha</a:t>
            </a:r>
            <a:r>
              <a:rPr lang="es-ES" sz="1600" b="0" dirty="0">
                <a:solidFill>
                  <a:srgbClr val="000000"/>
                </a:solidFill>
                <a:effectLst/>
                <a:latin typeface="Consolas" panose="020B0609020204030204" pitchFamily="49" charset="0"/>
              </a:rPr>
              <a:t> = Vuelo</a:t>
            </a:r>
            <a:r>
              <a:rPr lang="es-ES" sz="1600" b="0" dirty="0">
                <a:solidFill>
                  <a:srgbClr val="0000FF"/>
                </a:solidFill>
                <a:effectLst/>
                <a:latin typeface="Consolas" panose="020B0609020204030204" pitchFamily="49" charset="0"/>
              </a:rPr>
              <a:t>::</a:t>
            </a:r>
            <a:r>
              <a:rPr lang="es-ES" sz="1600" b="0" dirty="0" err="1">
                <a:solidFill>
                  <a:srgbClr val="000000"/>
                </a:solidFill>
                <a:effectLst/>
                <a:latin typeface="Consolas" panose="020B0609020204030204" pitchFamily="49" charset="0"/>
              </a:rPr>
              <a:t>getFechaSalida</a:t>
            </a:r>
            <a:r>
              <a:rPr lang="es-ES" sz="1600" b="0" dirty="0">
                <a:solidFill>
                  <a:srgbClr val="000000"/>
                </a:solidFill>
                <a:effectLst/>
                <a:latin typeface="Consolas" panose="020B0609020204030204" pitchFamily="49" charset="0"/>
              </a:rPr>
              <a:t>;</a:t>
            </a:r>
          </a:p>
        </p:txBody>
      </p:sp>
      <p:sp>
        <p:nvSpPr>
          <p:cNvPr id="14" name="Content Placeholder 2">
            <a:extLst>
              <a:ext uri="{FF2B5EF4-FFF2-40B4-BE49-F238E27FC236}">
                <a16:creationId xmlns:a16="http://schemas.microsoft.com/office/drawing/2014/main" id="{78C54244-7BD2-4C02-8147-4CDAAB69F863}"/>
              </a:ext>
            </a:extLst>
          </p:cNvPr>
          <p:cNvSpPr txBox="1">
            <a:spLocks/>
          </p:cNvSpPr>
          <p:nvPr/>
        </p:nvSpPr>
        <p:spPr>
          <a:xfrm>
            <a:off x="609600" y="4523691"/>
            <a:ext cx="10972800" cy="455697"/>
          </a:xfrm>
          <a:prstGeom prst="rect">
            <a:avLst/>
          </a:prstGeom>
        </p:spPr>
        <p:txBody>
          <a:bodyPr vert="horz" lIns="91440" tIns="45720" rIns="91440" bIns="45720" rtlCol="0">
            <a:normAutofit lnSpcReduction="10000"/>
          </a:bodyPr>
          <a:lstStyle>
            <a:lvl1pPr marL="257175" indent="-257175" algn="l" defTabSz="342900" rtl="0" eaLnBrk="1" latinLnBrk="0" hangingPunct="1">
              <a:spcBef>
                <a:spcPct val="20000"/>
              </a:spcBef>
              <a:buFont typeface="Arial"/>
              <a:buChar char="•"/>
              <a:defRPr sz="2400" kern="1200">
                <a:solidFill>
                  <a:srgbClr val="800000"/>
                </a:solidFill>
                <a:latin typeface="+mn-lt"/>
                <a:ea typeface="+mn-ea"/>
                <a:cs typeface="Arial Narrow"/>
              </a:defRPr>
            </a:lvl1pPr>
            <a:lvl2pPr marL="557213" indent="-214313" algn="l" defTabSz="342900" rtl="0" eaLnBrk="1" latinLnBrk="0" hangingPunct="1">
              <a:spcBef>
                <a:spcPct val="20000"/>
              </a:spcBef>
              <a:buFont typeface="Arial"/>
              <a:buChar char="–"/>
              <a:defRPr sz="2100" kern="1200">
                <a:solidFill>
                  <a:srgbClr val="800000"/>
                </a:solidFill>
                <a:latin typeface="+mn-lt"/>
                <a:ea typeface="+mn-ea"/>
                <a:cs typeface="Arial Narrow"/>
              </a:defRPr>
            </a:lvl2pPr>
            <a:lvl3pPr marL="857250" indent="-171450" algn="l" defTabSz="342900" rtl="0" eaLnBrk="1" latinLnBrk="0" hangingPunct="1">
              <a:spcBef>
                <a:spcPct val="20000"/>
              </a:spcBef>
              <a:buFont typeface="Arial"/>
              <a:buChar char="•"/>
              <a:defRPr sz="1800" kern="1200">
                <a:solidFill>
                  <a:srgbClr val="800000"/>
                </a:solidFill>
                <a:latin typeface="+mn-lt"/>
                <a:ea typeface="+mn-ea"/>
                <a:cs typeface="Arial Narrow"/>
              </a:defRPr>
            </a:lvl3pPr>
            <a:lvl4pPr marL="1200150" indent="-171450" algn="l" defTabSz="342900" rtl="0" eaLnBrk="1" latinLnBrk="0" hangingPunct="1">
              <a:spcBef>
                <a:spcPct val="20000"/>
              </a:spcBef>
              <a:buFont typeface="Arial"/>
              <a:buChar char="–"/>
              <a:defRPr sz="1500" kern="1200">
                <a:solidFill>
                  <a:srgbClr val="800000"/>
                </a:solidFill>
                <a:latin typeface="+mn-lt"/>
                <a:ea typeface="+mn-ea"/>
                <a:cs typeface="Arial Narrow"/>
              </a:defRPr>
            </a:lvl4pPr>
            <a:lvl5pPr marL="1543050" indent="-171450" algn="l" defTabSz="342900" rtl="0" eaLnBrk="1" latinLnBrk="0" hangingPunct="1">
              <a:spcBef>
                <a:spcPct val="20000"/>
              </a:spcBef>
              <a:buFont typeface="Arial"/>
              <a:buChar char="»"/>
              <a:defRPr sz="1500" kern="1200">
                <a:solidFill>
                  <a:srgbClr val="800000"/>
                </a:solidFill>
                <a:latin typeface="+mn-lt"/>
                <a:ea typeface="+mn-ea"/>
                <a:cs typeface="Arial Narrow"/>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buClrTx/>
            </a:pPr>
            <a:r>
              <a:rPr lang="es-ES" dirty="0"/>
              <a:t>Podemos obtener la siguiente función por composición de ambas:</a:t>
            </a:r>
          </a:p>
          <a:p>
            <a:pPr>
              <a:buClrTx/>
            </a:pPr>
            <a:endParaRPr lang="es-ES" dirty="0"/>
          </a:p>
        </p:txBody>
      </p:sp>
      <p:sp>
        <p:nvSpPr>
          <p:cNvPr id="15" name="Content Placeholder 3">
            <a:extLst>
              <a:ext uri="{FF2B5EF4-FFF2-40B4-BE49-F238E27FC236}">
                <a16:creationId xmlns:a16="http://schemas.microsoft.com/office/drawing/2014/main" id="{12721E4B-6C11-4D33-BFCE-2FA29A5F873F}"/>
              </a:ext>
            </a:extLst>
          </p:cNvPr>
          <p:cNvSpPr txBox="1">
            <a:spLocks/>
          </p:cNvSpPr>
          <p:nvPr/>
        </p:nvSpPr>
        <p:spPr>
          <a:xfrm>
            <a:off x="166396" y="4987063"/>
            <a:ext cx="11859208" cy="1020040"/>
          </a:xfrm>
          <a:prstGeom prst="rect">
            <a:avLst/>
          </a:prstGeom>
          <a:noFill/>
          <a:ln w="9525" cap="flat" cmpd="sng" algn="ctr">
            <a:solidFill>
              <a:schemeClr val="dk1"/>
            </a:solidFill>
            <a:prstDash val="solid"/>
            <a:round/>
            <a:headEnd type="none" w="med" len="med"/>
            <a:tailEnd type="none" w="med" len="med"/>
          </a:ln>
          <a:effectLst/>
        </p:spPr>
        <p:txBody>
          <a:bodyPr vert="horz" lIns="91440" tIns="45720" rIns="91440" bIns="45720" rtlCol="0">
            <a:normAutofit fontScale="92500" lnSpcReduction="20000"/>
          </a:bodyPr>
          <a:lstStyle>
            <a:lvl1pPr marL="0" indent="0" algn="l" defTabSz="342900" rtl="0" eaLnBrk="1" latinLnBrk="0" hangingPunct="1">
              <a:spcBef>
                <a:spcPct val="20000"/>
              </a:spcBef>
              <a:buFont typeface="Arial"/>
              <a:buNone/>
              <a:defRPr sz="2400" kern="1200">
                <a:solidFill>
                  <a:schemeClr val="dk1"/>
                </a:solidFill>
                <a:latin typeface="Consolas" panose="020B0609020204030204" pitchFamily="49" charset="0"/>
                <a:ea typeface="+mn-ea"/>
                <a:cs typeface="+mn-cs"/>
              </a:defRPr>
            </a:lvl1pPr>
            <a:lvl2pPr marL="557213" indent="-214313" algn="l" defTabSz="342900" rtl="0" eaLnBrk="1" latinLnBrk="0" hangingPunct="1">
              <a:spcBef>
                <a:spcPct val="20000"/>
              </a:spcBef>
              <a:buFont typeface="Arial"/>
              <a:buChar char="–"/>
              <a:defRPr sz="2100" kern="1200">
                <a:solidFill>
                  <a:schemeClr val="dk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dk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dk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dk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dk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dk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dk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dk1"/>
                </a:solidFill>
                <a:latin typeface="+mn-lt"/>
                <a:ea typeface="+mn-ea"/>
                <a:cs typeface="+mn-cs"/>
              </a:defRPr>
            </a:lvl9pPr>
          </a:lstStyle>
          <a:p>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Function</a:t>
            </a:r>
            <a:r>
              <a:rPr lang="es-ES" sz="1600" b="0" dirty="0">
                <a:solidFill>
                  <a:srgbClr val="000000"/>
                </a:solidFill>
                <a:effectLst/>
                <a:latin typeface="Consolas" panose="020B0609020204030204" pitchFamily="49" charset="0"/>
              </a:rPr>
              <a:t>&lt;</a:t>
            </a:r>
            <a:r>
              <a:rPr lang="es-ES" sz="1600" b="0" dirty="0">
                <a:solidFill>
                  <a:srgbClr val="0000FF"/>
                </a:solidFill>
                <a:effectLst/>
                <a:latin typeface="Consolas" panose="020B0609020204030204" pitchFamily="49" charset="0"/>
              </a:rPr>
              <a:t>Vuelo</a:t>
            </a:r>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LocalDate</a:t>
            </a:r>
            <a:r>
              <a:rPr lang="es-ES" sz="1600" b="0" dirty="0">
                <a:solidFill>
                  <a:srgbClr val="000000"/>
                </a:solidFill>
                <a:effectLst/>
                <a:latin typeface="Consolas" panose="020B0609020204030204" pitchFamily="49" charset="0"/>
              </a:rPr>
              <a:t>&gt; </a:t>
            </a:r>
            <a:r>
              <a:rPr lang="es-ES" sz="1600" b="0" dirty="0" err="1">
                <a:solidFill>
                  <a:srgbClr val="000000"/>
                </a:solidFill>
                <a:effectLst/>
                <a:latin typeface="Consolas" panose="020B0609020204030204" pitchFamily="49" charset="0"/>
              </a:rPr>
              <a:t>funcionVueloFecha</a:t>
            </a:r>
            <a:r>
              <a:rPr lang="es-ES" sz="1600" b="0" dirty="0">
                <a:solidFill>
                  <a:srgbClr val="000000"/>
                </a:solidFill>
                <a:effectLst/>
                <a:latin typeface="Consolas" panose="020B0609020204030204" pitchFamily="49" charset="0"/>
              </a:rPr>
              <a:t> = Vuelo</a:t>
            </a:r>
            <a:r>
              <a:rPr lang="es-ES" sz="1600" b="0" dirty="0">
                <a:solidFill>
                  <a:srgbClr val="0000FF"/>
                </a:solidFill>
                <a:effectLst/>
                <a:latin typeface="Consolas" panose="020B0609020204030204" pitchFamily="49" charset="0"/>
              </a:rPr>
              <a:t>::</a:t>
            </a:r>
            <a:r>
              <a:rPr lang="es-ES" sz="1600" b="0" dirty="0" err="1">
                <a:solidFill>
                  <a:srgbClr val="000000"/>
                </a:solidFill>
                <a:effectLst/>
                <a:latin typeface="Consolas" panose="020B0609020204030204" pitchFamily="49" charset="0"/>
              </a:rPr>
              <a:t>getFechaSalida</a:t>
            </a:r>
            <a:r>
              <a:rPr lang="es-ES" sz="1600" b="0" dirty="0">
                <a:solidFill>
                  <a:srgbClr val="000000"/>
                </a:solidFill>
                <a:effectLst/>
                <a:latin typeface="Consolas" panose="020B0609020204030204" pitchFamily="49" charset="0"/>
              </a:rPr>
              <a:t>;</a:t>
            </a:r>
          </a:p>
          <a:p>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Function</a:t>
            </a:r>
            <a:r>
              <a:rPr lang="es-ES" sz="1600" b="0" dirty="0">
                <a:solidFill>
                  <a:srgbClr val="000000"/>
                </a:solidFill>
                <a:effectLst/>
                <a:latin typeface="Consolas" panose="020B0609020204030204" pitchFamily="49" charset="0"/>
              </a:rPr>
              <a:t>&lt;</a:t>
            </a:r>
            <a:r>
              <a:rPr lang="es-ES" sz="1600" b="0" dirty="0" err="1">
                <a:solidFill>
                  <a:srgbClr val="0000FF"/>
                </a:solidFill>
                <a:effectLst/>
                <a:latin typeface="Consolas" panose="020B0609020204030204" pitchFamily="49" charset="0"/>
              </a:rPr>
              <a:t>LocalDate</a:t>
            </a:r>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Integer</a:t>
            </a:r>
            <a:r>
              <a:rPr lang="es-ES" sz="1600" b="0" dirty="0">
                <a:solidFill>
                  <a:srgbClr val="000000"/>
                </a:solidFill>
                <a:effectLst/>
                <a:latin typeface="Consolas" panose="020B0609020204030204" pitchFamily="49" charset="0"/>
              </a:rPr>
              <a:t>&gt; </a:t>
            </a:r>
            <a:r>
              <a:rPr lang="es-ES" sz="1600" b="0" dirty="0" err="1">
                <a:solidFill>
                  <a:srgbClr val="000000"/>
                </a:solidFill>
                <a:effectLst/>
                <a:latin typeface="Consolas" panose="020B0609020204030204" pitchFamily="49" charset="0"/>
              </a:rPr>
              <a:t>funcionFechaDia</a:t>
            </a:r>
            <a:r>
              <a:rPr lang="es-ES" sz="1600" b="0" dirty="0">
                <a:solidFill>
                  <a:srgbClr val="000000"/>
                </a:solidFill>
                <a:effectLst/>
                <a:latin typeface="Consolas" panose="020B0609020204030204" pitchFamily="49" charset="0"/>
              </a:rPr>
              <a:t> = </a:t>
            </a:r>
            <a:r>
              <a:rPr lang="es-ES" sz="1600" b="0" dirty="0" err="1">
                <a:solidFill>
                  <a:srgbClr val="000000"/>
                </a:solidFill>
                <a:effectLst/>
                <a:latin typeface="Consolas" panose="020B0609020204030204" pitchFamily="49" charset="0"/>
              </a:rPr>
              <a:t>LocalDate</a:t>
            </a:r>
            <a:r>
              <a:rPr lang="es-ES" sz="1600" b="0" dirty="0">
                <a:solidFill>
                  <a:srgbClr val="0000FF"/>
                </a:solidFill>
                <a:effectLst/>
                <a:latin typeface="Consolas" panose="020B0609020204030204" pitchFamily="49" charset="0"/>
              </a:rPr>
              <a:t>::</a:t>
            </a:r>
            <a:r>
              <a:rPr lang="es-ES" sz="1600" b="0" dirty="0" err="1">
                <a:solidFill>
                  <a:srgbClr val="000000"/>
                </a:solidFill>
                <a:effectLst/>
                <a:latin typeface="Consolas" panose="020B0609020204030204" pitchFamily="49" charset="0"/>
              </a:rPr>
              <a:t>getDayOfMonth</a:t>
            </a:r>
            <a:r>
              <a:rPr lang="es-ES" sz="1600" b="0" dirty="0">
                <a:solidFill>
                  <a:srgbClr val="000000"/>
                </a:solidFill>
                <a:effectLst/>
                <a:latin typeface="Consolas" panose="020B0609020204030204" pitchFamily="49" charset="0"/>
              </a:rPr>
              <a:t>;</a:t>
            </a:r>
          </a:p>
          <a:p>
            <a:r>
              <a:rPr lang="es-ES" sz="1600" b="0" dirty="0">
                <a:solidFill>
                  <a:srgbClr val="000000"/>
                </a:solidFill>
                <a:effectLst/>
                <a:latin typeface="Consolas" panose="020B0609020204030204" pitchFamily="49" charset="0"/>
              </a:rPr>
              <a:t>        </a:t>
            </a:r>
          </a:p>
          <a:p>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Function</a:t>
            </a:r>
            <a:r>
              <a:rPr lang="es-ES" sz="1600" b="0" dirty="0">
                <a:solidFill>
                  <a:srgbClr val="000000"/>
                </a:solidFill>
                <a:effectLst/>
                <a:latin typeface="Consolas" panose="020B0609020204030204" pitchFamily="49" charset="0"/>
              </a:rPr>
              <a:t>&lt;</a:t>
            </a:r>
            <a:r>
              <a:rPr lang="es-ES" sz="1600" b="0" dirty="0">
                <a:solidFill>
                  <a:srgbClr val="0000FF"/>
                </a:solidFill>
                <a:effectLst/>
                <a:latin typeface="Consolas" panose="020B0609020204030204" pitchFamily="49" charset="0"/>
              </a:rPr>
              <a:t>Vuelo</a:t>
            </a:r>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Integer</a:t>
            </a:r>
            <a:r>
              <a:rPr lang="es-ES" sz="1600" b="0" dirty="0">
                <a:solidFill>
                  <a:srgbClr val="000000"/>
                </a:solidFill>
                <a:effectLst/>
                <a:latin typeface="Consolas" panose="020B0609020204030204" pitchFamily="49" charset="0"/>
              </a:rPr>
              <a:t>&gt; </a:t>
            </a:r>
            <a:r>
              <a:rPr lang="es-ES" sz="1600" b="0" dirty="0" err="1">
                <a:solidFill>
                  <a:srgbClr val="000000"/>
                </a:solidFill>
                <a:effectLst/>
                <a:latin typeface="Consolas" panose="020B0609020204030204" pitchFamily="49" charset="0"/>
              </a:rPr>
              <a:t>funcionVueloDiaSalida</a:t>
            </a:r>
            <a:r>
              <a:rPr lang="es-ES" sz="1600" b="0" dirty="0">
                <a:solidFill>
                  <a:srgbClr val="000000"/>
                </a:solidFill>
                <a:effectLst/>
                <a:latin typeface="Consolas" panose="020B0609020204030204" pitchFamily="49" charset="0"/>
              </a:rPr>
              <a:t> = </a:t>
            </a:r>
            <a:r>
              <a:rPr lang="es-ES" sz="1600" b="0" dirty="0" err="1">
                <a:solidFill>
                  <a:srgbClr val="000000"/>
                </a:solidFill>
                <a:effectLst/>
                <a:latin typeface="Consolas" panose="020B0609020204030204" pitchFamily="49" charset="0"/>
              </a:rPr>
              <a:t>funcionVueloFecha.andThen</a:t>
            </a:r>
            <a:r>
              <a:rPr lang="es-ES" sz="1600" b="0" dirty="0">
                <a:solidFill>
                  <a:srgbClr val="000000"/>
                </a:solidFill>
                <a:effectLst/>
                <a:latin typeface="Consolas" panose="020B0609020204030204" pitchFamily="49" charset="0"/>
              </a:rPr>
              <a:t>(</a:t>
            </a:r>
            <a:r>
              <a:rPr lang="es-ES" sz="1600" b="0" dirty="0" err="1">
                <a:solidFill>
                  <a:srgbClr val="000000"/>
                </a:solidFill>
                <a:effectLst/>
                <a:latin typeface="Consolas" panose="020B0609020204030204" pitchFamily="49" charset="0"/>
              </a:rPr>
              <a:t>funcionFechaDia</a:t>
            </a:r>
            <a:r>
              <a:rPr lang="es-E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775626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FAADD-A7C6-415C-9819-F57CA01233F4}"/>
              </a:ext>
            </a:extLst>
          </p:cNvPr>
          <p:cNvSpPr>
            <a:spLocks noGrp="1"/>
          </p:cNvSpPr>
          <p:nvPr>
            <p:ph type="title"/>
          </p:nvPr>
        </p:nvSpPr>
        <p:spPr/>
        <p:txBody>
          <a:bodyPr>
            <a:normAutofit fontScale="90000"/>
          </a:bodyPr>
          <a:lstStyle/>
          <a:p>
            <a:r>
              <a:rPr lang="es-ES" dirty="0"/>
              <a:t>6. Interfaz </a:t>
            </a:r>
            <a:r>
              <a:rPr lang="es-ES" dirty="0" err="1"/>
              <a:t>Function</a:t>
            </a:r>
            <a:br>
              <a:rPr lang="es-ES" dirty="0"/>
            </a:br>
            <a:r>
              <a:rPr lang="es-ES" dirty="0" err="1"/>
              <a:t>Stream</a:t>
            </a:r>
            <a:r>
              <a:rPr lang="es-ES" dirty="0"/>
              <a:t> </a:t>
            </a:r>
            <a:r>
              <a:rPr lang="es-ES" dirty="0" err="1"/>
              <a:t>map</a:t>
            </a:r>
            <a:r>
              <a:rPr lang="es-ES" dirty="0"/>
              <a:t>(</a:t>
            </a:r>
            <a:r>
              <a:rPr lang="es-ES" dirty="0" err="1"/>
              <a:t>Function</a:t>
            </a:r>
            <a:r>
              <a:rPr lang="es-ES" dirty="0"/>
              <a:t>)</a:t>
            </a:r>
          </a:p>
        </p:txBody>
      </p:sp>
      <p:sp>
        <p:nvSpPr>
          <p:cNvPr id="3" name="Content Placeholder 2">
            <a:extLst>
              <a:ext uri="{FF2B5EF4-FFF2-40B4-BE49-F238E27FC236}">
                <a16:creationId xmlns:a16="http://schemas.microsoft.com/office/drawing/2014/main" id="{51C49B35-C9E7-4BDA-A7C0-E15446A9D1A2}"/>
              </a:ext>
            </a:extLst>
          </p:cNvPr>
          <p:cNvSpPr>
            <a:spLocks noGrp="1"/>
          </p:cNvSpPr>
          <p:nvPr>
            <p:ph idx="1"/>
          </p:nvPr>
        </p:nvSpPr>
        <p:spPr>
          <a:xfrm>
            <a:off x="609600" y="1600205"/>
            <a:ext cx="10972800" cy="2001411"/>
          </a:xfrm>
        </p:spPr>
        <p:txBody>
          <a:bodyPr>
            <a:normAutofit fontScale="62500" lnSpcReduction="20000"/>
          </a:bodyPr>
          <a:lstStyle/>
          <a:p>
            <a:r>
              <a:rPr lang="es-ES" dirty="0"/>
              <a:t>El método </a:t>
            </a:r>
            <a:r>
              <a:rPr lang="es-ES" b="1" dirty="0" err="1"/>
              <a:t>map</a:t>
            </a:r>
            <a:r>
              <a:rPr lang="es-ES" dirty="0"/>
              <a:t> obtiene un </a:t>
            </a:r>
            <a:r>
              <a:rPr lang="es-ES" dirty="0" err="1"/>
              <a:t>Stream</a:t>
            </a:r>
            <a:r>
              <a:rPr lang="es-ES" dirty="0"/>
              <a:t> de elementos de un tipo a partir de un </a:t>
            </a:r>
            <a:r>
              <a:rPr lang="es-ES" dirty="0" err="1"/>
              <a:t>Stream</a:t>
            </a:r>
            <a:r>
              <a:rPr lang="es-ES" dirty="0"/>
              <a:t> de elementos de otro tipo. Para ello recibe como parámetro la función que transforma los objetos de un tipo en otro. </a:t>
            </a:r>
          </a:p>
          <a:p>
            <a:r>
              <a:rPr lang="es-ES" dirty="0"/>
              <a:t>Por ejemplo, a partir de un </a:t>
            </a:r>
            <a:r>
              <a:rPr lang="es-ES" dirty="0" err="1"/>
              <a:t>Stream</a:t>
            </a:r>
            <a:r>
              <a:rPr lang="es-ES" dirty="0"/>
              <a:t> de vuelos podríamos obtener un </a:t>
            </a:r>
            <a:r>
              <a:rPr lang="es-ES" dirty="0" err="1"/>
              <a:t>Stream</a:t>
            </a:r>
            <a:r>
              <a:rPr lang="es-ES" dirty="0"/>
              <a:t> con el número de pasajeros de cada vuelo. Fíjese que esto equivale a un </a:t>
            </a:r>
            <a:r>
              <a:rPr lang="es-ES" dirty="0" err="1"/>
              <a:t>Map</a:t>
            </a:r>
            <a:r>
              <a:rPr lang="es-ES" dirty="0"/>
              <a:t>&lt;Vuelo, </a:t>
            </a:r>
            <a:r>
              <a:rPr lang="es-ES" dirty="0" err="1"/>
              <a:t>Integer</a:t>
            </a:r>
            <a:r>
              <a:rPr lang="es-ES" dirty="0"/>
              <a:t>&gt;, de aquí el nombre de este método.</a:t>
            </a:r>
          </a:p>
          <a:p>
            <a:r>
              <a:rPr lang="es-ES" dirty="0"/>
              <a:t>En realidad, existe una familia de métodos </a:t>
            </a:r>
            <a:r>
              <a:rPr lang="es-ES" dirty="0" err="1"/>
              <a:t>map</a:t>
            </a:r>
            <a:r>
              <a:rPr lang="es-ES" dirty="0"/>
              <a:t>, según el tipo de los objetos del </a:t>
            </a:r>
            <a:r>
              <a:rPr lang="es-ES" dirty="0" err="1"/>
              <a:t>Stream</a:t>
            </a:r>
            <a:r>
              <a:rPr lang="es-ES" dirty="0"/>
              <a:t> de salida. Así, existen los métodos: </a:t>
            </a:r>
            <a:r>
              <a:rPr lang="es-ES" dirty="0" err="1"/>
              <a:t>mapToInt</a:t>
            </a:r>
            <a:r>
              <a:rPr lang="es-ES" dirty="0"/>
              <a:t>, </a:t>
            </a:r>
            <a:r>
              <a:rPr lang="es-ES" dirty="0" err="1"/>
              <a:t>mapToLong</a:t>
            </a:r>
            <a:r>
              <a:rPr lang="es-ES" dirty="0"/>
              <a:t>, </a:t>
            </a:r>
            <a:r>
              <a:rPr lang="es-ES" dirty="0" err="1"/>
              <a:t>mapToDouble</a:t>
            </a:r>
            <a:r>
              <a:rPr lang="es-ES" dirty="0"/>
              <a:t>.</a:t>
            </a:r>
          </a:p>
          <a:p>
            <a:endParaRPr lang="es-ES" dirty="0"/>
          </a:p>
          <a:p>
            <a:pPr marL="0" indent="0" algn="ctr">
              <a:buNone/>
            </a:pPr>
            <a:r>
              <a:rPr lang="es-ES" sz="2900" b="1" dirty="0"/>
              <a:t>Método que obtiene el número total de pasajeros de los vuelos que salen en una fecha determinada.</a:t>
            </a:r>
          </a:p>
        </p:txBody>
      </p:sp>
      <p:sp>
        <p:nvSpPr>
          <p:cNvPr id="4" name="Content Placeholder 3">
            <a:extLst>
              <a:ext uri="{FF2B5EF4-FFF2-40B4-BE49-F238E27FC236}">
                <a16:creationId xmlns:a16="http://schemas.microsoft.com/office/drawing/2014/main" id="{20BBF360-A043-44C1-9D07-EAF521450114}"/>
              </a:ext>
            </a:extLst>
          </p:cNvPr>
          <p:cNvSpPr>
            <a:spLocks noGrp="1"/>
          </p:cNvSpPr>
          <p:nvPr>
            <p:ph idx="10"/>
          </p:nvPr>
        </p:nvSpPr>
        <p:spPr>
          <a:xfrm>
            <a:off x="609600" y="3601616"/>
            <a:ext cx="10972800" cy="1586204"/>
          </a:xfrm>
        </p:spPr>
        <p:txBody>
          <a:bodyPr>
            <a:normAutofit fontScale="92500" lnSpcReduction="10000"/>
          </a:bodyPr>
          <a:lstStyle/>
          <a:p>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public</a:t>
            </a:r>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Integer</a:t>
            </a:r>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sumaPasajerosVuelosFecha</a:t>
            </a:r>
            <a:r>
              <a:rPr lang="es-ES" sz="1600" b="0" dirty="0">
                <a:solidFill>
                  <a:srgbClr val="000000"/>
                </a:solidFill>
                <a:effectLst/>
                <a:latin typeface="Consolas" panose="020B0609020204030204" pitchFamily="49" charset="0"/>
              </a:rPr>
              <a:t>(</a:t>
            </a:r>
            <a:r>
              <a:rPr lang="es-ES" sz="1600" b="0" dirty="0" err="1">
                <a:solidFill>
                  <a:srgbClr val="0000FF"/>
                </a:solidFill>
                <a:effectLst/>
                <a:latin typeface="Consolas" panose="020B0609020204030204" pitchFamily="49" charset="0"/>
              </a:rPr>
              <a:t>LocalDate</a:t>
            </a:r>
            <a:r>
              <a:rPr lang="es-ES" sz="1600" b="0" dirty="0">
                <a:solidFill>
                  <a:srgbClr val="000000"/>
                </a:solidFill>
                <a:effectLst/>
                <a:latin typeface="Consolas" panose="020B0609020204030204" pitchFamily="49" charset="0"/>
              </a:rPr>
              <a:t> fecha) {</a:t>
            </a:r>
          </a:p>
          <a:p>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return</a:t>
            </a:r>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getVuelos</a:t>
            </a:r>
            <a:r>
              <a:rPr lang="es-ES" sz="1600" b="0" dirty="0">
                <a:solidFill>
                  <a:srgbClr val="000000"/>
                </a:solidFill>
                <a:effectLst/>
                <a:latin typeface="Consolas" panose="020B0609020204030204" pitchFamily="49" charset="0"/>
              </a:rPr>
              <a:t>().</a:t>
            </a:r>
            <a:r>
              <a:rPr lang="es-ES" sz="1600" b="0" dirty="0" err="1">
                <a:solidFill>
                  <a:srgbClr val="000000"/>
                </a:solidFill>
                <a:effectLst/>
                <a:latin typeface="Consolas" panose="020B0609020204030204" pitchFamily="49" charset="0"/>
              </a:rPr>
              <a:t>stream</a:t>
            </a:r>
            <a:r>
              <a:rPr lang="es-ES" sz="1600" b="0" dirty="0">
                <a:solidFill>
                  <a:srgbClr val="000000"/>
                </a:solidFill>
                <a:effectLst/>
                <a:latin typeface="Consolas" panose="020B0609020204030204" pitchFamily="49" charset="0"/>
              </a:rPr>
              <a:t>()</a:t>
            </a:r>
          </a:p>
          <a:p>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filter</a:t>
            </a:r>
            <a:r>
              <a:rPr lang="es-ES" sz="1600" b="0" dirty="0">
                <a:solidFill>
                  <a:srgbClr val="000000"/>
                </a:solidFill>
                <a:effectLst/>
                <a:latin typeface="Consolas" panose="020B0609020204030204" pitchFamily="49" charset="0"/>
              </a:rPr>
              <a:t>(x </a:t>
            </a:r>
            <a:r>
              <a:rPr lang="es-ES" sz="1600" b="0" dirty="0">
                <a:solidFill>
                  <a:srgbClr val="0000FF"/>
                </a:solidFill>
                <a:effectLst/>
                <a:latin typeface="Consolas" panose="020B0609020204030204" pitchFamily="49" charset="0"/>
              </a:rPr>
              <a:t>-&gt;</a:t>
            </a:r>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x.getFechaSalida</a:t>
            </a:r>
            <a:r>
              <a:rPr lang="es-ES" sz="1600" b="0" dirty="0">
                <a:solidFill>
                  <a:srgbClr val="000000"/>
                </a:solidFill>
                <a:effectLst/>
                <a:latin typeface="Consolas" panose="020B0609020204030204" pitchFamily="49" charset="0"/>
              </a:rPr>
              <a:t>().</a:t>
            </a:r>
            <a:r>
              <a:rPr lang="es-ES" sz="1600" b="0" dirty="0" err="1">
                <a:solidFill>
                  <a:srgbClr val="000000"/>
                </a:solidFill>
                <a:effectLst/>
                <a:latin typeface="Consolas" panose="020B0609020204030204" pitchFamily="49" charset="0"/>
              </a:rPr>
              <a:t>equals</a:t>
            </a:r>
            <a:r>
              <a:rPr lang="es-ES" sz="1600" b="0" dirty="0">
                <a:solidFill>
                  <a:srgbClr val="000000"/>
                </a:solidFill>
                <a:effectLst/>
                <a:latin typeface="Consolas" panose="020B0609020204030204" pitchFamily="49" charset="0"/>
              </a:rPr>
              <a:t>(fecha))</a:t>
            </a:r>
          </a:p>
          <a:p>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mapToInt</a:t>
            </a:r>
            <a:r>
              <a:rPr lang="es-ES" sz="1600" b="0" dirty="0">
                <a:solidFill>
                  <a:srgbClr val="000000"/>
                </a:solidFill>
                <a:effectLst/>
                <a:latin typeface="Consolas" panose="020B0609020204030204" pitchFamily="49" charset="0"/>
              </a:rPr>
              <a:t>(x </a:t>
            </a:r>
            <a:r>
              <a:rPr lang="es-ES" sz="1600" b="0" dirty="0">
                <a:solidFill>
                  <a:srgbClr val="0000FF"/>
                </a:solidFill>
                <a:effectLst/>
                <a:latin typeface="Consolas" panose="020B0609020204030204" pitchFamily="49" charset="0"/>
              </a:rPr>
              <a:t>-&gt;</a:t>
            </a:r>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x.getNumPasajeros</a:t>
            </a:r>
            <a:r>
              <a:rPr lang="es-ES" sz="1600" b="0" dirty="0">
                <a:solidFill>
                  <a:srgbClr val="000000"/>
                </a:solidFill>
                <a:effectLst/>
                <a:latin typeface="Consolas" panose="020B0609020204030204" pitchFamily="49" charset="0"/>
              </a:rPr>
              <a:t>()) </a:t>
            </a:r>
            <a:r>
              <a:rPr lang="es-ES" sz="1600" b="0" dirty="0">
                <a:solidFill>
                  <a:srgbClr val="008000"/>
                </a:solidFill>
                <a:effectLst/>
                <a:latin typeface="Consolas" panose="020B0609020204030204" pitchFamily="49" charset="0"/>
              </a:rPr>
              <a:t>// .</a:t>
            </a:r>
            <a:r>
              <a:rPr lang="es-ES" sz="1600" b="0" dirty="0" err="1">
                <a:solidFill>
                  <a:srgbClr val="008000"/>
                </a:solidFill>
                <a:effectLst/>
                <a:latin typeface="Consolas" panose="020B0609020204030204" pitchFamily="49" charset="0"/>
              </a:rPr>
              <a:t>mapToInt</a:t>
            </a:r>
            <a:r>
              <a:rPr lang="es-ES" sz="1600" b="0" dirty="0">
                <a:solidFill>
                  <a:srgbClr val="008000"/>
                </a:solidFill>
                <a:effectLst/>
                <a:latin typeface="Consolas" panose="020B0609020204030204" pitchFamily="49" charset="0"/>
              </a:rPr>
              <a:t>(Vuelo::</a:t>
            </a:r>
            <a:r>
              <a:rPr lang="es-ES" sz="1600" b="0" dirty="0" err="1">
                <a:solidFill>
                  <a:srgbClr val="008000"/>
                </a:solidFill>
                <a:effectLst/>
                <a:latin typeface="Consolas" panose="020B0609020204030204" pitchFamily="49" charset="0"/>
              </a:rPr>
              <a:t>getNumPasajeros</a:t>
            </a:r>
            <a:r>
              <a:rPr lang="es-ES" sz="1600" b="0" dirty="0">
                <a:solidFill>
                  <a:srgbClr val="008000"/>
                </a:solidFill>
                <a:effectLst/>
                <a:latin typeface="Consolas" panose="020B0609020204030204" pitchFamily="49" charset="0"/>
              </a:rPr>
              <a:t>)</a:t>
            </a:r>
            <a:endParaRPr lang="es-ES" sz="1600" b="0" dirty="0">
              <a:solidFill>
                <a:srgbClr val="000000"/>
              </a:solidFill>
              <a:effectLst/>
              <a:latin typeface="Consolas" panose="020B0609020204030204" pitchFamily="49" charset="0"/>
            </a:endParaRPr>
          </a:p>
          <a:p>
            <a:r>
              <a:rPr lang="es-ES" sz="1600" b="0" dirty="0">
                <a:solidFill>
                  <a:srgbClr val="000000"/>
                </a:solidFill>
                <a:effectLst/>
                <a:latin typeface="Consolas" panose="020B0609020204030204" pitchFamily="49" charset="0"/>
              </a:rPr>
              <a:t>                .sum();</a:t>
            </a:r>
          </a:p>
          <a:p>
            <a:r>
              <a:rPr lang="es-ES" sz="1600" b="0" dirty="0">
                <a:solidFill>
                  <a:srgbClr val="000000"/>
                </a:solidFill>
                <a:effectLst/>
                <a:latin typeface="Consolas" panose="020B0609020204030204" pitchFamily="49" charset="0"/>
              </a:rPr>
              <a:t>    }</a:t>
            </a:r>
          </a:p>
        </p:txBody>
      </p:sp>
      <p:sp>
        <p:nvSpPr>
          <p:cNvPr id="5" name="Content Placeholder 2">
            <a:extLst>
              <a:ext uri="{FF2B5EF4-FFF2-40B4-BE49-F238E27FC236}">
                <a16:creationId xmlns:a16="http://schemas.microsoft.com/office/drawing/2014/main" id="{682EFE71-4CDF-4C32-976B-847962BEA349}"/>
              </a:ext>
            </a:extLst>
          </p:cNvPr>
          <p:cNvSpPr txBox="1">
            <a:spLocks/>
          </p:cNvSpPr>
          <p:nvPr/>
        </p:nvSpPr>
        <p:spPr>
          <a:xfrm>
            <a:off x="609600" y="5257795"/>
            <a:ext cx="10972800" cy="779111"/>
          </a:xfrm>
          <a:prstGeom prst="rect">
            <a:avLst/>
          </a:prstGeom>
        </p:spPr>
        <p:txBody>
          <a:bodyPr vert="horz" lIns="91440" tIns="45720" rIns="91440" bIns="45720" rtlCol="0">
            <a:normAutofit fontScale="70000" lnSpcReduction="20000"/>
          </a:bodyPr>
          <a:lstStyle>
            <a:lvl1pPr marL="257175" indent="-257175" algn="l" defTabSz="342900" rtl="0" eaLnBrk="1" latinLnBrk="0" hangingPunct="1">
              <a:spcBef>
                <a:spcPct val="20000"/>
              </a:spcBef>
              <a:buFont typeface="Arial"/>
              <a:buChar char="•"/>
              <a:defRPr sz="2400" kern="1200">
                <a:solidFill>
                  <a:srgbClr val="800000"/>
                </a:solidFill>
                <a:latin typeface="+mn-lt"/>
                <a:ea typeface="+mn-ea"/>
                <a:cs typeface="Arial Narrow"/>
              </a:defRPr>
            </a:lvl1pPr>
            <a:lvl2pPr marL="557213" indent="-214313" algn="l" defTabSz="342900" rtl="0" eaLnBrk="1" latinLnBrk="0" hangingPunct="1">
              <a:spcBef>
                <a:spcPct val="20000"/>
              </a:spcBef>
              <a:buFont typeface="Arial"/>
              <a:buChar char="–"/>
              <a:defRPr sz="2100" kern="1200">
                <a:solidFill>
                  <a:srgbClr val="800000"/>
                </a:solidFill>
                <a:latin typeface="+mn-lt"/>
                <a:ea typeface="+mn-ea"/>
                <a:cs typeface="Arial Narrow"/>
              </a:defRPr>
            </a:lvl2pPr>
            <a:lvl3pPr marL="857250" indent="-171450" algn="l" defTabSz="342900" rtl="0" eaLnBrk="1" latinLnBrk="0" hangingPunct="1">
              <a:spcBef>
                <a:spcPct val="20000"/>
              </a:spcBef>
              <a:buFont typeface="Arial"/>
              <a:buChar char="•"/>
              <a:defRPr sz="1800" kern="1200">
                <a:solidFill>
                  <a:srgbClr val="800000"/>
                </a:solidFill>
                <a:latin typeface="+mn-lt"/>
                <a:ea typeface="+mn-ea"/>
                <a:cs typeface="Arial Narrow"/>
              </a:defRPr>
            </a:lvl3pPr>
            <a:lvl4pPr marL="1200150" indent="-171450" algn="l" defTabSz="342900" rtl="0" eaLnBrk="1" latinLnBrk="0" hangingPunct="1">
              <a:spcBef>
                <a:spcPct val="20000"/>
              </a:spcBef>
              <a:buFont typeface="Arial"/>
              <a:buChar char="–"/>
              <a:defRPr sz="1500" kern="1200">
                <a:solidFill>
                  <a:srgbClr val="800000"/>
                </a:solidFill>
                <a:latin typeface="+mn-lt"/>
                <a:ea typeface="+mn-ea"/>
                <a:cs typeface="Arial Narrow"/>
              </a:defRPr>
            </a:lvl4pPr>
            <a:lvl5pPr marL="1543050" indent="-171450" algn="l" defTabSz="342900" rtl="0" eaLnBrk="1" latinLnBrk="0" hangingPunct="1">
              <a:spcBef>
                <a:spcPct val="20000"/>
              </a:spcBef>
              <a:buFont typeface="Arial"/>
              <a:buChar char="»"/>
              <a:defRPr sz="1500" kern="1200">
                <a:solidFill>
                  <a:srgbClr val="800000"/>
                </a:solidFill>
                <a:latin typeface="+mn-lt"/>
                <a:ea typeface="+mn-ea"/>
                <a:cs typeface="Arial Narrow"/>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buClrTx/>
            </a:pPr>
            <a:r>
              <a:rPr lang="es-ES" dirty="0"/>
              <a:t>La llamada a </a:t>
            </a:r>
            <a:r>
              <a:rPr lang="es-ES" b="1" dirty="0" err="1"/>
              <a:t>mapToInt</a:t>
            </a:r>
            <a:r>
              <a:rPr lang="es-ES" dirty="0"/>
              <a:t> obtiene un </a:t>
            </a:r>
            <a:r>
              <a:rPr lang="es-ES" dirty="0" err="1"/>
              <a:t>Stream</a:t>
            </a:r>
            <a:r>
              <a:rPr lang="es-ES" dirty="0"/>
              <a:t> de objetos de tipo </a:t>
            </a:r>
            <a:r>
              <a:rPr lang="es-ES" dirty="0" err="1"/>
              <a:t>Integer</a:t>
            </a:r>
            <a:r>
              <a:rPr lang="es-ES" dirty="0"/>
              <a:t> que contiene el número de pasajeros de todos los vuelos que salen en la fecha dada. A este </a:t>
            </a:r>
            <a:r>
              <a:rPr lang="es-ES" dirty="0" err="1"/>
              <a:t>Stream</a:t>
            </a:r>
            <a:r>
              <a:rPr lang="es-ES" dirty="0"/>
              <a:t> le aplicamos el método terminal </a:t>
            </a:r>
            <a:r>
              <a:rPr lang="es-ES" b="1" dirty="0"/>
              <a:t>sum</a:t>
            </a:r>
            <a:r>
              <a:rPr lang="es-ES" dirty="0"/>
              <a:t>, que suma todos los elementos del </a:t>
            </a:r>
            <a:r>
              <a:rPr lang="es-ES" dirty="0" err="1"/>
              <a:t>Stream</a:t>
            </a:r>
            <a:r>
              <a:rPr lang="es-ES" dirty="0"/>
              <a:t>.</a:t>
            </a:r>
          </a:p>
        </p:txBody>
      </p:sp>
    </p:spTree>
    <p:extLst>
      <p:ext uri="{BB962C8B-B14F-4D97-AF65-F5344CB8AC3E}">
        <p14:creationId xmlns:p14="http://schemas.microsoft.com/office/powerpoint/2010/main" val="3797135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9B4C92-B6F9-C232-5BAD-8C62765AD475}"/>
              </a:ext>
            </a:extLst>
          </p:cNvPr>
          <p:cNvSpPr>
            <a:spLocks noGrp="1"/>
          </p:cNvSpPr>
          <p:nvPr>
            <p:ph type="title"/>
          </p:nvPr>
        </p:nvSpPr>
        <p:spPr/>
        <p:txBody>
          <a:bodyPr>
            <a:normAutofit/>
          </a:bodyPr>
          <a:lstStyle/>
          <a:p>
            <a:r>
              <a:rPr lang="en-US" dirty="0"/>
              <a:t>¿</a:t>
            </a:r>
            <a:r>
              <a:rPr lang="en-US" dirty="0" err="1"/>
              <a:t>Qué</a:t>
            </a:r>
            <a:r>
              <a:rPr lang="en-US" dirty="0"/>
              <a:t> se </a:t>
            </a:r>
            <a:r>
              <a:rPr lang="en-US" dirty="0" err="1"/>
              <a:t>ve</a:t>
            </a:r>
            <a:r>
              <a:rPr lang="en-US" dirty="0"/>
              <a:t> </a:t>
            </a:r>
            <a:r>
              <a:rPr lang="en-US" dirty="0" err="1"/>
              <a:t>en</a:t>
            </a:r>
            <a:r>
              <a:rPr lang="en-US" dirty="0"/>
              <a:t> </a:t>
            </a:r>
            <a:r>
              <a:rPr lang="en-US" dirty="0" err="1"/>
              <a:t>este</a:t>
            </a:r>
            <a:r>
              <a:rPr lang="en-US" dirty="0"/>
              <a:t> </a:t>
            </a:r>
            <a:r>
              <a:rPr lang="en-US" dirty="0" err="1"/>
              <a:t>tema</a:t>
            </a:r>
            <a:r>
              <a:rPr lang="en-US" dirty="0"/>
              <a:t>?</a:t>
            </a:r>
            <a:endParaRPr lang="es-ES" dirty="0"/>
          </a:p>
        </p:txBody>
      </p:sp>
      <p:grpSp>
        <p:nvGrpSpPr>
          <p:cNvPr id="20" name="Grupo 19">
            <a:extLst>
              <a:ext uri="{FF2B5EF4-FFF2-40B4-BE49-F238E27FC236}">
                <a16:creationId xmlns:a16="http://schemas.microsoft.com/office/drawing/2014/main" id="{02765817-1F67-D95D-B8CB-D5D70B2490E0}"/>
              </a:ext>
            </a:extLst>
          </p:cNvPr>
          <p:cNvGrpSpPr/>
          <p:nvPr/>
        </p:nvGrpSpPr>
        <p:grpSpPr>
          <a:xfrm>
            <a:off x="803160" y="2824981"/>
            <a:ext cx="1447832" cy="1234339"/>
            <a:chOff x="2440050" y="3712238"/>
            <a:chExt cx="1447832" cy="1234339"/>
          </a:xfrm>
        </p:grpSpPr>
        <p:pic>
          <p:nvPicPr>
            <p:cNvPr id="14" name="Gráfico 13" descr="Documento contorno">
              <a:extLst>
                <a:ext uri="{FF2B5EF4-FFF2-40B4-BE49-F238E27FC236}">
                  <a16:creationId xmlns:a16="http://schemas.microsoft.com/office/drawing/2014/main" id="{EEACE5C0-3C9F-93D7-E563-F97EFE1D7C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06766" y="3712238"/>
              <a:ext cx="914400" cy="914400"/>
            </a:xfrm>
            <a:prstGeom prst="rect">
              <a:avLst/>
            </a:prstGeom>
          </p:spPr>
        </p:pic>
        <p:sp>
          <p:nvSpPr>
            <p:cNvPr id="19" name="CuadroTexto 18">
              <a:extLst>
                <a:ext uri="{FF2B5EF4-FFF2-40B4-BE49-F238E27FC236}">
                  <a16:creationId xmlns:a16="http://schemas.microsoft.com/office/drawing/2014/main" id="{CFA03539-D809-03C1-E79A-FE5192F3CD9C}"/>
                </a:ext>
              </a:extLst>
            </p:cNvPr>
            <p:cNvSpPr txBox="1"/>
            <p:nvPr/>
          </p:nvSpPr>
          <p:spPr>
            <a:xfrm>
              <a:off x="2440050" y="4638800"/>
              <a:ext cx="1447832" cy="307777"/>
            </a:xfrm>
            <a:prstGeom prst="rect">
              <a:avLst/>
            </a:prstGeom>
            <a:noFill/>
          </p:spPr>
          <p:txBody>
            <a:bodyPr wrap="none" rtlCol="0">
              <a:spAutoFit/>
            </a:bodyPr>
            <a:lstStyle/>
            <a:p>
              <a:r>
                <a:rPr lang="es-ES" dirty="0"/>
                <a:t>Aeropuerto.java</a:t>
              </a:r>
            </a:p>
          </p:txBody>
        </p:sp>
      </p:grpSp>
      <p:sp>
        <p:nvSpPr>
          <p:cNvPr id="35" name="Content Placeholder 3">
            <a:extLst>
              <a:ext uri="{FF2B5EF4-FFF2-40B4-BE49-F238E27FC236}">
                <a16:creationId xmlns:a16="http://schemas.microsoft.com/office/drawing/2014/main" id="{A0069DE3-1810-F774-CF5B-D22C7EB7F9E8}"/>
              </a:ext>
            </a:extLst>
          </p:cNvPr>
          <p:cNvSpPr txBox="1">
            <a:spLocks/>
          </p:cNvSpPr>
          <p:nvPr/>
        </p:nvSpPr>
        <p:spPr>
          <a:xfrm>
            <a:off x="2678349" y="1289217"/>
            <a:ext cx="7484826" cy="4835358"/>
          </a:xfrm>
          <a:prstGeom prst="rect">
            <a:avLst/>
          </a:prstGeom>
          <a:noFill/>
          <a:ln w="9525" cap="flat" cmpd="sng" algn="ctr">
            <a:solidFill>
              <a:schemeClr val="dk1"/>
            </a:solidFill>
            <a:prstDash val="solid"/>
            <a:round/>
            <a:headEnd type="none" w="med" len="med"/>
            <a:tailEnd type="none" w="med" len="med"/>
          </a:ln>
          <a:effectLst/>
        </p:spPr>
        <p:txBody>
          <a:bodyPr vert="horz" lIns="91440" tIns="45720" rIns="91440" bIns="45720" rtlCol="0">
            <a:noAutofit/>
          </a:bodyPr>
          <a:lstStyle>
            <a:lvl1pPr marL="0" indent="0" algn="l" defTabSz="342900" rtl="0" eaLnBrk="1" latinLnBrk="0" hangingPunct="1">
              <a:spcBef>
                <a:spcPct val="20000"/>
              </a:spcBef>
              <a:buFont typeface="Arial"/>
              <a:buNone/>
              <a:defRPr sz="2400" kern="1200">
                <a:solidFill>
                  <a:schemeClr val="dk1"/>
                </a:solidFill>
                <a:latin typeface="Consolas" panose="020B0609020204030204" pitchFamily="49" charset="0"/>
                <a:ea typeface="+mn-ea"/>
                <a:cs typeface="+mn-cs"/>
              </a:defRPr>
            </a:lvl1pPr>
            <a:lvl2pPr marL="557213" indent="-214313" algn="l" defTabSz="342900" rtl="0" eaLnBrk="1" latinLnBrk="0" hangingPunct="1">
              <a:spcBef>
                <a:spcPct val="20000"/>
              </a:spcBef>
              <a:buFont typeface="Arial"/>
              <a:buChar char="–"/>
              <a:defRPr sz="2100" kern="1200">
                <a:solidFill>
                  <a:schemeClr val="dk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dk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dk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dk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dk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dk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dk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dk1"/>
                </a:solidFill>
                <a:latin typeface="+mn-lt"/>
                <a:ea typeface="+mn-ea"/>
                <a:cs typeface="+mn-cs"/>
              </a:defRPr>
            </a:lvl9pPr>
          </a:lstStyle>
          <a:p>
            <a:r>
              <a:rPr lang="es-ES" sz="1400" b="1" dirty="0" err="1">
                <a:solidFill>
                  <a:srgbClr val="7F0055"/>
                </a:solidFill>
                <a:latin typeface="Courier New" panose="02070309020205020404" pitchFamily="49" charset="0"/>
                <a:cs typeface="Courier New" panose="02070309020205020404" pitchFamily="49" charset="0"/>
              </a:rPr>
              <a:t>public</a:t>
            </a:r>
            <a:r>
              <a:rPr lang="es-ES" sz="1400" dirty="0">
                <a:solidFill>
                  <a:srgbClr val="000000"/>
                </a:solidFill>
                <a:latin typeface="Courier New" panose="02070309020205020404" pitchFamily="49" charset="0"/>
                <a:cs typeface="Courier New" panose="02070309020205020404" pitchFamily="49" charset="0"/>
              </a:rPr>
              <a:t> </a:t>
            </a:r>
            <a:r>
              <a:rPr lang="es-ES" sz="1400" b="1" dirty="0" err="1">
                <a:solidFill>
                  <a:srgbClr val="7F0055"/>
                </a:solidFill>
                <a:latin typeface="Courier New" panose="02070309020205020404" pitchFamily="49" charset="0"/>
                <a:cs typeface="Courier New" panose="02070309020205020404" pitchFamily="49" charset="0"/>
              </a:rPr>
              <a:t>class</a:t>
            </a:r>
            <a:r>
              <a:rPr lang="es-ES" sz="1400" dirty="0">
                <a:solidFill>
                  <a:srgbClr val="000000"/>
                </a:solidFill>
                <a:latin typeface="Courier New" panose="02070309020205020404" pitchFamily="49" charset="0"/>
                <a:cs typeface="Courier New" panose="02070309020205020404" pitchFamily="49" charset="0"/>
              </a:rPr>
              <a:t> Aeropuerto {</a:t>
            </a:r>
          </a:p>
          <a:p>
            <a:r>
              <a:rPr lang="es-ES" sz="1400" b="1" dirty="0">
                <a:solidFill>
                  <a:srgbClr val="7F0055"/>
                </a:solidFill>
                <a:latin typeface="Courier New" panose="02070309020205020404" pitchFamily="49" charset="0"/>
                <a:cs typeface="Courier New" panose="02070309020205020404" pitchFamily="49" charset="0"/>
              </a:rPr>
              <a:t>	</a:t>
            </a:r>
            <a:r>
              <a:rPr lang="es-ES" sz="1400" b="1" dirty="0" err="1">
                <a:solidFill>
                  <a:srgbClr val="7F0055"/>
                </a:solidFill>
                <a:latin typeface="Courier New" panose="02070309020205020404" pitchFamily="49" charset="0"/>
                <a:cs typeface="Courier New" panose="02070309020205020404" pitchFamily="49" charset="0"/>
              </a:rPr>
              <a:t>private</a:t>
            </a:r>
            <a:r>
              <a:rPr lang="es-ES" sz="1400" dirty="0">
                <a:solidFill>
                  <a:srgbClr val="000000"/>
                </a:solidFill>
                <a:latin typeface="Courier New" panose="02070309020205020404" pitchFamily="49" charset="0"/>
                <a:cs typeface="Courier New" panose="02070309020205020404" pitchFamily="49" charset="0"/>
              </a:rPr>
              <a:t> </a:t>
            </a:r>
            <a:r>
              <a:rPr lang="es-ES" sz="1400" dirty="0" err="1">
                <a:solidFill>
                  <a:srgbClr val="000000"/>
                </a:solidFill>
                <a:latin typeface="Courier New" panose="02070309020205020404" pitchFamily="49" charset="0"/>
                <a:cs typeface="Courier New" panose="02070309020205020404" pitchFamily="49" charset="0"/>
              </a:rPr>
              <a:t>String</a:t>
            </a:r>
            <a:r>
              <a:rPr lang="es-ES" sz="1400" dirty="0">
                <a:solidFill>
                  <a:srgbClr val="000000"/>
                </a:solidFill>
                <a:latin typeface="Courier New" panose="02070309020205020404" pitchFamily="49" charset="0"/>
                <a:cs typeface="Courier New" panose="02070309020205020404" pitchFamily="49" charset="0"/>
              </a:rPr>
              <a:t> </a:t>
            </a:r>
            <a:r>
              <a:rPr lang="es-ES" sz="1400" dirty="0">
                <a:solidFill>
                  <a:srgbClr val="0000C0"/>
                </a:solidFill>
                <a:latin typeface="Courier New" panose="02070309020205020404" pitchFamily="49" charset="0"/>
                <a:cs typeface="Courier New" panose="02070309020205020404" pitchFamily="49" charset="0"/>
              </a:rPr>
              <a:t>nombre</a:t>
            </a:r>
            <a:r>
              <a:rPr lang="es-ES" sz="1400" dirty="0">
                <a:solidFill>
                  <a:srgbClr val="000000"/>
                </a:solidFill>
                <a:latin typeface="Courier New" panose="02070309020205020404" pitchFamily="49" charset="0"/>
                <a:cs typeface="Courier New" panose="02070309020205020404" pitchFamily="49" charset="0"/>
              </a:rPr>
              <a:t>;</a:t>
            </a:r>
          </a:p>
          <a:p>
            <a:r>
              <a:rPr lang="es-ES" sz="1400" b="1" dirty="0">
                <a:solidFill>
                  <a:srgbClr val="7F0055"/>
                </a:solidFill>
                <a:latin typeface="Courier New" panose="02070309020205020404" pitchFamily="49" charset="0"/>
                <a:cs typeface="Courier New" panose="02070309020205020404" pitchFamily="49" charset="0"/>
              </a:rPr>
              <a:t>	</a:t>
            </a:r>
            <a:r>
              <a:rPr lang="es-ES" sz="1400" b="1" dirty="0" err="1">
                <a:solidFill>
                  <a:srgbClr val="7F0055"/>
                </a:solidFill>
                <a:latin typeface="Courier New" panose="02070309020205020404" pitchFamily="49" charset="0"/>
                <a:cs typeface="Courier New" panose="02070309020205020404" pitchFamily="49" charset="0"/>
              </a:rPr>
              <a:t>private</a:t>
            </a:r>
            <a:r>
              <a:rPr lang="es-ES" sz="1400" dirty="0">
                <a:solidFill>
                  <a:srgbClr val="000000"/>
                </a:solidFill>
                <a:latin typeface="Courier New" panose="02070309020205020404" pitchFamily="49" charset="0"/>
                <a:cs typeface="Courier New" panose="02070309020205020404" pitchFamily="49" charset="0"/>
              </a:rPr>
              <a:t> </a:t>
            </a:r>
            <a:r>
              <a:rPr lang="es-ES" sz="1400" dirty="0" err="1">
                <a:solidFill>
                  <a:srgbClr val="000000"/>
                </a:solidFill>
                <a:latin typeface="Courier New" panose="02070309020205020404" pitchFamily="49" charset="0"/>
                <a:cs typeface="Courier New" panose="02070309020205020404" pitchFamily="49" charset="0"/>
              </a:rPr>
              <a:t>List</a:t>
            </a:r>
            <a:r>
              <a:rPr lang="es-ES" sz="1400" dirty="0">
                <a:solidFill>
                  <a:srgbClr val="000000"/>
                </a:solidFill>
                <a:latin typeface="Courier New" panose="02070309020205020404" pitchFamily="49" charset="0"/>
                <a:cs typeface="Courier New" panose="02070309020205020404" pitchFamily="49" charset="0"/>
              </a:rPr>
              <a:t>&lt;Vuelo&gt; </a:t>
            </a:r>
            <a:r>
              <a:rPr lang="es-ES" sz="1400" dirty="0">
                <a:solidFill>
                  <a:srgbClr val="0000C0"/>
                </a:solidFill>
                <a:latin typeface="Courier New" panose="02070309020205020404" pitchFamily="49" charset="0"/>
                <a:cs typeface="Courier New" panose="02070309020205020404" pitchFamily="49" charset="0"/>
              </a:rPr>
              <a:t>vuelos</a:t>
            </a:r>
            <a:r>
              <a:rPr lang="es-ES" sz="1400" dirty="0">
                <a:solidFill>
                  <a:srgbClr val="000000"/>
                </a:solidFill>
                <a:latin typeface="Courier New" panose="02070309020205020404" pitchFamily="49" charset="0"/>
                <a:cs typeface="Courier New" panose="02070309020205020404" pitchFamily="49" charset="0"/>
              </a:rPr>
              <a:t>;</a:t>
            </a:r>
          </a:p>
          <a:p>
            <a:r>
              <a:rPr lang="es-ES" sz="1400" b="1" dirty="0">
                <a:solidFill>
                  <a:srgbClr val="7F0055"/>
                </a:solidFill>
                <a:latin typeface="Courier New" panose="02070309020205020404" pitchFamily="49" charset="0"/>
                <a:cs typeface="Courier New" panose="02070309020205020404" pitchFamily="49" charset="0"/>
              </a:rPr>
              <a:t>	</a:t>
            </a:r>
            <a:r>
              <a:rPr lang="es-ES" sz="1400" b="1" dirty="0" err="1">
                <a:solidFill>
                  <a:srgbClr val="7F0055"/>
                </a:solidFill>
                <a:latin typeface="Courier New" panose="02070309020205020404" pitchFamily="49" charset="0"/>
                <a:cs typeface="Courier New" panose="02070309020205020404" pitchFamily="49" charset="0"/>
              </a:rPr>
              <a:t>public</a:t>
            </a:r>
            <a:r>
              <a:rPr lang="es-ES" sz="1400" dirty="0">
                <a:solidFill>
                  <a:srgbClr val="000000"/>
                </a:solidFill>
                <a:latin typeface="Courier New" panose="02070309020205020404" pitchFamily="49" charset="0"/>
                <a:cs typeface="Courier New" panose="02070309020205020404" pitchFamily="49" charset="0"/>
              </a:rPr>
              <a:t> Aeropuerto(</a:t>
            </a:r>
            <a:r>
              <a:rPr lang="es-ES" sz="1400" dirty="0" err="1">
                <a:solidFill>
                  <a:srgbClr val="000000"/>
                </a:solidFill>
                <a:latin typeface="Courier New" panose="02070309020205020404" pitchFamily="49" charset="0"/>
                <a:cs typeface="Courier New" panose="02070309020205020404" pitchFamily="49" charset="0"/>
              </a:rPr>
              <a:t>String</a:t>
            </a:r>
            <a:r>
              <a:rPr lang="es-ES" sz="1400" dirty="0">
                <a:solidFill>
                  <a:srgbClr val="000000"/>
                </a:solidFill>
                <a:latin typeface="Courier New" panose="02070309020205020404" pitchFamily="49" charset="0"/>
                <a:cs typeface="Courier New" panose="02070309020205020404" pitchFamily="49" charset="0"/>
              </a:rPr>
              <a:t> </a:t>
            </a:r>
            <a:r>
              <a:rPr lang="es-ES" sz="1400" dirty="0">
                <a:solidFill>
                  <a:srgbClr val="6A3E3E"/>
                </a:solidFill>
                <a:latin typeface="Courier New" panose="02070309020205020404" pitchFamily="49" charset="0"/>
                <a:cs typeface="Courier New" panose="02070309020205020404" pitchFamily="49" charset="0"/>
              </a:rPr>
              <a:t>nombre</a:t>
            </a:r>
            <a:r>
              <a:rPr lang="es-ES" sz="1400" dirty="0">
                <a:solidFill>
                  <a:srgbClr val="000000"/>
                </a:solidFill>
                <a:latin typeface="Courier New" panose="02070309020205020404" pitchFamily="49" charset="0"/>
                <a:cs typeface="Courier New" panose="02070309020205020404" pitchFamily="49" charset="0"/>
              </a:rPr>
              <a:t>, </a:t>
            </a:r>
            <a:r>
              <a:rPr lang="es-ES" sz="1400" dirty="0" err="1">
                <a:solidFill>
                  <a:srgbClr val="000000"/>
                </a:solidFill>
                <a:latin typeface="Courier New" panose="02070309020205020404" pitchFamily="49" charset="0"/>
                <a:cs typeface="Courier New" panose="02070309020205020404" pitchFamily="49" charset="0"/>
              </a:rPr>
              <a:t>List</a:t>
            </a:r>
            <a:r>
              <a:rPr lang="es-ES" sz="1400" dirty="0">
                <a:solidFill>
                  <a:srgbClr val="000000"/>
                </a:solidFill>
                <a:latin typeface="Courier New" panose="02070309020205020404" pitchFamily="49" charset="0"/>
                <a:cs typeface="Courier New" panose="02070309020205020404" pitchFamily="49" charset="0"/>
              </a:rPr>
              <a:t>&lt;Vuelo&gt; </a:t>
            </a:r>
            <a:r>
              <a:rPr lang="es-ES" sz="1400" dirty="0">
                <a:solidFill>
                  <a:srgbClr val="6A3E3E"/>
                </a:solidFill>
                <a:latin typeface="Courier New" panose="02070309020205020404" pitchFamily="49" charset="0"/>
                <a:cs typeface="Courier New" panose="02070309020205020404" pitchFamily="49" charset="0"/>
              </a:rPr>
              <a:t>vuelos</a:t>
            </a:r>
            <a:r>
              <a:rPr lang="es-ES" sz="1400" dirty="0">
                <a:solidFill>
                  <a:srgbClr val="000000"/>
                </a:solidFill>
                <a:latin typeface="Courier New" panose="02070309020205020404" pitchFamily="49" charset="0"/>
                <a:cs typeface="Courier New" panose="02070309020205020404" pitchFamily="49" charset="0"/>
              </a:rPr>
              <a:t>) {</a:t>
            </a:r>
          </a:p>
          <a:p>
            <a:r>
              <a:rPr lang="es-ES" sz="1400" b="1" dirty="0">
                <a:solidFill>
                  <a:srgbClr val="7F0055"/>
                </a:solidFill>
                <a:latin typeface="Courier New" panose="02070309020205020404" pitchFamily="49" charset="0"/>
                <a:cs typeface="Courier New" panose="02070309020205020404" pitchFamily="49" charset="0"/>
              </a:rPr>
              <a:t>		</a:t>
            </a:r>
            <a:r>
              <a:rPr lang="es-ES" sz="1400" b="1" dirty="0" err="1">
                <a:solidFill>
                  <a:srgbClr val="7F0055"/>
                </a:solidFill>
                <a:latin typeface="Courier New" panose="02070309020205020404" pitchFamily="49" charset="0"/>
                <a:cs typeface="Courier New" panose="02070309020205020404" pitchFamily="49" charset="0"/>
              </a:rPr>
              <a:t>this</a:t>
            </a:r>
            <a:r>
              <a:rPr lang="es-ES" sz="1400" dirty="0" err="1">
                <a:solidFill>
                  <a:srgbClr val="000000"/>
                </a:solidFill>
                <a:latin typeface="Courier New" panose="02070309020205020404" pitchFamily="49" charset="0"/>
                <a:cs typeface="Courier New" panose="02070309020205020404" pitchFamily="49" charset="0"/>
              </a:rPr>
              <a:t>.</a:t>
            </a:r>
            <a:r>
              <a:rPr lang="es-ES" sz="1400" dirty="0" err="1">
                <a:solidFill>
                  <a:srgbClr val="0000C0"/>
                </a:solidFill>
                <a:latin typeface="Courier New" panose="02070309020205020404" pitchFamily="49" charset="0"/>
                <a:cs typeface="Courier New" panose="02070309020205020404" pitchFamily="49" charset="0"/>
              </a:rPr>
              <a:t>nombre</a:t>
            </a:r>
            <a:r>
              <a:rPr lang="es-ES" sz="1400" dirty="0">
                <a:solidFill>
                  <a:srgbClr val="000000"/>
                </a:solidFill>
                <a:latin typeface="Courier New" panose="02070309020205020404" pitchFamily="49" charset="0"/>
                <a:cs typeface="Courier New" panose="02070309020205020404" pitchFamily="49" charset="0"/>
              </a:rPr>
              <a:t> = </a:t>
            </a:r>
            <a:r>
              <a:rPr lang="es-ES" sz="1400" dirty="0">
                <a:solidFill>
                  <a:srgbClr val="6A3E3E"/>
                </a:solidFill>
                <a:latin typeface="Courier New" panose="02070309020205020404" pitchFamily="49" charset="0"/>
                <a:cs typeface="Courier New" panose="02070309020205020404" pitchFamily="49" charset="0"/>
              </a:rPr>
              <a:t>nombre</a:t>
            </a:r>
            <a:r>
              <a:rPr lang="es-ES" sz="1400" dirty="0">
                <a:solidFill>
                  <a:srgbClr val="000000"/>
                </a:solidFill>
                <a:latin typeface="Courier New" panose="02070309020205020404" pitchFamily="49" charset="0"/>
                <a:cs typeface="Courier New" panose="02070309020205020404" pitchFamily="49" charset="0"/>
              </a:rPr>
              <a:t>;</a:t>
            </a:r>
          </a:p>
          <a:p>
            <a:r>
              <a:rPr lang="es-ES" sz="1400" b="1" dirty="0">
                <a:solidFill>
                  <a:srgbClr val="7F0055"/>
                </a:solidFill>
                <a:latin typeface="Courier New" panose="02070309020205020404" pitchFamily="49" charset="0"/>
                <a:cs typeface="Courier New" panose="02070309020205020404" pitchFamily="49" charset="0"/>
              </a:rPr>
              <a:t>		</a:t>
            </a:r>
            <a:r>
              <a:rPr lang="es-ES" sz="1400" b="1" dirty="0" err="1">
                <a:solidFill>
                  <a:srgbClr val="7F0055"/>
                </a:solidFill>
                <a:latin typeface="Courier New" panose="02070309020205020404" pitchFamily="49" charset="0"/>
                <a:cs typeface="Courier New" panose="02070309020205020404" pitchFamily="49" charset="0"/>
              </a:rPr>
              <a:t>this</a:t>
            </a:r>
            <a:r>
              <a:rPr lang="es-ES" sz="1400" dirty="0" err="1">
                <a:solidFill>
                  <a:srgbClr val="000000"/>
                </a:solidFill>
                <a:latin typeface="Courier New" panose="02070309020205020404" pitchFamily="49" charset="0"/>
                <a:cs typeface="Courier New" panose="02070309020205020404" pitchFamily="49" charset="0"/>
              </a:rPr>
              <a:t>.</a:t>
            </a:r>
            <a:r>
              <a:rPr lang="es-ES" sz="1400" dirty="0" err="1">
                <a:solidFill>
                  <a:srgbClr val="0000C0"/>
                </a:solidFill>
                <a:latin typeface="Courier New" panose="02070309020205020404" pitchFamily="49" charset="0"/>
                <a:cs typeface="Courier New" panose="02070309020205020404" pitchFamily="49" charset="0"/>
              </a:rPr>
              <a:t>vuelos</a:t>
            </a:r>
            <a:r>
              <a:rPr lang="es-ES" sz="1400" dirty="0">
                <a:solidFill>
                  <a:srgbClr val="000000"/>
                </a:solidFill>
                <a:latin typeface="Courier New" panose="02070309020205020404" pitchFamily="49" charset="0"/>
                <a:cs typeface="Courier New" panose="02070309020205020404" pitchFamily="49" charset="0"/>
              </a:rPr>
              <a:t> = </a:t>
            </a:r>
            <a:r>
              <a:rPr lang="es-ES" sz="1400" dirty="0">
                <a:solidFill>
                  <a:srgbClr val="6A3E3E"/>
                </a:solidFill>
                <a:latin typeface="Courier New" panose="02070309020205020404" pitchFamily="49" charset="0"/>
                <a:cs typeface="Courier New" panose="02070309020205020404" pitchFamily="49" charset="0"/>
              </a:rPr>
              <a:t>vuelos</a:t>
            </a:r>
            <a:r>
              <a:rPr lang="es-ES" sz="1400" dirty="0">
                <a:solidFill>
                  <a:srgbClr val="000000"/>
                </a:solidFill>
                <a:latin typeface="Courier New" panose="02070309020205020404" pitchFamily="49" charset="0"/>
                <a:cs typeface="Courier New" panose="02070309020205020404" pitchFamily="49" charset="0"/>
              </a:rPr>
              <a:t>;</a:t>
            </a:r>
          </a:p>
          <a:p>
            <a:r>
              <a:rPr lang="es-ES" sz="1400" dirty="0">
                <a:solidFill>
                  <a:srgbClr val="000000"/>
                </a:solidFill>
                <a:latin typeface="Courier New" panose="02070309020205020404" pitchFamily="49" charset="0"/>
                <a:cs typeface="Courier New" panose="02070309020205020404" pitchFamily="49" charset="0"/>
              </a:rPr>
              <a:t>	}</a:t>
            </a:r>
          </a:p>
          <a:p>
            <a:r>
              <a:rPr lang="es-ES" sz="1400" dirty="0">
                <a:solidFill>
                  <a:srgbClr val="000000"/>
                </a:solidFill>
                <a:latin typeface="Courier New" panose="02070309020205020404" pitchFamily="49" charset="0"/>
                <a:cs typeface="Courier New" panose="02070309020205020404" pitchFamily="49" charset="0"/>
              </a:rPr>
              <a:t>...</a:t>
            </a:r>
          </a:p>
          <a:p>
            <a:r>
              <a:rPr lang="es-ES" sz="1400" dirty="0">
                <a:solidFill>
                  <a:srgbClr val="0000FF"/>
                </a:solidFill>
                <a:latin typeface="Courier New" panose="02070309020205020404" pitchFamily="49" charset="0"/>
                <a:cs typeface="Courier New" panose="02070309020205020404" pitchFamily="49" charset="0"/>
              </a:rPr>
              <a:t>	</a:t>
            </a:r>
            <a:r>
              <a:rPr lang="es-ES" sz="1400" dirty="0">
                <a:solidFill>
                  <a:srgbClr val="3F7F5F"/>
                </a:solidFill>
                <a:latin typeface="Courier New" panose="02070309020205020404" pitchFamily="49" charset="0"/>
                <a:cs typeface="Courier New" panose="02070309020205020404" pitchFamily="49" charset="0"/>
              </a:rPr>
              <a:t> // Total de vuelos de dada una fecha de salida</a:t>
            </a:r>
            <a:endParaRPr lang="es-ES" sz="1400" dirty="0">
              <a:solidFill>
                <a:srgbClr val="000000"/>
              </a:solidFill>
              <a:latin typeface="Courier New" panose="02070309020205020404" pitchFamily="49" charset="0"/>
              <a:cs typeface="Courier New" panose="02070309020205020404" pitchFamily="49" charset="0"/>
            </a:endParaRPr>
          </a:p>
          <a:p>
            <a:pPr marL="342900" lvl="1" indent="0">
              <a:buNone/>
            </a:pPr>
            <a:r>
              <a:rPr lang="es-ES" sz="1400" b="1" dirty="0" err="1">
                <a:solidFill>
                  <a:srgbClr val="7F0055"/>
                </a:solidFill>
                <a:latin typeface="Courier New" panose="02070309020205020404" pitchFamily="49" charset="0"/>
                <a:cs typeface="Courier New" panose="02070309020205020404" pitchFamily="49" charset="0"/>
              </a:rPr>
              <a:t>public</a:t>
            </a:r>
            <a:r>
              <a:rPr lang="es-ES" sz="1400" dirty="0">
                <a:solidFill>
                  <a:srgbClr val="000000"/>
                </a:solidFill>
                <a:latin typeface="Courier New" panose="02070309020205020404" pitchFamily="49" charset="0"/>
                <a:cs typeface="Courier New" panose="02070309020205020404" pitchFamily="49" charset="0"/>
              </a:rPr>
              <a:t> Long </a:t>
            </a:r>
            <a:r>
              <a:rPr lang="es-ES" sz="1400" dirty="0" err="1">
                <a:solidFill>
                  <a:srgbClr val="000000"/>
                </a:solidFill>
                <a:latin typeface="Courier New" panose="02070309020205020404" pitchFamily="49" charset="0"/>
                <a:cs typeface="Courier New" panose="02070309020205020404" pitchFamily="49" charset="0"/>
              </a:rPr>
              <a:t>numeroVuelosSalidaFecha</a:t>
            </a:r>
            <a:r>
              <a:rPr lang="es-ES" sz="1400" dirty="0">
                <a:solidFill>
                  <a:srgbClr val="000000"/>
                </a:solidFill>
                <a:latin typeface="Courier New" panose="02070309020205020404" pitchFamily="49" charset="0"/>
                <a:cs typeface="Courier New" panose="02070309020205020404" pitchFamily="49" charset="0"/>
              </a:rPr>
              <a:t>(</a:t>
            </a:r>
            <a:r>
              <a:rPr lang="es-ES" sz="1400" dirty="0" err="1">
                <a:solidFill>
                  <a:srgbClr val="000000"/>
                </a:solidFill>
                <a:latin typeface="Courier New" panose="02070309020205020404" pitchFamily="49" charset="0"/>
                <a:cs typeface="Courier New" panose="02070309020205020404" pitchFamily="49" charset="0"/>
              </a:rPr>
              <a:t>LocalDate</a:t>
            </a:r>
            <a:r>
              <a:rPr lang="es-ES" sz="1400" dirty="0">
                <a:solidFill>
                  <a:srgbClr val="000000"/>
                </a:solidFill>
                <a:latin typeface="Courier New" panose="02070309020205020404" pitchFamily="49" charset="0"/>
                <a:cs typeface="Courier New" panose="02070309020205020404" pitchFamily="49" charset="0"/>
              </a:rPr>
              <a:t> </a:t>
            </a:r>
            <a:r>
              <a:rPr lang="es-ES" sz="1400" dirty="0">
                <a:solidFill>
                  <a:srgbClr val="6A3E3E"/>
                </a:solidFill>
                <a:latin typeface="Courier New" panose="02070309020205020404" pitchFamily="49" charset="0"/>
                <a:cs typeface="Courier New" panose="02070309020205020404" pitchFamily="49" charset="0"/>
              </a:rPr>
              <a:t>fecha</a:t>
            </a:r>
            <a:r>
              <a:rPr lang="es-ES" sz="1400" dirty="0">
                <a:solidFill>
                  <a:srgbClr val="000000"/>
                </a:solidFill>
                <a:latin typeface="Courier New" panose="02070309020205020404" pitchFamily="49" charset="0"/>
                <a:cs typeface="Courier New" panose="02070309020205020404" pitchFamily="49" charset="0"/>
              </a:rPr>
              <a:t>) {</a:t>
            </a:r>
          </a:p>
          <a:p>
            <a:pPr marL="342900" lvl="1" indent="0">
              <a:buNone/>
            </a:pPr>
            <a:r>
              <a:rPr lang="es-ES" sz="1400" dirty="0">
                <a:solidFill>
                  <a:srgbClr val="0066CC"/>
                </a:solidFill>
                <a:latin typeface="Courier New" panose="02070309020205020404" pitchFamily="49" charset="0"/>
                <a:cs typeface="Courier New" panose="02070309020205020404" pitchFamily="49" charset="0"/>
              </a:rPr>
              <a:t>Long</a:t>
            </a:r>
            <a:r>
              <a:rPr lang="es-ES" sz="1400" dirty="0">
                <a:solidFill>
                  <a:srgbClr val="000000"/>
                </a:solidFill>
                <a:latin typeface="Courier New" panose="02070309020205020404" pitchFamily="49" charset="0"/>
                <a:cs typeface="Courier New" panose="02070309020205020404" pitchFamily="49" charset="0"/>
              </a:rPr>
              <a:t> </a:t>
            </a:r>
            <a:r>
              <a:rPr lang="es-ES" sz="1400" dirty="0" err="1">
                <a:solidFill>
                  <a:srgbClr val="6A3E3E"/>
                </a:solidFill>
                <a:latin typeface="Courier New" panose="02070309020205020404" pitchFamily="49" charset="0"/>
                <a:cs typeface="Courier New" panose="02070309020205020404" pitchFamily="49" charset="0"/>
              </a:rPr>
              <a:t>num</a:t>
            </a:r>
            <a:r>
              <a:rPr lang="es-ES" sz="1400" dirty="0">
                <a:solidFill>
                  <a:srgbClr val="000000"/>
                </a:solidFill>
                <a:latin typeface="Courier New" panose="02070309020205020404" pitchFamily="49" charset="0"/>
                <a:cs typeface="Courier New" panose="02070309020205020404" pitchFamily="49" charset="0"/>
              </a:rPr>
              <a:t> = 0l;</a:t>
            </a:r>
          </a:p>
          <a:p>
            <a:pPr marL="342900" lvl="1" indent="0">
              <a:buNone/>
            </a:pPr>
            <a:r>
              <a:rPr lang="es-ES" sz="1400" b="1" dirty="0" err="1">
                <a:solidFill>
                  <a:srgbClr val="7F0055"/>
                </a:solidFill>
                <a:latin typeface="Courier New" panose="02070309020205020404" pitchFamily="49" charset="0"/>
                <a:cs typeface="Courier New" panose="02070309020205020404" pitchFamily="49" charset="0"/>
              </a:rPr>
              <a:t>for</a:t>
            </a:r>
            <a:r>
              <a:rPr lang="es-ES" sz="1400" dirty="0">
                <a:solidFill>
                  <a:srgbClr val="000000"/>
                </a:solidFill>
                <a:latin typeface="Courier New" panose="02070309020205020404" pitchFamily="49" charset="0"/>
                <a:cs typeface="Courier New" panose="02070309020205020404" pitchFamily="49" charset="0"/>
              </a:rPr>
              <a:t> (Vuelo </a:t>
            </a:r>
            <a:r>
              <a:rPr lang="es-ES" sz="1400" dirty="0">
                <a:solidFill>
                  <a:srgbClr val="6A3E3E"/>
                </a:solidFill>
                <a:latin typeface="Courier New" panose="02070309020205020404" pitchFamily="49" charset="0"/>
                <a:cs typeface="Courier New" panose="02070309020205020404" pitchFamily="49" charset="0"/>
              </a:rPr>
              <a:t>v</a:t>
            </a:r>
            <a:r>
              <a:rPr lang="es-ES" sz="1400" dirty="0">
                <a:solidFill>
                  <a:srgbClr val="000000"/>
                </a:solidFill>
                <a:latin typeface="Courier New" panose="02070309020205020404" pitchFamily="49" charset="0"/>
                <a:cs typeface="Courier New" panose="02070309020205020404" pitchFamily="49" charset="0"/>
              </a:rPr>
              <a:t> : </a:t>
            </a:r>
            <a:r>
              <a:rPr lang="es-ES" sz="1400" dirty="0" err="1">
                <a:solidFill>
                  <a:srgbClr val="000000"/>
                </a:solidFill>
                <a:latin typeface="Courier New" panose="02070309020205020404" pitchFamily="49" charset="0"/>
                <a:cs typeface="Courier New" panose="02070309020205020404" pitchFamily="49" charset="0"/>
              </a:rPr>
              <a:t>getVuelos</a:t>
            </a:r>
            <a:r>
              <a:rPr lang="es-ES" sz="1400" dirty="0">
                <a:solidFill>
                  <a:srgbClr val="000000"/>
                </a:solidFill>
                <a:latin typeface="Courier New" panose="02070309020205020404" pitchFamily="49" charset="0"/>
                <a:cs typeface="Courier New" panose="02070309020205020404" pitchFamily="49" charset="0"/>
              </a:rPr>
              <a:t>()) {</a:t>
            </a:r>
          </a:p>
          <a:p>
            <a:pPr marL="342900" lvl="1" indent="0">
              <a:buNone/>
            </a:pPr>
            <a:r>
              <a:rPr lang="es-ES" sz="1400" b="1" dirty="0">
                <a:solidFill>
                  <a:srgbClr val="7F0055"/>
                </a:solidFill>
                <a:latin typeface="Courier New" panose="02070309020205020404" pitchFamily="49" charset="0"/>
                <a:cs typeface="Courier New" panose="02070309020205020404" pitchFamily="49" charset="0"/>
              </a:rPr>
              <a:t>	</a:t>
            </a:r>
            <a:r>
              <a:rPr lang="es-ES" sz="1400" b="1" dirty="0" err="1">
                <a:solidFill>
                  <a:srgbClr val="7F0055"/>
                </a:solidFill>
                <a:latin typeface="Courier New" panose="02070309020205020404" pitchFamily="49" charset="0"/>
                <a:cs typeface="Courier New" panose="02070309020205020404" pitchFamily="49" charset="0"/>
              </a:rPr>
              <a:t>if</a:t>
            </a:r>
            <a:r>
              <a:rPr lang="es-ES" sz="1400" dirty="0">
                <a:solidFill>
                  <a:srgbClr val="000000"/>
                </a:solidFill>
                <a:latin typeface="Courier New" panose="02070309020205020404" pitchFamily="49" charset="0"/>
                <a:cs typeface="Courier New" panose="02070309020205020404" pitchFamily="49" charset="0"/>
              </a:rPr>
              <a:t> (</a:t>
            </a:r>
            <a:r>
              <a:rPr lang="es-ES" sz="1400" dirty="0" err="1">
                <a:solidFill>
                  <a:srgbClr val="6A3E3E"/>
                </a:solidFill>
                <a:latin typeface="Courier New" panose="02070309020205020404" pitchFamily="49" charset="0"/>
                <a:cs typeface="Courier New" panose="02070309020205020404" pitchFamily="49" charset="0"/>
              </a:rPr>
              <a:t>v</a:t>
            </a:r>
            <a:r>
              <a:rPr lang="es-ES" sz="1400" dirty="0" err="1">
                <a:solidFill>
                  <a:srgbClr val="000000"/>
                </a:solidFill>
                <a:latin typeface="Courier New" panose="02070309020205020404" pitchFamily="49" charset="0"/>
                <a:cs typeface="Courier New" panose="02070309020205020404" pitchFamily="49" charset="0"/>
              </a:rPr>
              <a:t>.getFechaSalida</a:t>
            </a:r>
            <a:r>
              <a:rPr lang="es-ES" sz="1400" dirty="0">
                <a:solidFill>
                  <a:srgbClr val="000000"/>
                </a:solidFill>
                <a:latin typeface="Courier New" panose="02070309020205020404" pitchFamily="49" charset="0"/>
                <a:cs typeface="Courier New" panose="02070309020205020404" pitchFamily="49" charset="0"/>
              </a:rPr>
              <a:t>().</a:t>
            </a:r>
            <a:r>
              <a:rPr lang="es-ES" sz="1400" dirty="0" err="1">
                <a:solidFill>
                  <a:srgbClr val="000000"/>
                </a:solidFill>
                <a:latin typeface="Courier New" panose="02070309020205020404" pitchFamily="49" charset="0"/>
                <a:cs typeface="Courier New" panose="02070309020205020404" pitchFamily="49" charset="0"/>
              </a:rPr>
              <a:t>equals</a:t>
            </a:r>
            <a:r>
              <a:rPr lang="es-ES" sz="1400" dirty="0">
                <a:solidFill>
                  <a:srgbClr val="000000"/>
                </a:solidFill>
                <a:latin typeface="Courier New" panose="02070309020205020404" pitchFamily="49" charset="0"/>
                <a:cs typeface="Courier New" panose="02070309020205020404" pitchFamily="49" charset="0"/>
              </a:rPr>
              <a:t>(</a:t>
            </a:r>
            <a:r>
              <a:rPr lang="es-ES" sz="1400" dirty="0">
                <a:solidFill>
                  <a:srgbClr val="6A3E3E"/>
                </a:solidFill>
                <a:latin typeface="Courier New" panose="02070309020205020404" pitchFamily="49" charset="0"/>
                <a:cs typeface="Courier New" panose="02070309020205020404" pitchFamily="49" charset="0"/>
              </a:rPr>
              <a:t>fecha</a:t>
            </a:r>
            <a:r>
              <a:rPr lang="es-ES" sz="1400" dirty="0">
                <a:solidFill>
                  <a:srgbClr val="000000"/>
                </a:solidFill>
                <a:latin typeface="Courier New" panose="02070309020205020404" pitchFamily="49" charset="0"/>
                <a:cs typeface="Courier New" panose="02070309020205020404" pitchFamily="49" charset="0"/>
              </a:rPr>
              <a:t>)) {</a:t>
            </a:r>
          </a:p>
          <a:p>
            <a:pPr marL="342900" lvl="1" indent="0">
              <a:buNone/>
            </a:pPr>
            <a:r>
              <a:rPr lang="es-ES" sz="1400" dirty="0">
                <a:solidFill>
                  <a:srgbClr val="6A3E3E"/>
                </a:solidFill>
                <a:latin typeface="Courier New" panose="02070309020205020404" pitchFamily="49" charset="0"/>
                <a:cs typeface="Courier New" panose="02070309020205020404" pitchFamily="49" charset="0"/>
              </a:rPr>
              <a:t>		</a:t>
            </a:r>
            <a:r>
              <a:rPr lang="es-ES" sz="1400" dirty="0" err="1">
                <a:solidFill>
                  <a:srgbClr val="6A3E3E"/>
                </a:solidFill>
                <a:latin typeface="Courier New" panose="02070309020205020404" pitchFamily="49" charset="0"/>
                <a:cs typeface="Courier New" panose="02070309020205020404" pitchFamily="49" charset="0"/>
              </a:rPr>
              <a:t>num</a:t>
            </a:r>
            <a:r>
              <a:rPr lang="es-ES" sz="1400" dirty="0">
                <a:solidFill>
                  <a:srgbClr val="000000"/>
                </a:solidFill>
                <a:latin typeface="Courier New" panose="02070309020205020404" pitchFamily="49" charset="0"/>
                <a:cs typeface="Courier New" panose="02070309020205020404" pitchFamily="49" charset="0"/>
              </a:rPr>
              <a:t>++;</a:t>
            </a:r>
          </a:p>
          <a:p>
            <a:pPr marL="342900" lvl="1" indent="0">
              <a:buNone/>
            </a:pPr>
            <a:r>
              <a:rPr lang="es-ES" sz="1400" dirty="0">
                <a:solidFill>
                  <a:srgbClr val="000000"/>
                </a:solidFill>
                <a:latin typeface="Courier New" panose="02070309020205020404" pitchFamily="49" charset="0"/>
                <a:cs typeface="Courier New" panose="02070309020205020404" pitchFamily="49" charset="0"/>
              </a:rPr>
              <a:t>	}</a:t>
            </a:r>
          </a:p>
          <a:p>
            <a:pPr marL="342900" lvl="1" indent="0">
              <a:buNone/>
            </a:pPr>
            <a:r>
              <a:rPr lang="es-ES" sz="1400" dirty="0">
                <a:solidFill>
                  <a:srgbClr val="000000"/>
                </a:solidFill>
                <a:latin typeface="Courier New" panose="02070309020205020404" pitchFamily="49" charset="0"/>
                <a:cs typeface="Courier New" panose="02070309020205020404" pitchFamily="49" charset="0"/>
              </a:rPr>
              <a:t>}</a:t>
            </a:r>
          </a:p>
          <a:p>
            <a:pPr marL="342900" lvl="1" indent="0">
              <a:buNone/>
            </a:pPr>
            <a:r>
              <a:rPr lang="es-ES" sz="1400" b="1" dirty="0" err="1">
                <a:solidFill>
                  <a:srgbClr val="7F0055"/>
                </a:solidFill>
                <a:latin typeface="Courier New" panose="02070309020205020404" pitchFamily="49" charset="0"/>
                <a:cs typeface="Courier New" panose="02070309020205020404" pitchFamily="49" charset="0"/>
              </a:rPr>
              <a:t>return</a:t>
            </a:r>
            <a:r>
              <a:rPr lang="es-ES" sz="1400" dirty="0">
                <a:solidFill>
                  <a:srgbClr val="000000"/>
                </a:solidFill>
                <a:latin typeface="Courier New" panose="02070309020205020404" pitchFamily="49" charset="0"/>
                <a:cs typeface="Courier New" panose="02070309020205020404" pitchFamily="49" charset="0"/>
              </a:rPr>
              <a:t> </a:t>
            </a:r>
            <a:r>
              <a:rPr lang="es-ES" sz="1400" dirty="0" err="1">
                <a:solidFill>
                  <a:srgbClr val="6A3E3E"/>
                </a:solidFill>
                <a:latin typeface="Courier New" panose="02070309020205020404" pitchFamily="49" charset="0"/>
                <a:cs typeface="Courier New" panose="02070309020205020404" pitchFamily="49" charset="0"/>
              </a:rPr>
              <a:t>num</a:t>
            </a:r>
            <a:r>
              <a:rPr lang="es-ES" sz="1400" dirty="0">
                <a:solidFill>
                  <a:srgbClr val="000000"/>
                </a:solidFill>
                <a:latin typeface="Courier New" panose="02070309020205020404" pitchFamily="49" charset="0"/>
                <a:cs typeface="Courier New" panose="02070309020205020404" pitchFamily="49" charset="0"/>
              </a:rPr>
              <a:t>;</a:t>
            </a:r>
          </a:p>
          <a:p>
            <a:pPr marL="342900" lvl="1" indent="0">
              <a:buNone/>
            </a:pPr>
            <a:r>
              <a:rPr lang="es-ES" sz="1400" dirty="0">
                <a:solidFill>
                  <a:srgbClr val="000000"/>
                </a:solidFill>
                <a:latin typeface="Courier New" panose="02070309020205020404" pitchFamily="49" charset="0"/>
                <a:cs typeface="Courier New" panose="02070309020205020404" pitchFamily="49" charset="0"/>
              </a:rPr>
              <a:t>}</a:t>
            </a:r>
          </a:p>
          <a:p>
            <a:r>
              <a:rPr lang="es-ES" sz="1400" dirty="0">
                <a:solidFill>
                  <a:srgbClr val="000000"/>
                </a:solidFill>
                <a:latin typeface="Courier New" panose="02070309020205020404" pitchFamily="49" charset="0"/>
                <a:cs typeface="Courier New" panose="02070309020205020404" pitchFamily="49" charset="0"/>
              </a:rPr>
              <a:t>}</a:t>
            </a:r>
          </a:p>
          <a:p>
            <a:pPr>
              <a:buClrTx/>
            </a:pPr>
            <a:endParaRPr lang="es-ES" sz="1400" dirty="0">
              <a:solidFill>
                <a:srgbClr val="0000FF"/>
              </a:solidFill>
              <a:latin typeface="Courier New" panose="02070309020205020404" pitchFamily="49" charset="0"/>
              <a:cs typeface="Courier New" panose="02070309020205020404" pitchFamily="49" charset="0"/>
            </a:endParaRPr>
          </a:p>
          <a:p>
            <a:pPr>
              <a:buClrTx/>
            </a:pPr>
            <a:endParaRPr lang="es-ES" sz="1400" dirty="0">
              <a:solidFill>
                <a:srgbClr val="0000FF"/>
              </a:solidFill>
              <a:latin typeface="Courier New" panose="02070309020205020404" pitchFamily="49" charset="0"/>
              <a:cs typeface="Courier New" panose="02070309020205020404" pitchFamily="49" charset="0"/>
            </a:endParaRPr>
          </a:p>
          <a:p>
            <a:pPr>
              <a:buClrTx/>
            </a:pPr>
            <a:endParaRPr lang="es-ES" sz="1400" b="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24314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FAADD-A7C6-415C-9819-F57CA01233F4}"/>
              </a:ext>
            </a:extLst>
          </p:cNvPr>
          <p:cNvSpPr>
            <a:spLocks noGrp="1"/>
          </p:cNvSpPr>
          <p:nvPr>
            <p:ph type="title"/>
          </p:nvPr>
        </p:nvSpPr>
        <p:spPr/>
        <p:txBody>
          <a:bodyPr>
            <a:normAutofit fontScale="90000"/>
          </a:bodyPr>
          <a:lstStyle/>
          <a:p>
            <a:r>
              <a:rPr lang="es-ES" dirty="0"/>
              <a:t>6. Interfaz </a:t>
            </a:r>
            <a:r>
              <a:rPr lang="es-ES" dirty="0" err="1"/>
              <a:t>Function</a:t>
            </a:r>
            <a:br>
              <a:rPr lang="es-ES" dirty="0"/>
            </a:br>
            <a:r>
              <a:rPr lang="es-ES" dirty="0" err="1"/>
              <a:t>Stream</a:t>
            </a:r>
            <a:r>
              <a:rPr lang="es-ES" dirty="0"/>
              <a:t> </a:t>
            </a:r>
            <a:r>
              <a:rPr lang="es-ES" dirty="0" err="1"/>
              <a:t>map</a:t>
            </a:r>
            <a:r>
              <a:rPr lang="es-ES" dirty="0"/>
              <a:t>(</a:t>
            </a:r>
            <a:r>
              <a:rPr lang="es-ES" dirty="0" err="1"/>
              <a:t>Function</a:t>
            </a:r>
            <a:r>
              <a:rPr lang="es-ES" dirty="0"/>
              <a:t>)</a:t>
            </a:r>
          </a:p>
        </p:txBody>
      </p:sp>
      <p:sp>
        <p:nvSpPr>
          <p:cNvPr id="3" name="Content Placeholder 2">
            <a:extLst>
              <a:ext uri="{FF2B5EF4-FFF2-40B4-BE49-F238E27FC236}">
                <a16:creationId xmlns:a16="http://schemas.microsoft.com/office/drawing/2014/main" id="{51C49B35-C9E7-4BDA-A7C0-E15446A9D1A2}"/>
              </a:ext>
            </a:extLst>
          </p:cNvPr>
          <p:cNvSpPr>
            <a:spLocks noGrp="1"/>
          </p:cNvSpPr>
          <p:nvPr>
            <p:ph idx="1"/>
          </p:nvPr>
        </p:nvSpPr>
        <p:spPr>
          <a:xfrm>
            <a:off x="609600" y="1600205"/>
            <a:ext cx="10972800" cy="800387"/>
          </a:xfrm>
        </p:spPr>
        <p:txBody>
          <a:bodyPr>
            <a:normAutofit lnSpcReduction="10000"/>
          </a:bodyPr>
          <a:lstStyle/>
          <a:p>
            <a:r>
              <a:rPr lang="es-ES" dirty="0"/>
              <a:t>Si en lugar de aplicar el método </a:t>
            </a:r>
            <a:r>
              <a:rPr lang="es-ES" b="1" dirty="0"/>
              <a:t>sum</a:t>
            </a:r>
            <a:r>
              <a:rPr lang="es-ES" dirty="0"/>
              <a:t> aplicamos el método </a:t>
            </a:r>
            <a:r>
              <a:rPr lang="es-ES" b="1" dirty="0" err="1"/>
              <a:t>average</a:t>
            </a:r>
            <a:r>
              <a:rPr lang="es-ES" dirty="0"/>
              <a:t>, obtendremos el número medio de pasajeros de los vuelos.</a:t>
            </a:r>
          </a:p>
        </p:txBody>
      </p:sp>
      <p:sp>
        <p:nvSpPr>
          <p:cNvPr id="4" name="Content Placeholder 3">
            <a:extLst>
              <a:ext uri="{FF2B5EF4-FFF2-40B4-BE49-F238E27FC236}">
                <a16:creationId xmlns:a16="http://schemas.microsoft.com/office/drawing/2014/main" id="{20BBF360-A043-44C1-9D07-EAF521450114}"/>
              </a:ext>
            </a:extLst>
          </p:cNvPr>
          <p:cNvSpPr>
            <a:spLocks noGrp="1"/>
          </p:cNvSpPr>
          <p:nvPr>
            <p:ph idx="10"/>
          </p:nvPr>
        </p:nvSpPr>
        <p:spPr>
          <a:xfrm>
            <a:off x="609600" y="2400592"/>
            <a:ext cx="10972800" cy="2227392"/>
          </a:xfrm>
        </p:spPr>
        <p:txBody>
          <a:bodyPr>
            <a:normAutofit fontScale="85000" lnSpcReduction="20000"/>
          </a:bodyPr>
          <a:lstStyle/>
          <a:p>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public</a:t>
            </a:r>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Double</a:t>
            </a:r>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mediaPasajerosVuelosFecha</a:t>
            </a:r>
            <a:r>
              <a:rPr lang="es-ES" b="0" dirty="0">
                <a:solidFill>
                  <a:srgbClr val="000000"/>
                </a:solidFill>
                <a:effectLst/>
                <a:latin typeface="Consolas" panose="020B0609020204030204" pitchFamily="49" charset="0"/>
              </a:rPr>
              <a:t>(</a:t>
            </a:r>
            <a:r>
              <a:rPr lang="es-ES" b="0" dirty="0" err="1">
                <a:solidFill>
                  <a:srgbClr val="0000FF"/>
                </a:solidFill>
                <a:effectLst/>
                <a:latin typeface="Consolas" panose="020B0609020204030204" pitchFamily="49" charset="0"/>
              </a:rPr>
              <a:t>LocalDate</a:t>
            </a:r>
            <a:r>
              <a:rPr lang="es-ES" b="0" dirty="0">
                <a:solidFill>
                  <a:srgbClr val="000000"/>
                </a:solidFill>
                <a:effectLst/>
                <a:latin typeface="Consolas" panose="020B0609020204030204" pitchFamily="49" charset="0"/>
              </a:rPr>
              <a:t> fecha) {</a:t>
            </a:r>
          </a:p>
          <a:p>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return</a:t>
            </a:r>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getVuelos</a:t>
            </a:r>
            <a:r>
              <a:rPr lang="es-ES" b="0" dirty="0">
                <a:solidFill>
                  <a:srgbClr val="000000"/>
                </a:solidFill>
                <a:effectLst/>
                <a:latin typeface="Consolas" panose="020B0609020204030204" pitchFamily="49" charset="0"/>
              </a:rPr>
              <a:t>().</a:t>
            </a:r>
            <a:r>
              <a:rPr lang="es-ES" b="0" dirty="0" err="1">
                <a:solidFill>
                  <a:srgbClr val="000000"/>
                </a:solidFill>
                <a:effectLst/>
                <a:latin typeface="Consolas" panose="020B0609020204030204" pitchFamily="49" charset="0"/>
              </a:rPr>
              <a:t>stream</a:t>
            </a:r>
            <a:r>
              <a:rPr lang="es-ES" b="0" dirty="0">
                <a:solidFill>
                  <a:srgbClr val="000000"/>
                </a:solidFill>
                <a:effectLst/>
                <a:latin typeface="Consolas" panose="020B0609020204030204" pitchFamily="49" charset="0"/>
              </a:rPr>
              <a:t>()</a:t>
            </a:r>
          </a:p>
          <a:p>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filter</a:t>
            </a:r>
            <a:r>
              <a:rPr lang="es-ES" b="0" dirty="0">
                <a:solidFill>
                  <a:srgbClr val="000000"/>
                </a:solidFill>
                <a:effectLst/>
                <a:latin typeface="Consolas" panose="020B0609020204030204" pitchFamily="49" charset="0"/>
              </a:rPr>
              <a:t>(x </a:t>
            </a:r>
            <a:r>
              <a:rPr lang="es-ES" b="0" dirty="0">
                <a:solidFill>
                  <a:srgbClr val="0000FF"/>
                </a:solidFill>
                <a:effectLst/>
                <a:latin typeface="Consolas" panose="020B0609020204030204" pitchFamily="49" charset="0"/>
              </a:rPr>
              <a:t>-&gt;</a:t>
            </a:r>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x.getFechaSalida</a:t>
            </a:r>
            <a:r>
              <a:rPr lang="es-ES" b="0" dirty="0">
                <a:solidFill>
                  <a:srgbClr val="000000"/>
                </a:solidFill>
                <a:effectLst/>
                <a:latin typeface="Consolas" panose="020B0609020204030204" pitchFamily="49" charset="0"/>
              </a:rPr>
              <a:t>().</a:t>
            </a:r>
            <a:r>
              <a:rPr lang="es-ES" b="0" dirty="0" err="1">
                <a:solidFill>
                  <a:srgbClr val="000000"/>
                </a:solidFill>
                <a:effectLst/>
                <a:latin typeface="Consolas" panose="020B0609020204030204" pitchFamily="49" charset="0"/>
              </a:rPr>
              <a:t>equals</a:t>
            </a:r>
            <a:r>
              <a:rPr lang="es-ES" b="0" dirty="0">
                <a:solidFill>
                  <a:srgbClr val="000000"/>
                </a:solidFill>
                <a:effectLst/>
                <a:latin typeface="Consolas" panose="020B0609020204030204" pitchFamily="49" charset="0"/>
              </a:rPr>
              <a:t>(fecha))</a:t>
            </a:r>
          </a:p>
          <a:p>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mapToInt</a:t>
            </a:r>
            <a:r>
              <a:rPr lang="es-ES" b="0" dirty="0">
                <a:solidFill>
                  <a:srgbClr val="000000"/>
                </a:solidFill>
                <a:effectLst/>
                <a:latin typeface="Consolas" panose="020B0609020204030204" pitchFamily="49" charset="0"/>
              </a:rPr>
              <a:t>(x </a:t>
            </a:r>
            <a:r>
              <a:rPr lang="es-ES" b="0" dirty="0">
                <a:solidFill>
                  <a:srgbClr val="0000FF"/>
                </a:solidFill>
                <a:effectLst/>
                <a:latin typeface="Consolas" panose="020B0609020204030204" pitchFamily="49" charset="0"/>
              </a:rPr>
              <a:t>-&gt;</a:t>
            </a:r>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x.getNumPasajeros</a:t>
            </a:r>
            <a:r>
              <a:rPr lang="es-ES" b="0" dirty="0">
                <a:solidFill>
                  <a:srgbClr val="000000"/>
                </a:solidFill>
                <a:effectLst/>
                <a:latin typeface="Consolas" panose="020B0609020204030204" pitchFamily="49" charset="0"/>
              </a:rPr>
              <a:t>())</a:t>
            </a:r>
          </a:p>
          <a:p>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average</a:t>
            </a:r>
            <a:r>
              <a:rPr lang="es-ES" b="0" dirty="0">
                <a:solidFill>
                  <a:srgbClr val="000000"/>
                </a:solidFill>
                <a:effectLst/>
                <a:latin typeface="Consolas" panose="020B0609020204030204" pitchFamily="49" charset="0"/>
              </a:rPr>
              <a:t>()</a:t>
            </a:r>
          </a:p>
          <a:p>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getAsDouble</a:t>
            </a:r>
            <a:r>
              <a:rPr lang="es-ES" b="0" dirty="0">
                <a:solidFill>
                  <a:srgbClr val="000000"/>
                </a:solidFill>
                <a:effectLst/>
                <a:latin typeface="Consolas" panose="020B0609020204030204" pitchFamily="49" charset="0"/>
              </a:rPr>
              <a:t>();</a:t>
            </a:r>
          </a:p>
          <a:p>
            <a:r>
              <a:rPr lang="es-ES" b="0" dirty="0">
                <a:solidFill>
                  <a:srgbClr val="000000"/>
                </a:solidFill>
                <a:effectLst/>
                <a:latin typeface="Consolas" panose="020B0609020204030204" pitchFamily="49" charset="0"/>
              </a:rPr>
              <a:t>    }</a:t>
            </a:r>
          </a:p>
        </p:txBody>
      </p:sp>
      <p:sp>
        <p:nvSpPr>
          <p:cNvPr id="5" name="Content Placeholder 2">
            <a:extLst>
              <a:ext uri="{FF2B5EF4-FFF2-40B4-BE49-F238E27FC236}">
                <a16:creationId xmlns:a16="http://schemas.microsoft.com/office/drawing/2014/main" id="{682EFE71-4CDF-4C32-976B-847962BEA349}"/>
              </a:ext>
            </a:extLst>
          </p:cNvPr>
          <p:cNvSpPr txBox="1">
            <a:spLocks/>
          </p:cNvSpPr>
          <p:nvPr/>
        </p:nvSpPr>
        <p:spPr>
          <a:xfrm>
            <a:off x="609600" y="4787183"/>
            <a:ext cx="10972800" cy="1119095"/>
          </a:xfrm>
          <a:prstGeom prst="rect">
            <a:avLst/>
          </a:prstGeom>
        </p:spPr>
        <p:txBody>
          <a:bodyPr vert="horz" lIns="91440" tIns="45720" rIns="91440" bIns="45720" rtlCol="0">
            <a:normAutofit/>
          </a:bodyPr>
          <a:lstStyle>
            <a:lvl1pPr marL="257175" indent="-257175" algn="l" defTabSz="342900" rtl="0" eaLnBrk="1" latinLnBrk="0" hangingPunct="1">
              <a:spcBef>
                <a:spcPct val="20000"/>
              </a:spcBef>
              <a:buFont typeface="Arial"/>
              <a:buChar char="•"/>
              <a:defRPr sz="2400" kern="1200">
                <a:solidFill>
                  <a:srgbClr val="800000"/>
                </a:solidFill>
                <a:latin typeface="+mn-lt"/>
                <a:ea typeface="+mn-ea"/>
                <a:cs typeface="Arial Narrow"/>
              </a:defRPr>
            </a:lvl1pPr>
            <a:lvl2pPr marL="557213" indent="-214313" algn="l" defTabSz="342900" rtl="0" eaLnBrk="1" latinLnBrk="0" hangingPunct="1">
              <a:spcBef>
                <a:spcPct val="20000"/>
              </a:spcBef>
              <a:buFont typeface="Arial"/>
              <a:buChar char="–"/>
              <a:defRPr sz="2100" kern="1200">
                <a:solidFill>
                  <a:srgbClr val="800000"/>
                </a:solidFill>
                <a:latin typeface="+mn-lt"/>
                <a:ea typeface="+mn-ea"/>
                <a:cs typeface="Arial Narrow"/>
              </a:defRPr>
            </a:lvl2pPr>
            <a:lvl3pPr marL="857250" indent="-171450" algn="l" defTabSz="342900" rtl="0" eaLnBrk="1" latinLnBrk="0" hangingPunct="1">
              <a:spcBef>
                <a:spcPct val="20000"/>
              </a:spcBef>
              <a:buFont typeface="Arial"/>
              <a:buChar char="•"/>
              <a:defRPr sz="1800" kern="1200">
                <a:solidFill>
                  <a:srgbClr val="800000"/>
                </a:solidFill>
                <a:latin typeface="+mn-lt"/>
                <a:ea typeface="+mn-ea"/>
                <a:cs typeface="Arial Narrow"/>
              </a:defRPr>
            </a:lvl3pPr>
            <a:lvl4pPr marL="1200150" indent="-171450" algn="l" defTabSz="342900" rtl="0" eaLnBrk="1" latinLnBrk="0" hangingPunct="1">
              <a:spcBef>
                <a:spcPct val="20000"/>
              </a:spcBef>
              <a:buFont typeface="Arial"/>
              <a:buChar char="–"/>
              <a:defRPr sz="1500" kern="1200">
                <a:solidFill>
                  <a:srgbClr val="800000"/>
                </a:solidFill>
                <a:latin typeface="+mn-lt"/>
                <a:ea typeface="+mn-ea"/>
                <a:cs typeface="Arial Narrow"/>
              </a:defRPr>
            </a:lvl4pPr>
            <a:lvl5pPr marL="1543050" indent="-171450" algn="l" defTabSz="342900" rtl="0" eaLnBrk="1" latinLnBrk="0" hangingPunct="1">
              <a:spcBef>
                <a:spcPct val="20000"/>
              </a:spcBef>
              <a:buFont typeface="Arial"/>
              <a:buChar char="»"/>
              <a:defRPr sz="1500" kern="1200">
                <a:solidFill>
                  <a:srgbClr val="800000"/>
                </a:solidFill>
                <a:latin typeface="+mn-lt"/>
                <a:ea typeface="+mn-ea"/>
                <a:cs typeface="Arial Narrow"/>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buClrTx/>
            </a:pPr>
            <a:r>
              <a:rPr lang="es-ES" sz="1800" dirty="0"/>
              <a:t>En este caso hay que aplicar después el método </a:t>
            </a:r>
            <a:r>
              <a:rPr lang="es-ES" sz="1800" dirty="0" err="1"/>
              <a:t>getAsDouble</a:t>
            </a:r>
            <a:r>
              <a:rPr lang="es-ES" sz="1800" dirty="0"/>
              <a:t>, ya que </a:t>
            </a:r>
            <a:r>
              <a:rPr lang="es-ES" sz="1800" dirty="0" err="1"/>
              <a:t>average</a:t>
            </a:r>
            <a:r>
              <a:rPr lang="es-ES" sz="1800" dirty="0"/>
              <a:t> devuelve un objeto de tipo </a:t>
            </a:r>
            <a:r>
              <a:rPr lang="es-ES" sz="1800" dirty="0" err="1"/>
              <a:t>Optional</a:t>
            </a:r>
            <a:r>
              <a:rPr lang="es-ES" sz="1800" dirty="0"/>
              <a:t>, al igual que hacía el método min. El tratamiento de este objeto es similar al que se vio entonces, con la diferencia de que al ser un valor real se usa en este caso el método </a:t>
            </a:r>
            <a:r>
              <a:rPr lang="es-ES" sz="1800" dirty="0" err="1"/>
              <a:t>getAsDouble</a:t>
            </a:r>
            <a:r>
              <a:rPr lang="es-ES" sz="1800" dirty="0"/>
              <a:t> en lugar del método </a:t>
            </a:r>
            <a:r>
              <a:rPr lang="es-ES" sz="1800" dirty="0" err="1"/>
              <a:t>get</a:t>
            </a:r>
            <a:r>
              <a:rPr lang="es-ES" sz="1800" dirty="0"/>
              <a:t>.</a:t>
            </a:r>
          </a:p>
        </p:txBody>
      </p:sp>
    </p:spTree>
    <p:extLst>
      <p:ext uri="{BB962C8B-B14F-4D97-AF65-F5344CB8AC3E}">
        <p14:creationId xmlns:p14="http://schemas.microsoft.com/office/powerpoint/2010/main" val="31939938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FAADD-A7C6-415C-9819-F57CA01233F4}"/>
              </a:ext>
            </a:extLst>
          </p:cNvPr>
          <p:cNvSpPr>
            <a:spLocks noGrp="1"/>
          </p:cNvSpPr>
          <p:nvPr>
            <p:ph type="title"/>
          </p:nvPr>
        </p:nvSpPr>
        <p:spPr/>
        <p:txBody>
          <a:bodyPr>
            <a:normAutofit fontScale="90000"/>
          </a:bodyPr>
          <a:lstStyle/>
          <a:p>
            <a:r>
              <a:rPr lang="es-ES" dirty="0"/>
              <a:t>6. Interfaz </a:t>
            </a:r>
            <a:r>
              <a:rPr lang="es-ES" dirty="0" err="1"/>
              <a:t>Function</a:t>
            </a:r>
            <a:br>
              <a:rPr lang="es-ES" dirty="0"/>
            </a:br>
            <a:r>
              <a:rPr lang="es-ES" dirty="0" err="1"/>
              <a:t>Stream</a:t>
            </a:r>
            <a:r>
              <a:rPr lang="es-ES" dirty="0"/>
              <a:t> </a:t>
            </a:r>
            <a:r>
              <a:rPr lang="es-ES" dirty="0" err="1"/>
              <a:t>flatMap</a:t>
            </a:r>
            <a:r>
              <a:rPr lang="es-ES" dirty="0"/>
              <a:t>(</a:t>
            </a:r>
            <a:r>
              <a:rPr lang="es-ES" dirty="0" err="1"/>
              <a:t>Function</a:t>
            </a:r>
            <a:r>
              <a:rPr lang="es-ES" dirty="0"/>
              <a:t>)</a:t>
            </a:r>
          </a:p>
        </p:txBody>
      </p:sp>
      <p:sp>
        <p:nvSpPr>
          <p:cNvPr id="3" name="Content Placeholder 2">
            <a:extLst>
              <a:ext uri="{FF2B5EF4-FFF2-40B4-BE49-F238E27FC236}">
                <a16:creationId xmlns:a16="http://schemas.microsoft.com/office/drawing/2014/main" id="{51C49B35-C9E7-4BDA-A7C0-E15446A9D1A2}"/>
              </a:ext>
            </a:extLst>
          </p:cNvPr>
          <p:cNvSpPr>
            <a:spLocks noGrp="1"/>
          </p:cNvSpPr>
          <p:nvPr>
            <p:ph idx="1"/>
          </p:nvPr>
        </p:nvSpPr>
        <p:spPr>
          <a:xfrm>
            <a:off x="609600" y="1600205"/>
            <a:ext cx="10972800" cy="2001411"/>
          </a:xfrm>
        </p:spPr>
        <p:txBody>
          <a:bodyPr>
            <a:normAutofit fontScale="92500" lnSpcReduction="20000"/>
          </a:bodyPr>
          <a:lstStyle/>
          <a:p>
            <a:r>
              <a:rPr lang="es-ES" dirty="0"/>
              <a:t>Concatena varios </a:t>
            </a:r>
            <a:r>
              <a:rPr lang="es-ES" dirty="0" err="1"/>
              <a:t>Streams</a:t>
            </a:r>
            <a:r>
              <a:rPr lang="es-ES" dirty="0"/>
              <a:t> en un nuevo </a:t>
            </a:r>
            <a:r>
              <a:rPr lang="es-ES" dirty="0" err="1"/>
              <a:t>Stream</a:t>
            </a:r>
            <a:r>
              <a:rPr lang="es-ES" dirty="0"/>
              <a:t>. Concretamente, a partir de un </a:t>
            </a:r>
            <a:r>
              <a:rPr lang="es-ES" dirty="0" err="1"/>
              <a:t>Stream</a:t>
            </a:r>
            <a:r>
              <a:rPr lang="es-ES" dirty="0"/>
              <a:t> original, obtiene un nuevo </a:t>
            </a:r>
            <a:r>
              <a:rPr lang="es-ES" dirty="0" err="1"/>
              <a:t>Stream</a:t>
            </a:r>
            <a:r>
              <a:rPr lang="es-ES" dirty="0"/>
              <a:t> formado por la concatenación de los </a:t>
            </a:r>
            <a:r>
              <a:rPr lang="es-ES" dirty="0" err="1"/>
              <a:t>Streams</a:t>
            </a:r>
            <a:r>
              <a:rPr lang="es-ES" dirty="0"/>
              <a:t> obtenidos al aplicar una función a cada uno de los elementos del </a:t>
            </a:r>
            <a:r>
              <a:rPr lang="es-ES" dirty="0" err="1"/>
              <a:t>Stream</a:t>
            </a:r>
            <a:r>
              <a:rPr lang="es-ES" dirty="0"/>
              <a:t> original. Equivale al tratamiento secuencial aplana.</a:t>
            </a:r>
          </a:p>
          <a:p>
            <a:endParaRPr lang="es-ES" dirty="0"/>
          </a:p>
          <a:p>
            <a:pPr marL="0" indent="0" algn="ctr">
              <a:buNone/>
            </a:pPr>
            <a:r>
              <a:rPr lang="es-ES" b="1" dirty="0"/>
              <a:t>Obtener una lista con todos los pasajeros de los vuelos que salen en una fecha dada</a:t>
            </a:r>
          </a:p>
        </p:txBody>
      </p:sp>
      <p:sp>
        <p:nvSpPr>
          <p:cNvPr id="4" name="Content Placeholder 3">
            <a:extLst>
              <a:ext uri="{FF2B5EF4-FFF2-40B4-BE49-F238E27FC236}">
                <a16:creationId xmlns:a16="http://schemas.microsoft.com/office/drawing/2014/main" id="{20BBF360-A043-44C1-9D07-EAF521450114}"/>
              </a:ext>
            </a:extLst>
          </p:cNvPr>
          <p:cNvSpPr>
            <a:spLocks noGrp="1"/>
          </p:cNvSpPr>
          <p:nvPr>
            <p:ph idx="10"/>
          </p:nvPr>
        </p:nvSpPr>
        <p:spPr>
          <a:xfrm>
            <a:off x="609600" y="3601616"/>
            <a:ext cx="10972800" cy="2304662"/>
          </a:xfrm>
        </p:spPr>
        <p:txBody>
          <a:bodyPr>
            <a:normAutofit fontScale="92500" lnSpcReduction="10000"/>
          </a:bodyPr>
          <a:lstStyle/>
          <a:p>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public</a:t>
            </a:r>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List</a:t>
            </a:r>
            <a:r>
              <a:rPr lang="es-ES" b="0" dirty="0">
                <a:solidFill>
                  <a:srgbClr val="000000"/>
                </a:solidFill>
                <a:effectLst/>
                <a:latin typeface="Consolas" panose="020B0609020204030204" pitchFamily="49" charset="0"/>
              </a:rPr>
              <a:t>&lt;</a:t>
            </a:r>
            <a:r>
              <a:rPr lang="es-ES" b="0" dirty="0">
                <a:solidFill>
                  <a:srgbClr val="0000FF"/>
                </a:solidFill>
                <a:effectLst/>
                <a:latin typeface="Consolas" panose="020B0609020204030204" pitchFamily="49" charset="0"/>
              </a:rPr>
              <a:t>Pasajero</a:t>
            </a:r>
            <a:r>
              <a:rPr lang="es-ES" b="0" dirty="0">
                <a:solidFill>
                  <a:srgbClr val="000000"/>
                </a:solidFill>
                <a:effectLst/>
                <a:latin typeface="Consolas" panose="020B0609020204030204" pitchFamily="49" charset="0"/>
              </a:rPr>
              <a:t>&gt; </a:t>
            </a:r>
            <a:r>
              <a:rPr lang="es-ES" b="0" dirty="0" err="1">
                <a:solidFill>
                  <a:srgbClr val="000000"/>
                </a:solidFill>
                <a:effectLst/>
                <a:latin typeface="Consolas" panose="020B0609020204030204" pitchFamily="49" charset="0"/>
              </a:rPr>
              <a:t>pasajerosVuelosFecha</a:t>
            </a:r>
            <a:r>
              <a:rPr lang="es-ES" b="0" dirty="0">
                <a:solidFill>
                  <a:srgbClr val="000000"/>
                </a:solidFill>
                <a:effectLst/>
                <a:latin typeface="Consolas" panose="020B0609020204030204" pitchFamily="49" charset="0"/>
              </a:rPr>
              <a:t>(</a:t>
            </a:r>
            <a:r>
              <a:rPr lang="es-ES" b="0" dirty="0" err="1">
                <a:solidFill>
                  <a:srgbClr val="0000FF"/>
                </a:solidFill>
                <a:effectLst/>
                <a:latin typeface="Consolas" panose="020B0609020204030204" pitchFamily="49" charset="0"/>
              </a:rPr>
              <a:t>LocalDate</a:t>
            </a:r>
            <a:r>
              <a:rPr lang="es-ES" b="0" dirty="0">
                <a:solidFill>
                  <a:srgbClr val="000000"/>
                </a:solidFill>
                <a:effectLst/>
                <a:latin typeface="Consolas" panose="020B0609020204030204" pitchFamily="49" charset="0"/>
              </a:rPr>
              <a:t> fecha) {</a:t>
            </a:r>
          </a:p>
          <a:p>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return</a:t>
            </a:r>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getVuelos</a:t>
            </a:r>
            <a:r>
              <a:rPr lang="es-ES" b="0" dirty="0">
                <a:solidFill>
                  <a:srgbClr val="000000"/>
                </a:solidFill>
                <a:effectLst/>
                <a:latin typeface="Consolas" panose="020B0609020204030204" pitchFamily="49" charset="0"/>
              </a:rPr>
              <a:t>().</a:t>
            </a:r>
            <a:r>
              <a:rPr lang="es-ES" b="0" dirty="0" err="1">
                <a:solidFill>
                  <a:srgbClr val="000000"/>
                </a:solidFill>
                <a:effectLst/>
                <a:latin typeface="Consolas" panose="020B0609020204030204" pitchFamily="49" charset="0"/>
              </a:rPr>
              <a:t>stream</a:t>
            </a:r>
            <a:r>
              <a:rPr lang="es-ES" b="0" dirty="0">
                <a:solidFill>
                  <a:srgbClr val="000000"/>
                </a:solidFill>
                <a:effectLst/>
                <a:latin typeface="Consolas" panose="020B0609020204030204" pitchFamily="49" charset="0"/>
              </a:rPr>
              <a:t>()</a:t>
            </a:r>
          </a:p>
          <a:p>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filter</a:t>
            </a:r>
            <a:r>
              <a:rPr lang="es-ES" b="0" dirty="0">
                <a:solidFill>
                  <a:srgbClr val="000000"/>
                </a:solidFill>
                <a:effectLst/>
                <a:latin typeface="Consolas" panose="020B0609020204030204" pitchFamily="49" charset="0"/>
              </a:rPr>
              <a:t>(x </a:t>
            </a:r>
            <a:r>
              <a:rPr lang="es-ES" b="0" dirty="0">
                <a:solidFill>
                  <a:srgbClr val="0000FF"/>
                </a:solidFill>
                <a:effectLst/>
                <a:latin typeface="Consolas" panose="020B0609020204030204" pitchFamily="49" charset="0"/>
              </a:rPr>
              <a:t>-&gt;</a:t>
            </a:r>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x.getFechaSalida</a:t>
            </a:r>
            <a:r>
              <a:rPr lang="es-ES" b="0" dirty="0">
                <a:solidFill>
                  <a:srgbClr val="000000"/>
                </a:solidFill>
                <a:effectLst/>
                <a:latin typeface="Consolas" panose="020B0609020204030204" pitchFamily="49" charset="0"/>
              </a:rPr>
              <a:t>().</a:t>
            </a:r>
            <a:r>
              <a:rPr lang="es-ES" b="0" dirty="0" err="1">
                <a:solidFill>
                  <a:srgbClr val="000000"/>
                </a:solidFill>
                <a:effectLst/>
                <a:latin typeface="Consolas" panose="020B0609020204030204" pitchFamily="49" charset="0"/>
              </a:rPr>
              <a:t>equals</a:t>
            </a:r>
            <a:r>
              <a:rPr lang="es-ES" b="0" dirty="0">
                <a:solidFill>
                  <a:srgbClr val="000000"/>
                </a:solidFill>
                <a:effectLst/>
                <a:latin typeface="Consolas" panose="020B0609020204030204" pitchFamily="49" charset="0"/>
              </a:rPr>
              <a:t>(fecha))</a:t>
            </a:r>
          </a:p>
          <a:p>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flatMap</a:t>
            </a:r>
            <a:r>
              <a:rPr lang="es-ES" b="0" dirty="0">
                <a:solidFill>
                  <a:srgbClr val="000000"/>
                </a:solidFill>
                <a:effectLst/>
                <a:latin typeface="Consolas" panose="020B0609020204030204" pitchFamily="49" charset="0"/>
              </a:rPr>
              <a:t>(x </a:t>
            </a:r>
            <a:r>
              <a:rPr lang="es-ES" b="0" dirty="0">
                <a:solidFill>
                  <a:srgbClr val="0000FF"/>
                </a:solidFill>
                <a:effectLst/>
                <a:latin typeface="Consolas" panose="020B0609020204030204" pitchFamily="49" charset="0"/>
              </a:rPr>
              <a:t>-&gt;</a:t>
            </a:r>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x.getPasajeros</a:t>
            </a:r>
            <a:r>
              <a:rPr lang="es-ES" b="0" dirty="0">
                <a:solidFill>
                  <a:srgbClr val="000000"/>
                </a:solidFill>
                <a:effectLst/>
                <a:latin typeface="Consolas" panose="020B0609020204030204" pitchFamily="49" charset="0"/>
              </a:rPr>
              <a:t>().</a:t>
            </a:r>
            <a:r>
              <a:rPr lang="es-ES" b="0" dirty="0" err="1">
                <a:solidFill>
                  <a:srgbClr val="000000"/>
                </a:solidFill>
                <a:effectLst/>
                <a:latin typeface="Consolas" panose="020B0609020204030204" pitchFamily="49" charset="0"/>
              </a:rPr>
              <a:t>stream</a:t>
            </a:r>
            <a:r>
              <a:rPr lang="es-ES" b="0" dirty="0">
                <a:solidFill>
                  <a:srgbClr val="000000"/>
                </a:solidFill>
                <a:effectLst/>
                <a:latin typeface="Consolas" panose="020B0609020204030204" pitchFamily="49" charset="0"/>
              </a:rPr>
              <a:t>())</a:t>
            </a:r>
          </a:p>
          <a:p>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collect</a:t>
            </a:r>
            <a:r>
              <a:rPr lang="es-ES" b="0" dirty="0">
                <a:solidFill>
                  <a:srgbClr val="000000"/>
                </a:solidFill>
                <a:effectLst/>
                <a:latin typeface="Consolas" panose="020B0609020204030204" pitchFamily="49" charset="0"/>
              </a:rPr>
              <a:t>(</a:t>
            </a:r>
            <a:r>
              <a:rPr lang="es-ES" b="0" dirty="0" err="1">
                <a:solidFill>
                  <a:srgbClr val="000000"/>
                </a:solidFill>
                <a:effectLst/>
                <a:latin typeface="Consolas" panose="020B0609020204030204" pitchFamily="49" charset="0"/>
              </a:rPr>
              <a:t>Collectors.toList</a:t>
            </a:r>
            <a:r>
              <a:rPr lang="es-ES" b="0" dirty="0">
                <a:solidFill>
                  <a:srgbClr val="000000"/>
                </a:solidFill>
                <a:effectLst/>
                <a:latin typeface="Consolas" panose="020B0609020204030204" pitchFamily="49" charset="0"/>
              </a:rPr>
              <a:t>());</a:t>
            </a:r>
          </a:p>
          <a:p>
            <a:r>
              <a:rPr lang="es-E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7917679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70DCD4-CA62-4993-90B6-2828465E7EBD}"/>
              </a:ext>
            </a:extLst>
          </p:cNvPr>
          <p:cNvSpPr>
            <a:spLocks noGrp="1"/>
          </p:cNvSpPr>
          <p:nvPr>
            <p:ph type="title"/>
          </p:nvPr>
        </p:nvSpPr>
        <p:spPr/>
        <p:txBody>
          <a:bodyPr/>
          <a:lstStyle/>
          <a:p>
            <a:r>
              <a:rPr lang="es-ES" dirty="0"/>
              <a:t>ÍNDICE</a:t>
            </a:r>
          </a:p>
        </p:txBody>
      </p:sp>
      <p:sp>
        <p:nvSpPr>
          <p:cNvPr id="4" name="Content Placeholder 3">
            <a:extLst>
              <a:ext uri="{FF2B5EF4-FFF2-40B4-BE49-F238E27FC236}">
                <a16:creationId xmlns:a16="http://schemas.microsoft.com/office/drawing/2014/main" id="{C6368001-09F1-427B-8CAA-302817A07411}"/>
              </a:ext>
            </a:extLst>
          </p:cNvPr>
          <p:cNvSpPr>
            <a:spLocks noGrp="1"/>
          </p:cNvSpPr>
          <p:nvPr>
            <p:ph idx="1"/>
          </p:nvPr>
        </p:nvSpPr>
        <p:spPr/>
        <p:txBody>
          <a:bodyPr/>
          <a:lstStyle/>
          <a:p>
            <a:pPr marL="457200" indent="-457200">
              <a:buFont typeface="+mj-lt"/>
              <a:buAutoNum type="arabicPeriod"/>
            </a:pPr>
            <a:r>
              <a:rPr lang="es-ES" dirty="0">
                <a:solidFill>
                  <a:schemeClr val="tx1"/>
                </a:solidFill>
              </a:rPr>
              <a:t>Introducción</a:t>
            </a:r>
          </a:p>
          <a:p>
            <a:pPr marL="457200" indent="-457200">
              <a:buFont typeface="+mj-lt"/>
              <a:buAutoNum type="arabicPeriod"/>
            </a:pPr>
            <a:r>
              <a:rPr lang="es-ES" dirty="0">
                <a:solidFill>
                  <a:schemeClr val="tx1"/>
                </a:solidFill>
              </a:rPr>
              <a:t>Tipo </a:t>
            </a:r>
            <a:r>
              <a:rPr lang="es-ES" dirty="0" err="1">
                <a:solidFill>
                  <a:schemeClr val="tx1"/>
                </a:solidFill>
              </a:rPr>
              <a:t>Stream</a:t>
            </a:r>
            <a:endParaRPr lang="es-ES" dirty="0">
              <a:solidFill>
                <a:schemeClr val="tx1"/>
              </a:solidFill>
            </a:endParaRPr>
          </a:p>
          <a:p>
            <a:pPr marL="457200" indent="-457200">
              <a:buFont typeface="+mj-lt"/>
              <a:buAutoNum type="arabicPeriod"/>
            </a:pPr>
            <a:r>
              <a:rPr lang="es-ES" dirty="0">
                <a:solidFill>
                  <a:schemeClr val="tx1"/>
                </a:solidFill>
              </a:rPr>
              <a:t>Operaciones</a:t>
            </a:r>
          </a:p>
          <a:p>
            <a:pPr marL="457200" indent="-457200">
              <a:buFont typeface="+mj-lt"/>
              <a:buAutoNum type="arabicPeriod"/>
            </a:pPr>
            <a:r>
              <a:rPr lang="es-ES" dirty="0">
                <a:solidFill>
                  <a:schemeClr val="tx1"/>
                </a:solidFill>
              </a:rPr>
              <a:t>Interfaz </a:t>
            </a:r>
            <a:r>
              <a:rPr lang="es-ES" dirty="0" err="1">
                <a:solidFill>
                  <a:schemeClr val="tx1"/>
                </a:solidFill>
              </a:rPr>
              <a:t>Predicate</a:t>
            </a:r>
            <a:endParaRPr lang="es-ES" dirty="0">
              <a:solidFill>
                <a:schemeClr val="tx1"/>
              </a:solidFill>
            </a:endParaRPr>
          </a:p>
          <a:p>
            <a:pPr marL="457200" indent="-457200">
              <a:buFont typeface="+mj-lt"/>
              <a:buAutoNum type="arabicPeriod"/>
            </a:pPr>
            <a:r>
              <a:rPr lang="es-ES" dirty="0">
                <a:solidFill>
                  <a:schemeClr val="tx1"/>
                </a:solidFill>
              </a:rPr>
              <a:t>Interfaz </a:t>
            </a:r>
            <a:r>
              <a:rPr lang="es-ES" dirty="0" err="1">
                <a:solidFill>
                  <a:schemeClr val="tx1"/>
                </a:solidFill>
              </a:rPr>
              <a:t>Comparator</a:t>
            </a:r>
            <a:endParaRPr lang="es-ES" dirty="0">
              <a:solidFill>
                <a:schemeClr val="tx1"/>
              </a:solidFill>
            </a:endParaRPr>
          </a:p>
          <a:p>
            <a:pPr marL="457200" indent="-457200">
              <a:buFont typeface="+mj-lt"/>
              <a:buAutoNum type="arabicPeriod"/>
            </a:pPr>
            <a:r>
              <a:rPr lang="es-ES" dirty="0">
                <a:solidFill>
                  <a:schemeClr val="tx1"/>
                </a:solidFill>
              </a:rPr>
              <a:t>Interfaz </a:t>
            </a:r>
            <a:r>
              <a:rPr lang="es-ES" dirty="0" err="1">
                <a:solidFill>
                  <a:schemeClr val="tx1"/>
                </a:solidFill>
              </a:rPr>
              <a:t>Function</a:t>
            </a:r>
            <a:endParaRPr lang="es-ES" dirty="0">
              <a:solidFill>
                <a:schemeClr val="tx1"/>
              </a:solidFill>
            </a:endParaRPr>
          </a:p>
          <a:p>
            <a:pPr marL="457200" indent="-457200">
              <a:buFont typeface="+mj-lt"/>
              <a:buAutoNum type="arabicPeriod"/>
            </a:pPr>
            <a:r>
              <a:rPr lang="es-ES" b="1" dirty="0"/>
              <a:t>Interfaz </a:t>
            </a:r>
            <a:r>
              <a:rPr lang="es-ES" b="1" dirty="0" err="1"/>
              <a:t>Consumer</a:t>
            </a:r>
            <a:endParaRPr lang="es-ES" b="1" dirty="0"/>
          </a:p>
          <a:p>
            <a:pPr marL="457200" indent="-457200">
              <a:buFont typeface="+mj-lt"/>
              <a:buAutoNum type="arabicPeriod"/>
            </a:pPr>
            <a:r>
              <a:rPr lang="es-ES" dirty="0"/>
              <a:t>Método </a:t>
            </a:r>
            <a:r>
              <a:rPr lang="es-ES" dirty="0" err="1"/>
              <a:t>collect</a:t>
            </a:r>
            <a:r>
              <a:rPr lang="es-ES" dirty="0"/>
              <a:t> y la interfaz </a:t>
            </a:r>
            <a:r>
              <a:rPr lang="es-ES" dirty="0" err="1"/>
              <a:t>Collector</a:t>
            </a:r>
            <a:endParaRPr lang="es-ES" dirty="0"/>
          </a:p>
          <a:p>
            <a:pPr marL="457200" indent="-457200">
              <a:buFont typeface="+mj-lt"/>
              <a:buAutoNum type="arabicPeriod"/>
            </a:pPr>
            <a:r>
              <a:rPr lang="es-ES" dirty="0"/>
              <a:t>Otros métodos</a:t>
            </a:r>
          </a:p>
          <a:p>
            <a:pPr marL="457200" indent="-457200">
              <a:buFont typeface="+mj-lt"/>
              <a:buAutoNum type="arabicPeriod"/>
            </a:pPr>
            <a:endParaRPr lang="es-ES" dirty="0"/>
          </a:p>
        </p:txBody>
      </p:sp>
    </p:spTree>
    <p:extLst>
      <p:ext uri="{BB962C8B-B14F-4D97-AF65-F5344CB8AC3E}">
        <p14:creationId xmlns:p14="http://schemas.microsoft.com/office/powerpoint/2010/main" val="12110966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46BE-1B0C-4482-B197-777A6F336A91}"/>
              </a:ext>
            </a:extLst>
          </p:cNvPr>
          <p:cNvSpPr>
            <a:spLocks noGrp="1"/>
          </p:cNvSpPr>
          <p:nvPr>
            <p:ph type="title"/>
          </p:nvPr>
        </p:nvSpPr>
        <p:spPr/>
        <p:txBody>
          <a:bodyPr/>
          <a:lstStyle/>
          <a:p>
            <a:r>
              <a:rPr lang="es-ES" dirty="0"/>
              <a:t>7. Interfaz </a:t>
            </a:r>
            <a:r>
              <a:rPr lang="es-ES" dirty="0" err="1"/>
              <a:t>Consumer</a:t>
            </a:r>
            <a:endParaRPr lang="es-ES" dirty="0"/>
          </a:p>
        </p:txBody>
      </p:sp>
      <p:sp>
        <p:nvSpPr>
          <p:cNvPr id="3" name="Content Placeholder 2">
            <a:extLst>
              <a:ext uri="{FF2B5EF4-FFF2-40B4-BE49-F238E27FC236}">
                <a16:creationId xmlns:a16="http://schemas.microsoft.com/office/drawing/2014/main" id="{D9FB20C1-507B-453F-88D0-C46A3E34BD82}"/>
              </a:ext>
            </a:extLst>
          </p:cNvPr>
          <p:cNvSpPr>
            <a:spLocks noGrp="1"/>
          </p:cNvSpPr>
          <p:nvPr>
            <p:ph idx="1"/>
          </p:nvPr>
        </p:nvSpPr>
        <p:spPr>
          <a:xfrm>
            <a:off x="609600" y="1600205"/>
            <a:ext cx="10972800" cy="1646848"/>
          </a:xfrm>
        </p:spPr>
        <p:txBody>
          <a:bodyPr>
            <a:normAutofit/>
          </a:bodyPr>
          <a:lstStyle/>
          <a:p>
            <a:r>
              <a:rPr lang="es-ES" dirty="0"/>
              <a:t>La interfaz funcional </a:t>
            </a:r>
            <a:r>
              <a:rPr lang="es-ES" dirty="0" err="1"/>
              <a:t>Consumer</a:t>
            </a:r>
            <a:r>
              <a:rPr lang="es-ES" dirty="0"/>
              <a:t> es similar a la interfaz </a:t>
            </a:r>
            <a:r>
              <a:rPr lang="es-ES" dirty="0" err="1"/>
              <a:t>Function</a:t>
            </a:r>
            <a:r>
              <a:rPr lang="es-ES" dirty="0"/>
              <a:t>, salvo por el hecho de que no devuelve ningún valor. Su objetivo es realizar una acción sobre el objeto al cual se aplica, como puede ser modificar el valor de una propiedad del mismo.</a:t>
            </a:r>
          </a:p>
          <a:p>
            <a:r>
              <a:rPr lang="es-ES" dirty="0"/>
              <a:t>Retrasar un día la fecha de llegada de un vuelo; o cambiar el destino de un vuelo</a:t>
            </a:r>
          </a:p>
          <a:p>
            <a:endParaRPr lang="es-ES" dirty="0"/>
          </a:p>
          <a:p>
            <a:endParaRPr lang="es-ES" dirty="0"/>
          </a:p>
        </p:txBody>
      </p:sp>
      <p:sp>
        <p:nvSpPr>
          <p:cNvPr id="4" name="Content Placeholder 3">
            <a:extLst>
              <a:ext uri="{FF2B5EF4-FFF2-40B4-BE49-F238E27FC236}">
                <a16:creationId xmlns:a16="http://schemas.microsoft.com/office/drawing/2014/main" id="{9677275E-B5C6-4F3A-B192-70E0CAFF642D}"/>
              </a:ext>
            </a:extLst>
          </p:cNvPr>
          <p:cNvSpPr>
            <a:spLocks noGrp="1"/>
          </p:cNvSpPr>
          <p:nvPr>
            <p:ph idx="10"/>
          </p:nvPr>
        </p:nvSpPr>
        <p:spPr>
          <a:xfrm>
            <a:off x="609600" y="3429000"/>
            <a:ext cx="10876384" cy="1020041"/>
          </a:xfrm>
        </p:spPr>
        <p:txBody>
          <a:bodyPr>
            <a:normAutofit fontScale="92500"/>
          </a:bodyPr>
          <a:lstStyle/>
          <a:p>
            <a:r>
              <a:rPr lang="es-ES" sz="1600" b="0" dirty="0" err="1">
                <a:solidFill>
                  <a:srgbClr val="0000FF"/>
                </a:solidFill>
                <a:effectLst/>
                <a:latin typeface="Consolas" panose="020B0609020204030204" pitchFamily="49" charset="0"/>
              </a:rPr>
              <a:t>Consumer</a:t>
            </a:r>
            <a:r>
              <a:rPr lang="es-ES" sz="1600" b="0" dirty="0">
                <a:solidFill>
                  <a:srgbClr val="000000"/>
                </a:solidFill>
                <a:effectLst/>
                <a:latin typeface="Consolas" panose="020B0609020204030204" pitchFamily="49" charset="0"/>
              </a:rPr>
              <a:t>&lt;</a:t>
            </a:r>
            <a:r>
              <a:rPr lang="es-ES" sz="1600" b="0" dirty="0">
                <a:solidFill>
                  <a:srgbClr val="0000FF"/>
                </a:solidFill>
                <a:effectLst/>
                <a:latin typeface="Consolas" panose="020B0609020204030204" pitchFamily="49" charset="0"/>
              </a:rPr>
              <a:t>Vuelo</a:t>
            </a:r>
            <a:r>
              <a:rPr lang="es-ES" sz="1600" b="0" dirty="0">
                <a:solidFill>
                  <a:srgbClr val="000000"/>
                </a:solidFill>
                <a:effectLst/>
                <a:latin typeface="Consolas" panose="020B0609020204030204" pitchFamily="49" charset="0"/>
              </a:rPr>
              <a:t>&gt; </a:t>
            </a:r>
            <a:r>
              <a:rPr lang="es-ES" sz="1600" b="0" dirty="0" err="1">
                <a:solidFill>
                  <a:srgbClr val="000000"/>
                </a:solidFill>
                <a:effectLst/>
                <a:latin typeface="Consolas" panose="020B0609020204030204" pitchFamily="49" charset="0"/>
              </a:rPr>
              <a:t>retrasaFechaLlegada</a:t>
            </a:r>
            <a:r>
              <a:rPr lang="es-ES" sz="1600" b="0" dirty="0">
                <a:solidFill>
                  <a:srgbClr val="000000"/>
                </a:solidFill>
                <a:effectLst/>
                <a:latin typeface="Consolas" panose="020B0609020204030204" pitchFamily="49" charset="0"/>
              </a:rPr>
              <a:t> = x </a:t>
            </a:r>
            <a:r>
              <a:rPr lang="es-ES" sz="1600" b="0" dirty="0">
                <a:solidFill>
                  <a:srgbClr val="0000FF"/>
                </a:solidFill>
                <a:effectLst/>
                <a:latin typeface="Consolas" panose="020B0609020204030204" pitchFamily="49" charset="0"/>
              </a:rPr>
              <a:t>-&gt;</a:t>
            </a:r>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x.setFechaLlegada</a:t>
            </a:r>
            <a:r>
              <a:rPr lang="es-ES" sz="1600" b="0" dirty="0">
                <a:solidFill>
                  <a:srgbClr val="000000"/>
                </a:solidFill>
                <a:effectLst/>
                <a:latin typeface="Consolas" panose="020B0609020204030204" pitchFamily="49" charset="0"/>
              </a:rPr>
              <a:t>(</a:t>
            </a:r>
            <a:r>
              <a:rPr lang="es-ES" sz="1600" b="0" dirty="0" err="1">
                <a:solidFill>
                  <a:srgbClr val="000000"/>
                </a:solidFill>
                <a:effectLst/>
                <a:latin typeface="Consolas" panose="020B0609020204030204" pitchFamily="49" charset="0"/>
              </a:rPr>
              <a:t>x.getFechaLlegada</a:t>
            </a:r>
            <a:r>
              <a:rPr lang="es-ES" sz="1600" b="0" dirty="0">
                <a:solidFill>
                  <a:srgbClr val="000000"/>
                </a:solidFill>
                <a:effectLst/>
                <a:latin typeface="Consolas" panose="020B0609020204030204" pitchFamily="49" charset="0"/>
              </a:rPr>
              <a:t>().</a:t>
            </a:r>
            <a:r>
              <a:rPr lang="es-ES" sz="1600" b="0" dirty="0" err="1">
                <a:solidFill>
                  <a:srgbClr val="000000"/>
                </a:solidFill>
                <a:effectLst/>
                <a:latin typeface="Consolas" panose="020B0609020204030204" pitchFamily="49" charset="0"/>
              </a:rPr>
              <a:t>plusDays</a:t>
            </a:r>
            <a:r>
              <a:rPr lang="es-ES" sz="1600" b="0" dirty="0">
                <a:solidFill>
                  <a:srgbClr val="000000"/>
                </a:solidFill>
                <a:effectLst/>
                <a:latin typeface="Consolas" panose="020B0609020204030204" pitchFamily="49" charset="0"/>
              </a:rPr>
              <a:t>(</a:t>
            </a:r>
            <a:r>
              <a:rPr lang="es-ES" sz="1600" b="0" dirty="0">
                <a:solidFill>
                  <a:srgbClr val="098658"/>
                </a:solidFill>
                <a:effectLst/>
                <a:latin typeface="Consolas" panose="020B0609020204030204" pitchFamily="49" charset="0"/>
              </a:rPr>
              <a:t>1</a:t>
            </a:r>
            <a:r>
              <a:rPr lang="es-ES" sz="1600" b="0" dirty="0">
                <a:solidFill>
                  <a:srgbClr val="000000"/>
                </a:solidFill>
                <a:effectLst/>
                <a:latin typeface="Consolas" panose="020B0609020204030204" pitchFamily="49" charset="0"/>
              </a:rPr>
              <a:t>));</a:t>
            </a:r>
          </a:p>
          <a:p>
            <a:r>
              <a:rPr lang="es-ES" sz="1600" dirty="0"/>
              <a:t>------------------------------------------------------------------------------------------------------</a:t>
            </a:r>
          </a:p>
          <a:p>
            <a:r>
              <a:rPr lang="es-ES" sz="1600" b="0" dirty="0" err="1">
                <a:solidFill>
                  <a:srgbClr val="0000FF"/>
                </a:solidFill>
                <a:effectLst/>
                <a:latin typeface="Consolas" panose="020B0609020204030204" pitchFamily="49" charset="0"/>
              </a:rPr>
              <a:t>Consumer</a:t>
            </a:r>
            <a:r>
              <a:rPr lang="es-ES" sz="1600" b="0" dirty="0">
                <a:solidFill>
                  <a:srgbClr val="000000"/>
                </a:solidFill>
                <a:effectLst/>
                <a:latin typeface="Consolas" panose="020B0609020204030204" pitchFamily="49" charset="0"/>
              </a:rPr>
              <a:t>&lt;</a:t>
            </a:r>
            <a:r>
              <a:rPr lang="es-ES" sz="1600" b="0" dirty="0">
                <a:solidFill>
                  <a:srgbClr val="0000FF"/>
                </a:solidFill>
                <a:effectLst/>
                <a:latin typeface="Consolas" panose="020B0609020204030204" pitchFamily="49" charset="0"/>
              </a:rPr>
              <a:t>Vuelo</a:t>
            </a:r>
            <a:r>
              <a:rPr lang="es-ES" sz="1600" b="0" dirty="0">
                <a:solidFill>
                  <a:srgbClr val="000000"/>
                </a:solidFill>
                <a:effectLst/>
                <a:latin typeface="Consolas" panose="020B0609020204030204" pitchFamily="49" charset="0"/>
              </a:rPr>
              <a:t>&gt; </a:t>
            </a:r>
            <a:r>
              <a:rPr lang="es-ES" sz="1600" b="0" dirty="0" err="1">
                <a:solidFill>
                  <a:srgbClr val="000000"/>
                </a:solidFill>
                <a:effectLst/>
                <a:latin typeface="Consolas" panose="020B0609020204030204" pitchFamily="49" charset="0"/>
              </a:rPr>
              <a:t>desviaVuelo</a:t>
            </a:r>
            <a:r>
              <a:rPr lang="es-ES" sz="1600" b="0" dirty="0">
                <a:solidFill>
                  <a:srgbClr val="000000"/>
                </a:solidFill>
                <a:effectLst/>
                <a:latin typeface="Consolas" panose="020B0609020204030204" pitchFamily="49" charset="0"/>
              </a:rPr>
              <a:t> = x </a:t>
            </a:r>
            <a:r>
              <a:rPr lang="es-ES" sz="1600" b="0" dirty="0">
                <a:solidFill>
                  <a:srgbClr val="0000FF"/>
                </a:solidFill>
                <a:effectLst/>
                <a:latin typeface="Consolas" panose="020B0609020204030204" pitchFamily="49" charset="0"/>
              </a:rPr>
              <a:t>-&gt;</a:t>
            </a:r>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x.setDestino</a:t>
            </a:r>
            <a:r>
              <a:rPr lang="es-ES" sz="1600" b="0" dirty="0">
                <a:solidFill>
                  <a:srgbClr val="000000"/>
                </a:solidFill>
                <a:effectLst/>
                <a:latin typeface="Consolas" panose="020B0609020204030204" pitchFamily="49" charset="0"/>
              </a:rPr>
              <a:t>(</a:t>
            </a:r>
            <a:r>
              <a:rPr lang="es-ES" sz="1600" b="0" dirty="0" err="1">
                <a:solidFill>
                  <a:srgbClr val="000000"/>
                </a:solidFill>
                <a:effectLst/>
                <a:latin typeface="Consolas" panose="020B0609020204030204" pitchFamily="49" charset="0"/>
              </a:rPr>
              <a:t>nuevoDestino</a:t>
            </a:r>
            <a:r>
              <a:rPr lang="es-ES"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954109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646BE-1B0C-4482-B197-777A6F336A91}"/>
              </a:ext>
            </a:extLst>
          </p:cNvPr>
          <p:cNvSpPr>
            <a:spLocks noGrp="1"/>
          </p:cNvSpPr>
          <p:nvPr>
            <p:ph type="title"/>
          </p:nvPr>
        </p:nvSpPr>
        <p:spPr/>
        <p:txBody>
          <a:bodyPr>
            <a:normAutofit fontScale="90000"/>
          </a:bodyPr>
          <a:lstStyle/>
          <a:p>
            <a:r>
              <a:rPr lang="es-ES" dirty="0"/>
              <a:t>7. Interfaz </a:t>
            </a:r>
            <a:r>
              <a:rPr lang="es-ES" dirty="0" err="1"/>
              <a:t>Consumer</a:t>
            </a:r>
            <a:br>
              <a:rPr lang="es-ES" dirty="0"/>
            </a:br>
            <a:r>
              <a:rPr lang="es-ES" dirty="0" err="1"/>
              <a:t>Stream</a:t>
            </a:r>
            <a:r>
              <a:rPr lang="es-ES" dirty="0"/>
              <a:t> </a:t>
            </a:r>
            <a:r>
              <a:rPr lang="es-ES" dirty="0" err="1"/>
              <a:t>forEach</a:t>
            </a:r>
            <a:r>
              <a:rPr lang="es-ES" dirty="0"/>
              <a:t>(</a:t>
            </a:r>
            <a:r>
              <a:rPr lang="es-ES" dirty="0" err="1"/>
              <a:t>Consumer</a:t>
            </a:r>
            <a:r>
              <a:rPr lang="es-ES" dirty="0"/>
              <a:t>)</a:t>
            </a:r>
          </a:p>
        </p:txBody>
      </p:sp>
      <p:sp>
        <p:nvSpPr>
          <p:cNvPr id="3" name="Content Placeholder 2">
            <a:extLst>
              <a:ext uri="{FF2B5EF4-FFF2-40B4-BE49-F238E27FC236}">
                <a16:creationId xmlns:a16="http://schemas.microsoft.com/office/drawing/2014/main" id="{D9FB20C1-507B-453F-88D0-C46A3E34BD82}"/>
              </a:ext>
            </a:extLst>
          </p:cNvPr>
          <p:cNvSpPr>
            <a:spLocks noGrp="1"/>
          </p:cNvSpPr>
          <p:nvPr>
            <p:ph idx="1"/>
          </p:nvPr>
        </p:nvSpPr>
        <p:spPr/>
        <p:txBody>
          <a:bodyPr>
            <a:normAutofit fontScale="70000" lnSpcReduction="20000"/>
          </a:bodyPr>
          <a:lstStyle/>
          <a:p>
            <a:r>
              <a:rPr lang="es-ES" dirty="0"/>
              <a:t>Los objetos de tipo </a:t>
            </a:r>
            <a:r>
              <a:rPr lang="es-ES" dirty="0" err="1"/>
              <a:t>Consumer</a:t>
            </a:r>
            <a:r>
              <a:rPr lang="es-ES" dirty="0"/>
              <a:t> se utilizan por ejemplo en el método </a:t>
            </a:r>
            <a:r>
              <a:rPr lang="es-ES" b="1" dirty="0" err="1"/>
              <a:t>forEach</a:t>
            </a:r>
            <a:r>
              <a:rPr lang="es-ES" dirty="0"/>
              <a:t>. El método </a:t>
            </a:r>
            <a:r>
              <a:rPr lang="es-ES" b="1" dirty="0" err="1"/>
              <a:t>forEach</a:t>
            </a:r>
            <a:r>
              <a:rPr lang="es-ES" dirty="0"/>
              <a:t> ejecuta una acción sobre los elementos de un </a:t>
            </a:r>
            <a:r>
              <a:rPr lang="es-ES" dirty="0" err="1"/>
              <a:t>Stream</a:t>
            </a:r>
            <a:r>
              <a:rPr lang="es-ES" dirty="0"/>
              <a:t>. La acción se define mediante un objeto de tipo </a:t>
            </a:r>
            <a:r>
              <a:rPr lang="es-ES" dirty="0" err="1"/>
              <a:t>Consumer</a:t>
            </a:r>
            <a:r>
              <a:rPr lang="es-ES" dirty="0"/>
              <a:t>. </a:t>
            </a:r>
          </a:p>
          <a:p>
            <a:pPr marL="0" indent="0" algn="ctr">
              <a:buNone/>
            </a:pPr>
            <a:r>
              <a:rPr lang="es-ES" b="1" dirty="0"/>
              <a:t>Supongamos que un temporal de nieve obliga a desviar todos los vuelos que se dirigen a un determinado aeropuerto hacia un aeropuerto alternativo</a:t>
            </a:r>
          </a:p>
        </p:txBody>
      </p:sp>
      <p:sp>
        <p:nvSpPr>
          <p:cNvPr id="4" name="Content Placeholder 3">
            <a:extLst>
              <a:ext uri="{FF2B5EF4-FFF2-40B4-BE49-F238E27FC236}">
                <a16:creationId xmlns:a16="http://schemas.microsoft.com/office/drawing/2014/main" id="{9677275E-B5C6-4F3A-B192-70E0CAFF642D}"/>
              </a:ext>
            </a:extLst>
          </p:cNvPr>
          <p:cNvSpPr>
            <a:spLocks noGrp="1"/>
          </p:cNvSpPr>
          <p:nvPr>
            <p:ph idx="10"/>
          </p:nvPr>
        </p:nvSpPr>
        <p:spPr>
          <a:xfrm>
            <a:off x="250371" y="2718319"/>
            <a:ext cx="11691257" cy="1517780"/>
          </a:xfrm>
        </p:spPr>
        <p:txBody>
          <a:bodyPr>
            <a:normAutofit/>
          </a:bodyPr>
          <a:lstStyle/>
          <a:p>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public</a:t>
            </a:r>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void</a:t>
            </a:r>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desviaVuelosDestino</a:t>
            </a:r>
            <a:r>
              <a:rPr lang="es-ES" sz="1600" b="0" dirty="0">
                <a:solidFill>
                  <a:srgbClr val="000000"/>
                </a:solidFill>
                <a:effectLst/>
                <a:latin typeface="Consolas" panose="020B0609020204030204" pitchFamily="49" charset="0"/>
              </a:rPr>
              <a:t>(</a:t>
            </a:r>
            <a:r>
              <a:rPr lang="es-ES" sz="1600" b="0" dirty="0" err="1">
                <a:solidFill>
                  <a:srgbClr val="0000FF"/>
                </a:solidFill>
                <a:effectLst/>
                <a:latin typeface="Consolas" panose="020B0609020204030204" pitchFamily="49" charset="0"/>
              </a:rPr>
              <a:t>String</a:t>
            </a:r>
            <a:r>
              <a:rPr lang="es-ES" sz="1600" b="0" dirty="0">
                <a:solidFill>
                  <a:srgbClr val="000000"/>
                </a:solidFill>
                <a:effectLst/>
                <a:latin typeface="Consolas" panose="020B0609020204030204" pitchFamily="49" charset="0"/>
              </a:rPr>
              <a:t> destino, </a:t>
            </a:r>
            <a:r>
              <a:rPr lang="es-ES" sz="1600" b="0" dirty="0" err="1">
                <a:solidFill>
                  <a:srgbClr val="0000FF"/>
                </a:solidFill>
                <a:effectLst/>
                <a:latin typeface="Consolas" panose="020B0609020204030204" pitchFamily="49" charset="0"/>
              </a:rPr>
              <a:t>String</a:t>
            </a:r>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nuevoDestino</a:t>
            </a:r>
            <a:r>
              <a:rPr lang="es-ES" sz="1600" b="0" dirty="0">
                <a:solidFill>
                  <a:srgbClr val="000000"/>
                </a:solidFill>
                <a:effectLst/>
                <a:latin typeface="Consolas" panose="020B0609020204030204" pitchFamily="49" charset="0"/>
              </a:rPr>
              <a:t>) {</a:t>
            </a:r>
          </a:p>
          <a:p>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getVuelos</a:t>
            </a:r>
            <a:r>
              <a:rPr lang="es-ES" sz="1600" b="0" dirty="0">
                <a:solidFill>
                  <a:srgbClr val="000000"/>
                </a:solidFill>
                <a:effectLst/>
                <a:latin typeface="Consolas" panose="020B0609020204030204" pitchFamily="49" charset="0"/>
              </a:rPr>
              <a:t>().</a:t>
            </a:r>
            <a:r>
              <a:rPr lang="es-ES" sz="1600" b="0" dirty="0" err="1">
                <a:solidFill>
                  <a:srgbClr val="000000"/>
                </a:solidFill>
                <a:effectLst/>
                <a:latin typeface="Consolas" panose="020B0609020204030204" pitchFamily="49" charset="0"/>
              </a:rPr>
              <a:t>stream</a:t>
            </a:r>
            <a:r>
              <a:rPr lang="es-ES" sz="1600" b="0" dirty="0">
                <a:solidFill>
                  <a:srgbClr val="000000"/>
                </a:solidFill>
                <a:effectLst/>
                <a:latin typeface="Consolas" panose="020B0609020204030204" pitchFamily="49" charset="0"/>
              </a:rPr>
              <a:t>()</a:t>
            </a:r>
          </a:p>
          <a:p>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filter</a:t>
            </a:r>
            <a:r>
              <a:rPr lang="es-ES" sz="1600" b="0" dirty="0">
                <a:solidFill>
                  <a:srgbClr val="000000"/>
                </a:solidFill>
                <a:effectLst/>
                <a:latin typeface="Consolas" panose="020B0609020204030204" pitchFamily="49" charset="0"/>
              </a:rPr>
              <a:t>(x </a:t>
            </a:r>
            <a:r>
              <a:rPr lang="es-ES" sz="1600" b="0" dirty="0">
                <a:solidFill>
                  <a:srgbClr val="0000FF"/>
                </a:solidFill>
                <a:effectLst/>
                <a:latin typeface="Consolas" panose="020B0609020204030204" pitchFamily="49" charset="0"/>
              </a:rPr>
              <a:t>-&gt;</a:t>
            </a:r>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x.getDestino</a:t>
            </a:r>
            <a:r>
              <a:rPr lang="es-ES" sz="1600" b="0" dirty="0">
                <a:solidFill>
                  <a:srgbClr val="000000"/>
                </a:solidFill>
                <a:effectLst/>
                <a:latin typeface="Consolas" panose="020B0609020204030204" pitchFamily="49" charset="0"/>
              </a:rPr>
              <a:t>().</a:t>
            </a:r>
            <a:r>
              <a:rPr lang="es-ES" sz="1600" b="0" dirty="0" err="1">
                <a:solidFill>
                  <a:srgbClr val="000000"/>
                </a:solidFill>
                <a:effectLst/>
                <a:latin typeface="Consolas" panose="020B0609020204030204" pitchFamily="49" charset="0"/>
              </a:rPr>
              <a:t>equals</a:t>
            </a:r>
            <a:r>
              <a:rPr lang="es-ES" sz="1600" b="0" dirty="0">
                <a:solidFill>
                  <a:srgbClr val="000000"/>
                </a:solidFill>
                <a:effectLst/>
                <a:latin typeface="Consolas" panose="020B0609020204030204" pitchFamily="49" charset="0"/>
              </a:rPr>
              <a:t>(destino))</a:t>
            </a:r>
          </a:p>
          <a:p>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forEach</a:t>
            </a:r>
            <a:r>
              <a:rPr lang="es-ES" sz="1600" b="0" dirty="0">
                <a:solidFill>
                  <a:srgbClr val="000000"/>
                </a:solidFill>
                <a:effectLst/>
                <a:latin typeface="Consolas" panose="020B0609020204030204" pitchFamily="49" charset="0"/>
              </a:rPr>
              <a:t>(x </a:t>
            </a:r>
            <a:r>
              <a:rPr lang="es-ES" sz="1600" b="0" dirty="0">
                <a:solidFill>
                  <a:srgbClr val="0000FF"/>
                </a:solidFill>
                <a:effectLst/>
                <a:latin typeface="Consolas" panose="020B0609020204030204" pitchFamily="49" charset="0"/>
              </a:rPr>
              <a:t>-&gt;</a:t>
            </a:r>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x.setDestino</a:t>
            </a:r>
            <a:r>
              <a:rPr lang="es-ES" sz="1600" b="0" dirty="0">
                <a:solidFill>
                  <a:srgbClr val="000000"/>
                </a:solidFill>
                <a:effectLst/>
                <a:latin typeface="Consolas" panose="020B0609020204030204" pitchFamily="49" charset="0"/>
              </a:rPr>
              <a:t>(</a:t>
            </a:r>
            <a:r>
              <a:rPr lang="es-ES" sz="1600" b="0" dirty="0" err="1">
                <a:solidFill>
                  <a:srgbClr val="000000"/>
                </a:solidFill>
                <a:effectLst/>
                <a:latin typeface="Consolas" panose="020B0609020204030204" pitchFamily="49" charset="0"/>
              </a:rPr>
              <a:t>nuevoDestino</a:t>
            </a:r>
            <a:r>
              <a:rPr lang="es-ES" sz="1600" b="0" dirty="0">
                <a:solidFill>
                  <a:srgbClr val="000000"/>
                </a:solidFill>
                <a:effectLst/>
                <a:latin typeface="Consolas" panose="020B0609020204030204" pitchFamily="49" charset="0"/>
              </a:rPr>
              <a:t>));</a:t>
            </a:r>
          </a:p>
          <a:p>
            <a:r>
              <a:rPr lang="es-ES" sz="1600" b="0" dirty="0">
                <a:solidFill>
                  <a:srgbClr val="000000"/>
                </a:solidFill>
                <a:effectLst/>
                <a:latin typeface="Consolas" panose="020B0609020204030204" pitchFamily="49" charset="0"/>
              </a:rPr>
              <a:t>    }</a:t>
            </a:r>
          </a:p>
        </p:txBody>
      </p:sp>
      <p:sp>
        <p:nvSpPr>
          <p:cNvPr id="5" name="Content Placeholder 3">
            <a:extLst>
              <a:ext uri="{FF2B5EF4-FFF2-40B4-BE49-F238E27FC236}">
                <a16:creationId xmlns:a16="http://schemas.microsoft.com/office/drawing/2014/main" id="{ABE60417-D7BF-4FDE-8BD8-2B961E991C7E}"/>
              </a:ext>
            </a:extLst>
          </p:cNvPr>
          <p:cNvSpPr txBox="1">
            <a:spLocks/>
          </p:cNvSpPr>
          <p:nvPr/>
        </p:nvSpPr>
        <p:spPr>
          <a:xfrm>
            <a:off x="250371" y="4399177"/>
            <a:ext cx="11691257" cy="1517780"/>
          </a:xfrm>
          <a:prstGeom prst="rect">
            <a:avLst/>
          </a:prstGeom>
          <a:noFill/>
          <a:ln w="9525" cap="flat" cmpd="sng" algn="ctr">
            <a:solidFill>
              <a:schemeClr val="dk1"/>
            </a:solidFill>
            <a:prstDash val="solid"/>
            <a:round/>
            <a:headEnd type="none" w="med" len="med"/>
            <a:tailEnd type="none" w="med" len="med"/>
          </a:ln>
          <a:effectLst/>
        </p:spPr>
        <p:txBody>
          <a:bodyPr vert="horz" lIns="91440" tIns="45720" rIns="91440" bIns="45720" rtlCol="0">
            <a:normAutofit fontScale="92500" lnSpcReduction="10000"/>
          </a:bodyPr>
          <a:lstStyle>
            <a:lvl1pPr marL="0" indent="0" algn="l" defTabSz="342900" rtl="0" eaLnBrk="1" latinLnBrk="0" hangingPunct="1">
              <a:spcBef>
                <a:spcPct val="20000"/>
              </a:spcBef>
              <a:buFont typeface="Arial"/>
              <a:buNone/>
              <a:defRPr sz="2400" kern="1200">
                <a:solidFill>
                  <a:schemeClr val="dk1"/>
                </a:solidFill>
                <a:latin typeface="Consolas" panose="020B0609020204030204" pitchFamily="49" charset="0"/>
                <a:ea typeface="+mn-ea"/>
                <a:cs typeface="+mn-cs"/>
              </a:defRPr>
            </a:lvl1pPr>
            <a:lvl2pPr marL="557213" indent="-214313" algn="l" defTabSz="342900" rtl="0" eaLnBrk="1" latinLnBrk="0" hangingPunct="1">
              <a:spcBef>
                <a:spcPct val="20000"/>
              </a:spcBef>
              <a:buFont typeface="Arial"/>
              <a:buChar char="–"/>
              <a:defRPr sz="2100" kern="1200">
                <a:solidFill>
                  <a:schemeClr val="dk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dk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dk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dk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dk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dk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dk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dk1"/>
                </a:solidFill>
                <a:latin typeface="+mn-lt"/>
                <a:ea typeface="+mn-ea"/>
                <a:cs typeface="+mn-cs"/>
              </a:defRPr>
            </a:lvl9pPr>
          </a:lstStyle>
          <a:p>
            <a:r>
              <a:rPr lang="es-ES" sz="1800" b="0" dirty="0">
                <a:solidFill>
                  <a:srgbClr val="000000"/>
                </a:solidFill>
                <a:effectLst/>
                <a:latin typeface="Consolas" panose="020B0609020204030204" pitchFamily="49" charset="0"/>
              </a:rPr>
              <a:t>    </a:t>
            </a:r>
            <a:r>
              <a:rPr lang="es-ES" sz="1800" b="0" dirty="0" err="1">
                <a:solidFill>
                  <a:srgbClr val="0000FF"/>
                </a:solidFill>
                <a:effectLst/>
                <a:latin typeface="Consolas" panose="020B0609020204030204" pitchFamily="49" charset="0"/>
              </a:rPr>
              <a:t>public</a:t>
            </a:r>
            <a:r>
              <a:rPr lang="es-ES" sz="1800" b="0" dirty="0">
                <a:solidFill>
                  <a:srgbClr val="000000"/>
                </a:solidFill>
                <a:effectLst/>
                <a:latin typeface="Consolas" panose="020B0609020204030204" pitchFamily="49" charset="0"/>
              </a:rPr>
              <a:t> </a:t>
            </a:r>
            <a:r>
              <a:rPr lang="es-ES" sz="1800" b="0" dirty="0" err="1">
                <a:solidFill>
                  <a:srgbClr val="0000FF"/>
                </a:solidFill>
                <a:effectLst/>
                <a:latin typeface="Consolas" panose="020B0609020204030204" pitchFamily="49" charset="0"/>
              </a:rPr>
              <a:t>void</a:t>
            </a:r>
            <a:r>
              <a:rPr lang="es-ES" sz="1800" b="0" dirty="0">
                <a:solidFill>
                  <a:srgbClr val="000000"/>
                </a:solidFill>
                <a:effectLst/>
                <a:latin typeface="Consolas" panose="020B0609020204030204" pitchFamily="49" charset="0"/>
              </a:rPr>
              <a:t> </a:t>
            </a:r>
            <a:r>
              <a:rPr lang="es-ES" sz="1800" b="0" dirty="0" err="1">
                <a:solidFill>
                  <a:srgbClr val="000000"/>
                </a:solidFill>
                <a:effectLst/>
                <a:latin typeface="Consolas" panose="020B0609020204030204" pitchFamily="49" charset="0"/>
              </a:rPr>
              <a:t>muestraDestinosVuelosFecha</a:t>
            </a:r>
            <a:r>
              <a:rPr lang="es-ES" sz="1800" b="0" dirty="0">
                <a:solidFill>
                  <a:srgbClr val="000000"/>
                </a:solidFill>
                <a:effectLst/>
                <a:latin typeface="Consolas" panose="020B0609020204030204" pitchFamily="49" charset="0"/>
              </a:rPr>
              <a:t>(</a:t>
            </a:r>
            <a:r>
              <a:rPr lang="es-ES" sz="1800" b="0" dirty="0" err="1">
                <a:solidFill>
                  <a:srgbClr val="0000FF"/>
                </a:solidFill>
                <a:effectLst/>
                <a:latin typeface="Consolas" panose="020B0609020204030204" pitchFamily="49" charset="0"/>
              </a:rPr>
              <a:t>LocalDate</a:t>
            </a:r>
            <a:r>
              <a:rPr lang="es-ES" sz="1800" b="0" dirty="0">
                <a:solidFill>
                  <a:srgbClr val="000000"/>
                </a:solidFill>
                <a:effectLst/>
                <a:latin typeface="Consolas" panose="020B0609020204030204" pitchFamily="49" charset="0"/>
              </a:rPr>
              <a:t> fecha) {</a:t>
            </a:r>
          </a:p>
          <a:p>
            <a:r>
              <a:rPr lang="es-ES" sz="1800" b="0" dirty="0">
                <a:solidFill>
                  <a:srgbClr val="000000"/>
                </a:solidFill>
                <a:effectLst/>
                <a:latin typeface="Consolas" panose="020B0609020204030204" pitchFamily="49" charset="0"/>
              </a:rPr>
              <a:t>        </a:t>
            </a:r>
            <a:r>
              <a:rPr lang="es-ES" sz="1800" b="0" dirty="0" err="1">
                <a:solidFill>
                  <a:srgbClr val="000000"/>
                </a:solidFill>
                <a:effectLst/>
                <a:latin typeface="Consolas" panose="020B0609020204030204" pitchFamily="49" charset="0"/>
              </a:rPr>
              <a:t>getVuelos</a:t>
            </a:r>
            <a:r>
              <a:rPr lang="es-ES" sz="1800" b="0" dirty="0">
                <a:solidFill>
                  <a:srgbClr val="000000"/>
                </a:solidFill>
                <a:effectLst/>
                <a:latin typeface="Consolas" panose="020B0609020204030204" pitchFamily="49" charset="0"/>
              </a:rPr>
              <a:t>().</a:t>
            </a:r>
            <a:r>
              <a:rPr lang="es-ES" sz="1800" b="0" dirty="0" err="1">
                <a:solidFill>
                  <a:srgbClr val="000000"/>
                </a:solidFill>
                <a:effectLst/>
                <a:latin typeface="Consolas" panose="020B0609020204030204" pitchFamily="49" charset="0"/>
              </a:rPr>
              <a:t>stream</a:t>
            </a:r>
            <a:r>
              <a:rPr lang="es-ES" sz="1800" b="0" dirty="0">
                <a:solidFill>
                  <a:srgbClr val="000000"/>
                </a:solidFill>
                <a:effectLst/>
                <a:latin typeface="Consolas" panose="020B0609020204030204" pitchFamily="49" charset="0"/>
              </a:rPr>
              <a:t>()</a:t>
            </a:r>
          </a:p>
          <a:p>
            <a:r>
              <a:rPr lang="es-ES" sz="1800" b="0" dirty="0">
                <a:solidFill>
                  <a:srgbClr val="000000"/>
                </a:solidFill>
                <a:effectLst/>
                <a:latin typeface="Consolas" panose="020B0609020204030204" pitchFamily="49" charset="0"/>
              </a:rPr>
              <a:t>                .</a:t>
            </a:r>
            <a:r>
              <a:rPr lang="es-ES" sz="1800" b="0" dirty="0" err="1">
                <a:solidFill>
                  <a:srgbClr val="000000"/>
                </a:solidFill>
                <a:effectLst/>
                <a:latin typeface="Consolas" panose="020B0609020204030204" pitchFamily="49" charset="0"/>
              </a:rPr>
              <a:t>filter</a:t>
            </a:r>
            <a:r>
              <a:rPr lang="es-ES" sz="1800" b="0" dirty="0">
                <a:solidFill>
                  <a:srgbClr val="000000"/>
                </a:solidFill>
                <a:effectLst/>
                <a:latin typeface="Consolas" panose="020B0609020204030204" pitchFamily="49" charset="0"/>
              </a:rPr>
              <a:t>(x </a:t>
            </a:r>
            <a:r>
              <a:rPr lang="es-ES" sz="1800" b="0" dirty="0">
                <a:solidFill>
                  <a:srgbClr val="0000FF"/>
                </a:solidFill>
                <a:effectLst/>
                <a:latin typeface="Consolas" panose="020B0609020204030204" pitchFamily="49" charset="0"/>
              </a:rPr>
              <a:t>-&gt;</a:t>
            </a:r>
            <a:r>
              <a:rPr lang="es-ES" sz="1800" b="0" dirty="0">
                <a:solidFill>
                  <a:srgbClr val="000000"/>
                </a:solidFill>
                <a:effectLst/>
                <a:latin typeface="Consolas" panose="020B0609020204030204" pitchFamily="49" charset="0"/>
              </a:rPr>
              <a:t> </a:t>
            </a:r>
            <a:r>
              <a:rPr lang="es-ES" sz="1800" b="0" dirty="0" err="1">
                <a:solidFill>
                  <a:srgbClr val="000000"/>
                </a:solidFill>
                <a:effectLst/>
                <a:latin typeface="Consolas" panose="020B0609020204030204" pitchFamily="49" charset="0"/>
              </a:rPr>
              <a:t>x.getFechaSalida</a:t>
            </a:r>
            <a:r>
              <a:rPr lang="es-ES" sz="1800" b="0" dirty="0">
                <a:solidFill>
                  <a:srgbClr val="000000"/>
                </a:solidFill>
                <a:effectLst/>
                <a:latin typeface="Consolas" panose="020B0609020204030204" pitchFamily="49" charset="0"/>
              </a:rPr>
              <a:t>().</a:t>
            </a:r>
            <a:r>
              <a:rPr lang="es-ES" sz="1800" b="0" dirty="0" err="1">
                <a:solidFill>
                  <a:srgbClr val="000000"/>
                </a:solidFill>
                <a:effectLst/>
                <a:latin typeface="Consolas" panose="020B0609020204030204" pitchFamily="49" charset="0"/>
              </a:rPr>
              <a:t>equals</a:t>
            </a:r>
            <a:r>
              <a:rPr lang="es-ES" sz="1800" b="0" dirty="0">
                <a:solidFill>
                  <a:srgbClr val="000000"/>
                </a:solidFill>
                <a:effectLst/>
                <a:latin typeface="Consolas" panose="020B0609020204030204" pitchFamily="49" charset="0"/>
              </a:rPr>
              <a:t>(fecha))</a:t>
            </a:r>
          </a:p>
          <a:p>
            <a:r>
              <a:rPr lang="es-ES" sz="1800" b="0" dirty="0">
                <a:solidFill>
                  <a:srgbClr val="000000"/>
                </a:solidFill>
                <a:effectLst/>
                <a:latin typeface="Consolas" panose="020B0609020204030204" pitchFamily="49" charset="0"/>
              </a:rPr>
              <a:t>                .</a:t>
            </a:r>
            <a:r>
              <a:rPr lang="es-ES" sz="1800" b="0" dirty="0" err="1">
                <a:solidFill>
                  <a:srgbClr val="000000"/>
                </a:solidFill>
                <a:effectLst/>
                <a:latin typeface="Consolas" panose="020B0609020204030204" pitchFamily="49" charset="0"/>
              </a:rPr>
              <a:t>forEach</a:t>
            </a:r>
            <a:r>
              <a:rPr lang="es-ES" sz="1800" b="0" dirty="0">
                <a:solidFill>
                  <a:srgbClr val="000000"/>
                </a:solidFill>
                <a:effectLst/>
                <a:latin typeface="Consolas" panose="020B0609020204030204" pitchFamily="49" charset="0"/>
              </a:rPr>
              <a:t>(x </a:t>
            </a:r>
            <a:r>
              <a:rPr lang="es-ES" sz="1800" b="0" dirty="0">
                <a:solidFill>
                  <a:srgbClr val="0000FF"/>
                </a:solidFill>
                <a:effectLst/>
                <a:latin typeface="Consolas" panose="020B0609020204030204" pitchFamily="49" charset="0"/>
              </a:rPr>
              <a:t>-&gt;</a:t>
            </a:r>
            <a:r>
              <a:rPr lang="es-ES" sz="1800" b="0" dirty="0">
                <a:solidFill>
                  <a:srgbClr val="000000"/>
                </a:solidFill>
                <a:effectLst/>
                <a:latin typeface="Consolas" panose="020B0609020204030204" pitchFamily="49" charset="0"/>
              </a:rPr>
              <a:t> </a:t>
            </a:r>
            <a:r>
              <a:rPr lang="es-ES" sz="1800" b="0" dirty="0" err="1">
                <a:solidFill>
                  <a:srgbClr val="000000"/>
                </a:solidFill>
                <a:effectLst/>
                <a:latin typeface="Consolas" panose="020B0609020204030204" pitchFamily="49" charset="0"/>
              </a:rPr>
              <a:t>System.out.println</a:t>
            </a:r>
            <a:r>
              <a:rPr lang="es-ES" sz="1800" b="0" dirty="0">
                <a:solidFill>
                  <a:srgbClr val="000000"/>
                </a:solidFill>
                <a:effectLst/>
                <a:latin typeface="Consolas" panose="020B0609020204030204" pitchFamily="49" charset="0"/>
              </a:rPr>
              <a:t>(</a:t>
            </a:r>
            <a:r>
              <a:rPr lang="es-ES" sz="1800" b="0" dirty="0" err="1">
                <a:solidFill>
                  <a:srgbClr val="000000"/>
                </a:solidFill>
                <a:effectLst/>
                <a:latin typeface="Consolas" panose="020B0609020204030204" pitchFamily="49" charset="0"/>
              </a:rPr>
              <a:t>x.getDestino</a:t>
            </a:r>
            <a:r>
              <a:rPr lang="es-ES" sz="1800" b="0" dirty="0">
                <a:solidFill>
                  <a:srgbClr val="000000"/>
                </a:solidFill>
                <a:effectLst/>
                <a:latin typeface="Consolas" panose="020B0609020204030204" pitchFamily="49" charset="0"/>
              </a:rPr>
              <a:t>()));</a:t>
            </a:r>
          </a:p>
          <a:p>
            <a:r>
              <a:rPr lang="es-ES" sz="18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7132226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70DCD4-CA62-4993-90B6-2828465E7EBD}"/>
              </a:ext>
            </a:extLst>
          </p:cNvPr>
          <p:cNvSpPr>
            <a:spLocks noGrp="1"/>
          </p:cNvSpPr>
          <p:nvPr>
            <p:ph type="title"/>
          </p:nvPr>
        </p:nvSpPr>
        <p:spPr/>
        <p:txBody>
          <a:bodyPr/>
          <a:lstStyle/>
          <a:p>
            <a:r>
              <a:rPr lang="es-ES" dirty="0"/>
              <a:t>ÍNDICE</a:t>
            </a:r>
          </a:p>
        </p:txBody>
      </p:sp>
      <p:sp>
        <p:nvSpPr>
          <p:cNvPr id="4" name="Content Placeholder 3">
            <a:extLst>
              <a:ext uri="{FF2B5EF4-FFF2-40B4-BE49-F238E27FC236}">
                <a16:creationId xmlns:a16="http://schemas.microsoft.com/office/drawing/2014/main" id="{C6368001-09F1-427B-8CAA-302817A07411}"/>
              </a:ext>
            </a:extLst>
          </p:cNvPr>
          <p:cNvSpPr>
            <a:spLocks noGrp="1"/>
          </p:cNvSpPr>
          <p:nvPr>
            <p:ph idx="1"/>
          </p:nvPr>
        </p:nvSpPr>
        <p:spPr/>
        <p:txBody>
          <a:bodyPr/>
          <a:lstStyle/>
          <a:p>
            <a:pPr marL="457200" indent="-457200">
              <a:buFont typeface="+mj-lt"/>
              <a:buAutoNum type="arabicPeriod"/>
            </a:pPr>
            <a:r>
              <a:rPr lang="es-ES" dirty="0">
                <a:solidFill>
                  <a:schemeClr val="tx1"/>
                </a:solidFill>
              </a:rPr>
              <a:t>Introducción</a:t>
            </a:r>
          </a:p>
          <a:p>
            <a:pPr marL="457200" indent="-457200">
              <a:buFont typeface="+mj-lt"/>
              <a:buAutoNum type="arabicPeriod"/>
            </a:pPr>
            <a:r>
              <a:rPr lang="es-ES" dirty="0">
                <a:solidFill>
                  <a:schemeClr val="tx1"/>
                </a:solidFill>
              </a:rPr>
              <a:t>Tipo </a:t>
            </a:r>
            <a:r>
              <a:rPr lang="es-ES" dirty="0" err="1">
                <a:solidFill>
                  <a:schemeClr val="tx1"/>
                </a:solidFill>
              </a:rPr>
              <a:t>Stream</a:t>
            </a:r>
            <a:endParaRPr lang="es-ES" dirty="0">
              <a:solidFill>
                <a:schemeClr val="tx1"/>
              </a:solidFill>
            </a:endParaRPr>
          </a:p>
          <a:p>
            <a:pPr marL="457200" indent="-457200">
              <a:buFont typeface="+mj-lt"/>
              <a:buAutoNum type="arabicPeriod"/>
            </a:pPr>
            <a:r>
              <a:rPr lang="es-ES" dirty="0">
                <a:solidFill>
                  <a:schemeClr val="tx1"/>
                </a:solidFill>
              </a:rPr>
              <a:t>Operaciones</a:t>
            </a:r>
          </a:p>
          <a:p>
            <a:pPr marL="457200" indent="-457200">
              <a:buFont typeface="+mj-lt"/>
              <a:buAutoNum type="arabicPeriod"/>
            </a:pPr>
            <a:r>
              <a:rPr lang="es-ES" dirty="0">
                <a:solidFill>
                  <a:schemeClr val="tx1"/>
                </a:solidFill>
              </a:rPr>
              <a:t>Interfaz </a:t>
            </a:r>
            <a:r>
              <a:rPr lang="es-ES" dirty="0" err="1">
                <a:solidFill>
                  <a:schemeClr val="tx1"/>
                </a:solidFill>
              </a:rPr>
              <a:t>Predicate</a:t>
            </a:r>
            <a:endParaRPr lang="es-ES" dirty="0">
              <a:solidFill>
                <a:schemeClr val="tx1"/>
              </a:solidFill>
            </a:endParaRPr>
          </a:p>
          <a:p>
            <a:pPr marL="457200" indent="-457200">
              <a:buFont typeface="+mj-lt"/>
              <a:buAutoNum type="arabicPeriod"/>
            </a:pPr>
            <a:r>
              <a:rPr lang="es-ES" dirty="0">
                <a:solidFill>
                  <a:schemeClr val="tx1"/>
                </a:solidFill>
              </a:rPr>
              <a:t>Interfaz </a:t>
            </a:r>
            <a:r>
              <a:rPr lang="es-ES" dirty="0" err="1">
                <a:solidFill>
                  <a:schemeClr val="tx1"/>
                </a:solidFill>
              </a:rPr>
              <a:t>Comparator</a:t>
            </a:r>
            <a:endParaRPr lang="es-ES" dirty="0">
              <a:solidFill>
                <a:schemeClr val="tx1"/>
              </a:solidFill>
            </a:endParaRPr>
          </a:p>
          <a:p>
            <a:pPr marL="457200" indent="-457200">
              <a:buFont typeface="+mj-lt"/>
              <a:buAutoNum type="arabicPeriod"/>
            </a:pPr>
            <a:r>
              <a:rPr lang="es-ES" dirty="0">
                <a:solidFill>
                  <a:schemeClr val="tx1"/>
                </a:solidFill>
              </a:rPr>
              <a:t>Interfaz </a:t>
            </a:r>
            <a:r>
              <a:rPr lang="es-ES" dirty="0" err="1">
                <a:solidFill>
                  <a:schemeClr val="tx1"/>
                </a:solidFill>
              </a:rPr>
              <a:t>Function</a:t>
            </a:r>
            <a:endParaRPr lang="es-ES" dirty="0">
              <a:solidFill>
                <a:schemeClr val="tx1"/>
              </a:solidFill>
            </a:endParaRPr>
          </a:p>
          <a:p>
            <a:pPr marL="457200" indent="-457200">
              <a:buFont typeface="+mj-lt"/>
              <a:buAutoNum type="arabicPeriod"/>
            </a:pPr>
            <a:r>
              <a:rPr lang="es-ES" dirty="0">
                <a:solidFill>
                  <a:schemeClr val="tx1"/>
                </a:solidFill>
              </a:rPr>
              <a:t>Interfaz </a:t>
            </a:r>
            <a:r>
              <a:rPr lang="es-ES" dirty="0" err="1">
                <a:solidFill>
                  <a:schemeClr val="tx1"/>
                </a:solidFill>
              </a:rPr>
              <a:t>Consumer</a:t>
            </a:r>
            <a:endParaRPr lang="es-ES" dirty="0">
              <a:solidFill>
                <a:schemeClr val="tx1"/>
              </a:solidFill>
            </a:endParaRPr>
          </a:p>
          <a:p>
            <a:pPr marL="457200" indent="-457200">
              <a:buFont typeface="+mj-lt"/>
              <a:buAutoNum type="arabicPeriod"/>
            </a:pPr>
            <a:r>
              <a:rPr lang="es-ES" b="1" dirty="0"/>
              <a:t>Método </a:t>
            </a:r>
            <a:r>
              <a:rPr lang="es-ES" b="1" dirty="0" err="1"/>
              <a:t>collect</a:t>
            </a:r>
            <a:r>
              <a:rPr lang="es-ES" b="1" dirty="0"/>
              <a:t> y la interfaz </a:t>
            </a:r>
            <a:r>
              <a:rPr lang="es-ES" b="1" dirty="0" err="1"/>
              <a:t>Collector</a:t>
            </a:r>
            <a:endParaRPr lang="es-ES" b="1" dirty="0"/>
          </a:p>
          <a:p>
            <a:pPr marL="457200" indent="-457200">
              <a:buFont typeface="+mj-lt"/>
              <a:buAutoNum type="arabicPeriod"/>
            </a:pPr>
            <a:r>
              <a:rPr lang="es-ES" dirty="0"/>
              <a:t>Otros métodos</a:t>
            </a:r>
          </a:p>
          <a:p>
            <a:pPr marL="457200" indent="-457200">
              <a:buFont typeface="+mj-lt"/>
              <a:buAutoNum type="arabicPeriod"/>
            </a:pPr>
            <a:endParaRPr lang="es-ES" b="1" dirty="0"/>
          </a:p>
        </p:txBody>
      </p:sp>
    </p:spTree>
    <p:extLst>
      <p:ext uri="{BB962C8B-B14F-4D97-AF65-F5344CB8AC3E}">
        <p14:creationId xmlns:p14="http://schemas.microsoft.com/office/powerpoint/2010/main" val="10760973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F03D-688E-4E9D-9064-1A36DFC1673F}"/>
              </a:ext>
            </a:extLst>
          </p:cNvPr>
          <p:cNvSpPr>
            <a:spLocks noGrp="1"/>
          </p:cNvSpPr>
          <p:nvPr>
            <p:ph type="title"/>
          </p:nvPr>
        </p:nvSpPr>
        <p:spPr/>
        <p:txBody>
          <a:bodyPr>
            <a:normAutofit fontScale="90000"/>
          </a:bodyPr>
          <a:lstStyle/>
          <a:p>
            <a:r>
              <a:rPr lang="es-ES" dirty="0"/>
              <a:t>8. Interfaz </a:t>
            </a:r>
            <a:r>
              <a:rPr lang="es-ES" dirty="0" err="1"/>
              <a:t>Collector</a:t>
            </a:r>
            <a:br>
              <a:rPr lang="es-ES" dirty="0"/>
            </a:br>
            <a:r>
              <a:rPr lang="es-ES" dirty="0" err="1"/>
              <a:t>Object</a:t>
            </a:r>
            <a:r>
              <a:rPr lang="es-ES" dirty="0"/>
              <a:t> &lt;E&gt; </a:t>
            </a:r>
            <a:r>
              <a:rPr lang="es-ES" dirty="0" err="1"/>
              <a:t>collect</a:t>
            </a:r>
            <a:r>
              <a:rPr lang="es-ES" dirty="0"/>
              <a:t>(</a:t>
            </a:r>
            <a:r>
              <a:rPr lang="es-ES" dirty="0" err="1"/>
              <a:t>Collector</a:t>
            </a:r>
            <a:r>
              <a:rPr lang="es-ES" dirty="0"/>
              <a:t>)</a:t>
            </a:r>
          </a:p>
        </p:txBody>
      </p:sp>
      <p:sp>
        <p:nvSpPr>
          <p:cNvPr id="3" name="Content Placeholder 2">
            <a:extLst>
              <a:ext uri="{FF2B5EF4-FFF2-40B4-BE49-F238E27FC236}">
                <a16:creationId xmlns:a16="http://schemas.microsoft.com/office/drawing/2014/main" id="{FE3A7CDE-3410-485A-BF89-183AD8D1D7D0}"/>
              </a:ext>
            </a:extLst>
          </p:cNvPr>
          <p:cNvSpPr>
            <a:spLocks noGrp="1"/>
          </p:cNvSpPr>
          <p:nvPr>
            <p:ph idx="1"/>
          </p:nvPr>
        </p:nvSpPr>
        <p:spPr>
          <a:xfrm>
            <a:off x="609600" y="1600204"/>
            <a:ext cx="10972800" cy="2029407"/>
          </a:xfrm>
        </p:spPr>
        <p:txBody>
          <a:bodyPr>
            <a:normAutofit fontScale="70000" lnSpcReduction="20000"/>
          </a:bodyPr>
          <a:lstStyle/>
          <a:p>
            <a:r>
              <a:rPr lang="es-ES" dirty="0"/>
              <a:t>Proporciona un mecanismo para convertir un </a:t>
            </a:r>
            <a:r>
              <a:rPr lang="es-ES" dirty="0" err="1"/>
              <a:t>Stream</a:t>
            </a:r>
            <a:r>
              <a:rPr lang="es-ES" dirty="0"/>
              <a:t> en otro tipo de dato. Típicamente se utiliza para generar una colección, como un </a:t>
            </a:r>
            <a:r>
              <a:rPr lang="es-ES" dirty="0" err="1"/>
              <a:t>List</a:t>
            </a:r>
            <a:r>
              <a:rPr lang="es-ES" dirty="0"/>
              <a:t> o un Set, o un </a:t>
            </a:r>
            <a:r>
              <a:rPr lang="es-ES" dirty="0" err="1"/>
              <a:t>Map</a:t>
            </a:r>
            <a:r>
              <a:rPr lang="es-ES" dirty="0"/>
              <a:t>. </a:t>
            </a:r>
          </a:p>
          <a:p>
            <a:endParaRPr lang="es-ES" dirty="0"/>
          </a:p>
          <a:p>
            <a:pPr marL="0" indent="0" algn="ctr">
              <a:buNone/>
            </a:pPr>
            <a:r>
              <a:rPr lang="es-ES" sz="2600" b="1" dirty="0"/>
              <a:t>Obtener una lista con el número de pasajeros de cada uno de los vuelos que parten en una fecha determinada:</a:t>
            </a:r>
          </a:p>
          <a:p>
            <a:pPr marL="800100" lvl="1" indent="-457200">
              <a:buFont typeface="+mj-lt"/>
              <a:buAutoNum type="arabicPeriod"/>
            </a:pPr>
            <a:r>
              <a:rPr lang="es-ES" sz="2300" dirty="0"/>
              <a:t>Aplicamos en primer lugar un filtro con la fecha de salida. </a:t>
            </a:r>
          </a:p>
          <a:p>
            <a:pPr marL="800100" lvl="1" indent="-457200">
              <a:buFont typeface="+mj-lt"/>
              <a:buAutoNum type="arabicPeriod"/>
            </a:pPr>
            <a:r>
              <a:rPr lang="es-ES" sz="2300" dirty="0"/>
              <a:t>Después aplicamos el método </a:t>
            </a:r>
            <a:r>
              <a:rPr lang="es-ES" sz="2300" dirty="0" err="1"/>
              <a:t>map</a:t>
            </a:r>
            <a:r>
              <a:rPr lang="es-ES" sz="2300" dirty="0"/>
              <a:t> para convertir el </a:t>
            </a:r>
            <a:r>
              <a:rPr lang="es-ES" sz="2300" dirty="0" err="1"/>
              <a:t>Stream</a:t>
            </a:r>
            <a:r>
              <a:rPr lang="es-ES" sz="2300" dirty="0"/>
              <a:t> de </a:t>
            </a:r>
            <a:r>
              <a:rPr lang="es-ES" sz="2300" u="sng" dirty="0"/>
              <a:t>vuelos</a:t>
            </a:r>
            <a:r>
              <a:rPr lang="es-ES" sz="2300" dirty="0"/>
              <a:t> en otro </a:t>
            </a:r>
            <a:r>
              <a:rPr lang="es-ES" sz="2300" dirty="0" err="1"/>
              <a:t>Stream</a:t>
            </a:r>
            <a:r>
              <a:rPr lang="es-ES" sz="2300" dirty="0"/>
              <a:t> con </a:t>
            </a:r>
            <a:r>
              <a:rPr lang="es-ES" sz="2300" u="sng" dirty="0"/>
              <a:t>el número de pasajeros</a:t>
            </a:r>
            <a:r>
              <a:rPr lang="es-ES" sz="2300" dirty="0"/>
              <a:t> de cada vuelo.</a:t>
            </a:r>
          </a:p>
          <a:p>
            <a:pPr marL="800100" lvl="1" indent="-457200">
              <a:buFont typeface="+mj-lt"/>
              <a:buAutoNum type="arabicPeriod"/>
            </a:pPr>
            <a:r>
              <a:rPr lang="es-ES" sz="2300" dirty="0"/>
              <a:t>Por último, convertimos este </a:t>
            </a:r>
            <a:r>
              <a:rPr lang="es-ES" sz="2300" dirty="0" err="1"/>
              <a:t>Stream</a:t>
            </a:r>
            <a:r>
              <a:rPr lang="es-ES" sz="2300" dirty="0"/>
              <a:t> en una lista. Para ello utilizamos el método </a:t>
            </a:r>
            <a:r>
              <a:rPr lang="es-ES" sz="2300" dirty="0" err="1"/>
              <a:t>collect</a:t>
            </a:r>
            <a:r>
              <a:rPr lang="es-ES" sz="2300" dirty="0"/>
              <a:t>.</a:t>
            </a:r>
          </a:p>
        </p:txBody>
      </p:sp>
      <p:sp>
        <p:nvSpPr>
          <p:cNvPr id="4" name="Content Placeholder 3">
            <a:extLst>
              <a:ext uri="{FF2B5EF4-FFF2-40B4-BE49-F238E27FC236}">
                <a16:creationId xmlns:a16="http://schemas.microsoft.com/office/drawing/2014/main" id="{FA9D5616-B820-40BF-87B9-2FD2E72BB604}"/>
              </a:ext>
            </a:extLst>
          </p:cNvPr>
          <p:cNvSpPr>
            <a:spLocks noGrp="1"/>
          </p:cNvSpPr>
          <p:nvPr>
            <p:ph idx="10"/>
          </p:nvPr>
        </p:nvSpPr>
        <p:spPr>
          <a:xfrm>
            <a:off x="609600" y="3629612"/>
            <a:ext cx="10972800" cy="1828796"/>
          </a:xfrm>
        </p:spPr>
        <p:txBody>
          <a:bodyPr>
            <a:normAutofit fontScale="70000" lnSpcReduction="20000"/>
          </a:bodyPr>
          <a:lstStyle/>
          <a:p>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public</a:t>
            </a:r>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List</a:t>
            </a:r>
            <a:r>
              <a:rPr lang="es-ES" b="0" dirty="0">
                <a:solidFill>
                  <a:srgbClr val="000000"/>
                </a:solidFill>
                <a:effectLst/>
                <a:latin typeface="Consolas" panose="020B0609020204030204" pitchFamily="49" charset="0"/>
              </a:rPr>
              <a:t>&lt;</a:t>
            </a:r>
            <a:r>
              <a:rPr lang="es-ES" b="0" dirty="0" err="1">
                <a:solidFill>
                  <a:srgbClr val="0000FF"/>
                </a:solidFill>
                <a:effectLst/>
                <a:latin typeface="Consolas" panose="020B0609020204030204" pitchFamily="49" charset="0"/>
              </a:rPr>
              <a:t>Integer</a:t>
            </a:r>
            <a:r>
              <a:rPr lang="es-ES" b="0" dirty="0">
                <a:solidFill>
                  <a:srgbClr val="000000"/>
                </a:solidFill>
                <a:effectLst/>
                <a:latin typeface="Consolas" panose="020B0609020204030204" pitchFamily="49" charset="0"/>
              </a:rPr>
              <a:t>&gt; </a:t>
            </a:r>
            <a:r>
              <a:rPr lang="es-ES" b="0" dirty="0" err="1">
                <a:solidFill>
                  <a:srgbClr val="000000"/>
                </a:solidFill>
                <a:effectLst/>
                <a:latin typeface="Consolas" panose="020B0609020204030204" pitchFamily="49" charset="0"/>
              </a:rPr>
              <a:t>numPasajerosVuelosFecha</a:t>
            </a:r>
            <a:r>
              <a:rPr lang="es-ES" b="0" dirty="0">
                <a:solidFill>
                  <a:srgbClr val="000000"/>
                </a:solidFill>
                <a:effectLst/>
                <a:latin typeface="Consolas" panose="020B0609020204030204" pitchFamily="49" charset="0"/>
              </a:rPr>
              <a:t>(</a:t>
            </a:r>
            <a:r>
              <a:rPr lang="es-ES" b="0" dirty="0" err="1">
                <a:solidFill>
                  <a:srgbClr val="0000FF"/>
                </a:solidFill>
                <a:effectLst/>
                <a:latin typeface="Consolas" panose="020B0609020204030204" pitchFamily="49" charset="0"/>
              </a:rPr>
              <a:t>LocalDate</a:t>
            </a:r>
            <a:r>
              <a:rPr lang="es-ES" b="0" dirty="0">
                <a:solidFill>
                  <a:srgbClr val="000000"/>
                </a:solidFill>
                <a:effectLst/>
                <a:latin typeface="Consolas" panose="020B0609020204030204" pitchFamily="49" charset="0"/>
              </a:rPr>
              <a:t> fecha) {</a:t>
            </a:r>
          </a:p>
          <a:p>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return</a:t>
            </a:r>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getVuelos</a:t>
            </a:r>
            <a:r>
              <a:rPr lang="es-ES" b="0" dirty="0">
                <a:solidFill>
                  <a:srgbClr val="000000"/>
                </a:solidFill>
                <a:effectLst/>
                <a:latin typeface="Consolas" panose="020B0609020204030204" pitchFamily="49" charset="0"/>
              </a:rPr>
              <a:t>().</a:t>
            </a:r>
            <a:r>
              <a:rPr lang="es-ES" b="0" dirty="0" err="1">
                <a:solidFill>
                  <a:srgbClr val="000000"/>
                </a:solidFill>
                <a:effectLst/>
                <a:latin typeface="Consolas" panose="020B0609020204030204" pitchFamily="49" charset="0"/>
              </a:rPr>
              <a:t>stream</a:t>
            </a:r>
            <a:r>
              <a:rPr lang="es-ES" b="0" dirty="0">
                <a:solidFill>
                  <a:srgbClr val="000000"/>
                </a:solidFill>
                <a:effectLst/>
                <a:latin typeface="Consolas" panose="020B0609020204030204" pitchFamily="49" charset="0"/>
              </a:rPr>
              <a:t>()											</a:t>
            </a:r>
            <a:r>
              <a:rPr lang="es-ES" b="0" dirty="0">
                <a:solidFill>
                  <a:srgbClr val="008000"/>
                </a:solidFill>
                <a:effectLst/>
                <a:latin typeface="Consolas" panose="020B0609020204030204" pitchFamily="49" charset="0"/>
              </a:rPr>
              <a:t>// 0. </a:t>
            </a:r>
            <a:r>
              <a:rPr lang="es-ES" dirty="0" err="1">
                <a:solidFill>
                  <a:srgbClr val="008000"/>
                </a:solidFill>
              </a:rPr>
              <a:t>Stream</a:t>
            </a:r>
            <a:r>
              <a:rPr lang="es-ES" dirty="0">
                <a:solidFill>
                  <a:srgbClr val="008000"/>
                </a:solidFill>
              </a:rPr>
              <a:t>&lt;Vuelo&gt;</a:t>
            </a:r>
            <a:endParaRPr lang="es-ES" b="0" dirty="0">
              <a:solidFill>
                <a:srgbClr val="000000"/>
              </a:solidFill>
              <a:effectLst/>
              <a:latin typeface="Consolas" panose="020B0609020204030204" pitchFamily="49" charset="0"/>
            </a:endParaRPr>
          </a:p>
          <a:p>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filter</a:t>
            </a:r>
            <a:r>
              <a:rPr lang="es-ES" b="0" dirty="0">
                <a:solidFill>
                  <a:srgbClr val="000000"/>
                </a:solidFill>
                <a:effectLst/>
                <a:latin typeface="Consolas" panose="020B0609020204030204" pitchFamily="49" charset="0"/>
              </a:rPr>
              <a:t>(x </a:t>
            </a:r>
            <a:r>
              <a:rPr lang="es-ES" b="0" dirty="0">
                <a:solidFill>
                  <a:srgbClr val="0000FF"/>
                </a:solidFill>
                <a:effectLst/>
                <a:latin typeface="Consolas" panose="020B0609020204030204" pitchFamily="49" charset="0"/>
              </a:rPr>
              <a:t>-&gt;</a:t>
            </a:r>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x.getFechaSalida</a:t>
            </a:r>
            <a:r>
              <a:rPr lang="es-ES" b="0" dirty="0">
                <a:solidFill>
                  <a:srgbClr val="000000"/>
                </a:solidFill>
                <a:effectLst/>
                <a:latin typeface="Consolas" panose="020B0609020204030204" pitchFamily="49" charset="0"/>
              </a:rPr>
              <a:t>().</a:t>
            </a:r>
            <a:r>
              <a:rPr lang="es-ES" b="0" dirty="0" err="1">
                <a:solidFill>
                  <a:srgbClr val="000000"/>
                </a:solidFill>
                <a:effectLst/>
                <a:latin typeface="Consolas" panose="020B0609020204030204" pitchFamily="49" charset="0"/>
              </a:rPr>
              <a:t>equals</a:t>
            </a:r>
            <a:r>
              <a:rPr lang="es-ES" b="0" dirty="0">
                <a:solidFill>
                  <a:srgbClr val="000000"/>
                </a:solidFill>
                <a:effectLst/>
                <a:latin typeface="Consolas" panose="020B0609020204030204" pitchFamily="49" charset="0"/>
              </a:rPr>
              <a:t>(fecha)) 		</a:t>
            </a:r>
            <a:r>
              <a:rPr lang="es-ES" b="0" dirty="0">
                <a:solidFill>
                  <a:srgbClr val="008000"/>
                </a:solidFill>
                <a:effectLst/>
                <a:latin typeface="Consolas" panose="020B0609020204030204" pitchFamily="49" charset="0"/>
              </a:rPr>
              <a:t>// 1. </a:t>
            </a:r>
            <a:r>
              <a:rPr lang="es-ES" dirty="0" err="1">
                <a:solidFill>
                  <a:srgbClr val="008000"/>
                </a:solidFill>
              </a:rPr>
              <a:t>Stream</a:t>
            </a:r>
            <a:r>
              <a:rPr lang="es-ES" dirty="0">
                <a:solidFill>
                  <a:srgbClr val="008000"/>
                </a:solidFill>
              </a:rPr>
              <a:t>&lt;Vuelo&gt;</a:t>
            </a:r>
            <a:endParaRPr lang="es-ES" b="0" dirty="0">
              <a:solidFill>
                <a:srgbClr val="000000"/>
              </a:solidFill>
              <a:effectLst/>
              <a:latin typeface="Consolas" panose="020B0609020204030204" pitchFamily="49" charset="0"/>
            </a:endParaRPr>
          </a:p>
          <a:p>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map</a:t>
            </a:r>
            <a:r>
              <a:rPr lang="es-ES" b="0" dirty="0">
                <a:solidFill>
                  <a:srgbClr val="000000"/>
                </a:solidFill>
                <a:effectLst/>
                <a:latin typeface="Consolas" panose="020B0609020204030204" pitchFamily="49" charset="0"/>
              </a:rPr>
              <a:t>(x </a:t>
            </a:r>
            <a:r>
              <a:rPr lang="es-ES" b="0" dirty="0">
                <a:solidFill>
                  <a:srgbClr val="0000FF"/>
                </a:solidFill>
                <a:effectLst/>
                <a:latin typeface="Consolas" panose="020B0609020204030204" pitchFamily="49" charset="0"/>
              </a:rPr>
              <a:t>-&gt;</a:t>
            </a:r>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x.getNumPasajeros</a:t>
            </a:r>
            <a:r>
              <a:rPr lang="es-ES" b="0" dirty="0">
                <a:solidFill>
                  <a:srgbClr val="000000"/>
                </a:solidFill>
                <a:effectLst/>
                <a:latin typeface="Consolas" panose="020B0609020204030204" pitchFamily="49" charset="0"/>
              </a:rPr>
              <a:t>()) 							</a:t>
            </a:r>
            <a:r>
              <a:rPr lang="es-ES" b="0" dirty="0">
                <a:solidFill>
                  <a:srgbClr val="008000"/>
                </a:solidFill>
                <a:effectLst/>
                <a:latin typeface="Consolas" panose="020B0609020204030204" pitchFamily="49" charset="0"/>
              </a:rPr>
              <a:t>// 2. </a:t>
            </a:r>
            <a:r>
              <a:rPr lang="es-ES" b="0" dirty="0" err="1">
                <a:solidFill>
                  <a:srgbClr val="008000"/>
                </a:solidFill>
                <a:effectLst/>
                <a:latin typeface="Consolas" panose="020B0609020204030204" pitchFamily="49" charset="0"/>
              </a:rPr>
              <a:t>Stream</a:t>
            </a:r>
            <a:r>
              <a:rPr lang="es-ES" b="0" dirty="0">
                <a:solidFill>
                  <a:srgbClr val="008000"/>
                </a:solidFill>
                <a:effectLst/>
                <a:latin typeface="Consolas" panose="020B0609020204030204" pitchFamily="49" charset="0"/>
              </a:rPr>
              <a:t>&lt;</a:t>
            </a:r>
            <a:r>
              <a:rPr lang="es-ES" b="0" dirty="0" err="1">
                <a:solidFill>
                  <a:srgbClr val="008000"/>
                </a:solidFill>
                <a:effectLst/>
                <a:latin typeface="Consolas" panose="020B0609020204030204" pitchFamily="49" charset="0"/>
              </a:rPr>
              <a:t>Integer</a:t>
            </a:r>
            <a:r>
              <a:rPr lang="es-ES" b="0" dirty="0">
                <a:solidFill>
                  <a:srgbClr val="008000"/>
                </a:solidFill>
                <a:effectLst/>
                <a:latin typeface="Consolas" panose="020B0609020204030204" pitchFamily="49" charset="0"/>
              </a:rPr>
              <a:t>&gt;</a:t>
            </a:r>
            <a:endParaRPr lang="es-ES" b="0" dirty="0">
              <a:solidFill>
                <a:srgbClr val="000000"/>
              </a:solidFill>
              <a:effectLst/>
              <a:latin typeface="Consolas" panose="020B0609020204030204" pitchFamily="49" charset="0"/>
            </a:endParaRPr>
          </a:p>
          <a:p>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collect</a:t>
            </a:r>
            <a:r>
              <a:rPr lang="es-ES" b="0" dirty="0">
                <a:solidFill>
                  <a:srgbClr val="000000"/>
                </a:solidFill>
                <a:effectLst/>
                <a:latin typeface="Consolas" panose="020B0609020204030204" pitchFamily="49" charset="0"/>
              </a:rPr>
              <a:t>(</a:t>
            </a:r>
            <a:r>
              <a:rPr lang="es-ES" b="0" dirty="0" err="1">
                <a:solidFill>
                  <a:srgbClr val="000000"/>
                </a:solidFill>
                <a:effectLst/>
                <a:latin typeface="Consolas" panose="020B0609020204030204" pitchFamily="49" charset="0"/>
              </a:rPr>
              <a:t>Collectors.toList</a:t>
            </a:r>
            <a:r>
              <a:rPr lang="es-ES" b="0" dirty="0">
                <a:solidFill>
                  <a:srgbClr val="000000"/>
                </a:solidFill>
                <a:effectLst/>
                <a:latin typeface="Consolas" panose="020B0609020204030204" pitchFamily="49" charset="0"/>
              </a:rPr>
              <a:t>()); 							</a:t>
            </a:r>
            <a:r>
              <a:rPr lang="es-ES" b="0" dirty="0">
                <a:solidFill>
                  <a:srgbClr val="008000"/>
                </a:solidFill>
                <a:effectLst/>
                <a:latin typeface="Consolas" panose="020B0609020204030204" pitchFamily="49" charset="0"/>
              </a:rPr>
              <a:t>// 3. </a:t>
            </a:r>
            <a:r>
              <a:rPr lang="es-ES" b="0" dirty="0" err="1">
                <a:solidFill>
                  <a:srgbClr val="008000"/>
                </a:solidFill>
                <a:effectLst/>
                <a:latin typeface="Consolas" panose="020B0609020204030204" pitchFamily="49" charset="0"/>
              </a:rPr>
              <a:t>List</a:t>
            </a:r>
            <a:r>
              <a:rPr lang="es-ES" b="0" dirty="0">
                <a:solidFill>
                  <a:srgbClr val="008000"/>
                </a:solidFill>
                <a:effectLst/>
                <a:latin typeface="Consolas" panose="020B0609020204030204" pitchFamily="49" charset="0"/>
              </a:rPr>
              <a:t>&lt;</a:t>
            </a:r>
            <a:r>
              <a:rPr lang="es-ES" b="0" dirty="0" err="1">
                <a:solidFill>
                  <a:srgbClr val="008000"/>
                </a:solidFill>
                <a:effectLst/>
                <a:latin typeface="Consolas" panose="020B0609020204030204" pitchFamily="49" charset="0"/>
              </a:rPr>
              <a:t>Integer</a:t>
            </a:r>
            <a:r>
              <a:rPr lang="es-ES" b="0" dirty="0">
                <a:solidFill>
                  <a:srgbClr val="008000"/>
                </a:solidFill>
                <a:effectLst/>
                <a:latin typeface="Consolas" panose="020B0609020204030204" pitchFamily="49" charset="0"/>
              </a:rPr>
              <a:t>&gt;</a:t>
            </a:r>
            <a:endParaRPr lang="es-ES" b="0" dirty="0">
              <a:solidFill>
                <a:srgbClr val="000000"/>
              </a:solidFill>
              <a:effectLst/>
              <a:latin typeface="Consolas" panose="020B0609020204030204" pitchFamily="49" charset="0"/>
            </a:endParaRPr>
          </a:p>
          <a:p>
            <a:r>
              <a:rPr lang="es-ES" b="0" dirty="0">
                <a:solidFill>
                  <a:srgbClr val="000000"/>
                </a:solidFill>
                <a:effectLst/>
                <a:latin typeface="Consolas" panose="020B0609020204030204" pitchFamily="49" charset="0"/>
              </a:rPr>
              <a:t>    }</a:t>
            </a:r>
          </a:p>
        </p:txBody>
      </p:sp>
      <p:sp>
        <p:nvSpPr>
          <p:cNvPr id="5" name="Content Placeholder 2">
            <a:extLst>
              <a:ext uri="{FF2B5EF4-FFF2-40B4-BE49-F238E27FC236}">
                <a16:creationId xmlns:a16="http://schemas.microsoft.com/office/drawing/2014/main" id="{49F0BE5C-9B06-44B0-8923-AA47D3F48E1E}"/>
              </a:ext>
            </a:extLst>
          </p:cNvPr>
          <p:cNvSpPr txBox="1">
            <a:spLocks/>
          </p:cNvSpPr>
          <p:nvPr/>
        </p:nvSpPr>
        <p:spPr>
          <a:xfrm>
            <a:off x="609600" y="5523721"/>
            <a:ext cx="10972800" cy="550507"/>
          </a:xfrm>
          <a:prstGeom prst="rect">
            <a:avLst/>
          </a:prstGeom>
        </p:spPr>
        <p:txBody>
          <a:bodyPr vert="horz" lIns="91440" tIns="45720" rIns="91440" bIns="45720" rtlCol="0">
            <a:normAutofit fontScale="70000" lnSpcReduction="20000"/>
          </a:bodyPr>
          <a:lstStyle>
            <a:lvl1pPr marL="257175" indent="-257175" algn="l" defTabSz="342900" rtl="0" eaLnBrk="1" latinLnBrk="0" hangingPunct="1">
              <a:spcBef>
                <a:spcPct val="20000"/>
              </a:spcBef>
              <a:buFont typeface="Arial"/>
              <a:buChar char="•"/>
              <a:defRPr sz="2400" kern="1200">
                <a:solidFill>
                  <a:srgbClr val="800000"/>
                </a:solidFill>
                <a:latin typeface="+mn-lt"/>
                <a:ea typeface="+mn-ea"/>
                <a:cs typeface="Arial Narrow"/>
              </a:defRPr>
            </a:lvl1pPr>
            <a:lvl2pPr marL="557213" indent="-214313" algn="l" defTabSz="342900" rtl="0" eaLnBrk="1" latinLnBrk="0" hangingPunct="1">
              <a:spcBef>
                <a:spcPct val="20000"/>
              </a:spcBef>
              <a:buFont typeface="Arial"/>
              <a:buChar char="–"/>
              <a:defRPr sz="2100" kern="1200">
                <a:solidFill>
                  <a:srgbClr val="800000"/>
                </a:solidFill>
                <a:latin typeface="+mn-lt"/>
                <a:ea typeface="+mn-ea"/>
                <a:cs typeface="Arial Narrow"/>
              </a:defRPr>
            </a:lvl2pPr>
            <a:lvl3pPr marL="857250" indent="-171450" algn="l" defTabSz="342900" rtl="0" eaLnBrk="1" latinLnBrk="0" hangingPunct="1">
              <a:spcBef>
                <a:spcPct val="20000"/>
              </a:spcBef>
              <a:buFont typeface="Arial"/>
              <a:buChar char="•"/>
              <a:defRPr sz="1800" kern="1200">
                <a:solidFill>
                  <a:srgbClr val="800000"/>
                </a:solidFill>
                <a:latin typeface="+mn-lt"/>
                <a:ea typeface="+mn-ea"/>
                <a:cs typeface="Arial Narrow"/>
              </a:defRPr>
            </a:lvl3pPr>
            <a:lvl4pPr marL="1200150" indent="-171450" algn="l" defTabSz="342900" rtl="0" eaLnBrk="1" latinLnBrk="0" hangingPunct="1">
              <a:spcBef>
                <a:spcPct val="20000"/>
              </a:spcBef>
              <a:buFont typeface="Arial"/>
              <a:buChar char="–"/>
              <a:defRPr sz="1500" kern="1200">
                <a:solidFill>
                  <a:srgbClr val="800000"/>
                </a:solidFill>
                <a:latin typeface="+mn-lt"/>
                <a:ea typeface="+mn-ea"/>
                <a:cs typeface="Arial Narrow"/>
              </a:defRPr>
            </a:lvl4pPr>
            <a:lvl5pPr marL="1543050" indent="-171450" algn="l" defTabSz="342900" rtl="0" eaLnBrk="1" latinLnBrk="0" hangingPunct="1">
              <a:spcBef>
                <a:spcPct val="20000"/>
              </a:spcBef>
              <a:buFont typeface="Arial"/>
              <a:buChar char="»"/>
              <a:defRPr sz="1500" kern="1200">
                <a:solidFill>
                  <a:srgbClr val="800000"/>
                </a:solidFill>
                <a:latin typeface="+mn-lt"/>
                <a:ea typeface="+mn-ea"/>
                <a:cs typeface="Arial Narrow"/>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buClrTx/>
            </a:pPr>
            <a:r>
              <a:rPr lang="es-ES" dirty="0"/>
              <a:t>En este caso, usamos el recolector </a:t>
            </a:r>
            <a:r>
              <a:rPr lang="es-ES" b="1" dirty="0" err="1"/>
              <a:t>toList</a:t>
            </a:r>
            <a:r>
              <a:rPr lang="es-ES" dirty="0"/>
              <a:t> definido en la clase </a:t>
            </a:r>
            <a:r>
              <a:rPr lang="es-ES" dirty="0" err="1"/>
              <a:t>Collectors</a:t>
            </a:r>
            <a:r>
              <a:rPr lang="es-ES" dirty="0"/>
              <a:t>, que transforma el </a:t>
            </a:r>
            <a:r>
              <a:rPr lang="es-ES" dirty="0" err="1"/>
              <a:t>Stream</a:t>
            </a:r>
            <a:r>
              <a:rPr lang="es-ES" dirty="0"/>
              <a:t> en una lista. Otros recolectores son </a:t>
            </a:r>
            <a:r>
              <a:rPr lang="es-ES" b="1" dirty="0" err="1"/>
              <a:t>toSet</a:t>
            </a:r>
            <a:r>
              <a:rPr lang="es-ES" dirty="0"/>
              <a:t> y </a:t>
            </a:r>
            <a:r>
              <a:rPr lang="es-ES" b="1" dirty="0" err="1"/>
              <a:t>toMap</a:t>
            </a:r>
            <a:r>
              <a:rPr lang="es-ES" dirty="0"/>
              <a:t>.</a:t>
            </a:r>
          </a:p>
        </p:txBody>
      </p:sp>
    </p:spTree>
    <p:extLst>
      <p:ext uri="{BB962C8B-B14F-4D97-AF65-F5344CB8AC3E}">
        <p14:creationId xmlns:p14="http://schemas.microsoft.com/office/powerpoint/2010/main" val="31814805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F03D-688E-4E9D-9064-1A36DFC1673F}"/>
              </a:ext>
            </a:extLst>
          </p:cNvPr>
          <p:cNvSpPr>
            <a:spLocks noGrp="1"/>
          </p:cNvSpPr>
          <p:nvPr>
            <p:ph type="title"/>
          </p:nvPr>
        </p:nvSpPr>
        <p:spPr/>
        <p:txBody>
          <a:bodyPr>
            <a:normAutofit fontScale="90000"/>
          </a:bodyPr>
          <a:lstStyle/>
          <a:p>
            <a:r>
              <a:rPr lang="es-ES" dirty="0"/>
              <a:t>8. Interfaz </a:t>
            </a:r>
            <a:r>
              <a:rPr lang="es-ES" dirty="0" err="1"/>
              <a:t>Collector</a:t>
            </a:r>
            <a:br>
              <a:rPr lang="es-ES" dirty="0"/>
            </a:br>
            <a:r>
              <a:rPr lang="es-ES" dirty="0" err="1"/>
              <a:t>groupingBy</a:t>
            </a:r>
            <a:r>
              <a:rPr lang="es-ES" dirty="0"/>
              <a:t>(</a:t>
            </a:r>
            <a:r>
              <a:rPr lang="es-ES" dirty="0" err="1"/>
              <a:t>Function</a:t>
            </a:r>
            <a:r>
              <a:rPr lang="es-ES" dirty="0"/>
              <a:t>)</a:t>
            </a:r>
          </a:p>
        </p:txBody>
      </p:sp>
      <p:sp>
        <p:nvSpPr>
          <p:cNvPr id="3" name="Content Placeholder 2">
            <a:extLst>
              <a:ext uri="{FF2B5EF4-FFF2-40B4-BE49-F238E27FC236}">
                <a16:creationId xmlns:a16="http://schemas.microsoft.com/office/drawing/2014/main" id="{FE3A7CDE-3410-485A-BF89-183AD8D1D7D0}"/>
              </a:ext>
            </a:extLst>
          </p:cNvPr>
          <p:cNvSpPr>
            <a:spLocks noGrp="1"/>
          </p:cNvSpPr>
          <p:nvPr>
            <p:ph idx="1"/>
          </p:nvPr>
        </p:nvSpPr>
        <p:spPr>
          <a:xfrm>
            <a:off x="609600" y="1600205"/>
            <a:ext cx="10972800" cy="2500600"/>
          </a:xfrm>
        </p:spPr>
        <p:txBody>
          <a:bodyPr>
            <a:normAutofit fontScale="92500" lnSpcReduction="10000"/>
          </a:bodyPr>
          <a:lstStyle/>
          <a:p>
            <a:r>
              <a:rPr lang="es-ES" dirty="0"/>
              <a:t>La clase </a:t>
            </a:r>
            <a:r>
              <a:rPr lang="es-ES" dirty="0" err="1"/>
              <a:t>Collectors</a:t>
            </a:r>
            <a:r>
              <a:rPr lang="es-ES" dirty="0"/>
              <a:t> proporciona también los métodos </a:t>
            </a:r>
            <a:r>
              <a:rPr lang="es-ES" b="1" dirty="0" err="1"/>
              <a:t>partitioningBy</a:t>
            </a:r>
            <a:r>
              <a:rPr lang="es-ES" dirty="0"/>
              <a:t> y </a:t>
            </a:r>
            <a:r>
              <a:rPr lang="es-ES" b="1" dirty="0" err="1"/>
              <a:t>groupingBy</a:t>
            </a:r>
            <a:r>
              <a:rPr lang="es-ES" dirty="0"/>
              <a:t>, que permiten organizar la información de un </a:t>
            </a:r>
            <a:r>
              <a:rPr lang="es-ES" dirty="0" err="1"/>
              <a:t>Stream</a:t>
            </a:r>
            <a:r>
              <a:rPr lang="es-ES" dirty="0"/>
              <a:t> en un </a:t>
            </a:r>
            <a:r>
              <a:rPr lang="es-ES" dirty="0" err="1"/>
              <a:t>Map</a:t>
            </a:r>
            <a:r>
              <a:rPr lang="es-ES" dirty="0"/>
              <a:t>. </a:t>
            </a:r>
          </a:p>
          <a:p>
            <a:r>
              <a:rPr lang="es-ES" dirty="0"/>
              <a:t>Este método crea un </a:t>
            </a:r>
            <a:r>
              <a:rPr lang="es-ES" dirty="0" err="1"/>
              <a:t>Map</a:t>
            </a:r>
            <a:r>
              <a:rPr lang="es-ES" dirty="0"/>
              <a:t> que agrupa los elementos de un </a:t>
            </a:r>
            <a:r>
              <a:rPr lang="es-ES" dirty="0" err="1"/>
              <a:t>Stream</a:t>
            </a:r>
            <a:r>
              <a:rPr lang="es-ES" dirty="0"/>
              <a:t> según el valor resultante de aplicar a los mismos una función determinada. En el caso más simple esta función puede ser el valor de alguna de sus propiedades. </a:t>
            </a:r>
          </a:p>
          <a:p>
            <a:endParaRPr lang="es-ES" dirty="0"/>
          </a:p>
          <a:p>
            <a:pPr marL="0" indent="0" algn="ctr">
              <a:buNone/>
            </a:pPr>
            <a:r>
              <a:rPr lang="es-ES" b="1" dirty="0"/>
              <a:t>Agrupar los vuelos según su </a:t>
            </a:r>
            <a:r>
              <a:rPr lang="es-ES" b="1" u="sng" dirty="0">
                <a:solidFill>
                  <a:srgbClr val="FF0000"/>
                </a:solidFill>
              </a:rPr>
              <a:t>destino</a:t>
            </a:r>
          </a:p>
        </p:txBody>
      </p:sp>
      <p:sp>
        <p:nvSpPr>
          <p:cNvPr id="4" name="Content Placeholder 3">
            <a:extLst>
              <a:ext uri="{FF2B5EF4-FFF2-40B4-BE49-F238E27FC236}">
                <a16:creationId xmlns:a16="http://schemas.microsoft.com/office/drawing/2014/main" id="{FA9D5616-B820-40BF-87B9-2FD2E72BB604}"/>
              </a:ext>
            </a:extLst>
          </p:cNvPr>
          <p:cNvSpPr>
            <a:spLocks noGrp="1"/>
          </p:cNvSpPr>
          <p:nvPr>
            <p:ph idx="10"/>
          </p:nvPr>
        </p:nvSpPr>
        <p:spPr>
          <a:xfrm>
            <a:off x="609600" y="4100805"/>
            <a:ext cx="10972800" cy="1828795"/>
          </a:xfrm>
        </p:spPr>
        <p:txBody>
          <a:bodyPr>
            <a:normAutofit fontScale="92500"/>
          </a:bodyPr>
          <a:lstStyle/>
          <a:p>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public</a:t>
            </a:r>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Map</a:t>
            </a:r>
            <a:r>
              <a:rPr lang="es-ES" b="0" dirty="0">
                <a:solidFill>
                  <a:srgbClr val="000000"/>
                </a:solidFill>
                <a:effectLst/>
                <a:latin typeface="Consolas" panose="020B0609020204030204" pitchFamily="49" charset="0"/>
              </a:rPr>
              <a:t>&lt;</a:t>
            </a:r>
            <a:r>
              <a:rPr lang="es-ES" b="0" u="sng" dirty="0" err="1">
                <a:solidFill>
                  <a:srgbClr val="FF0000"/>
                </a:solidFill>
                <a:effectLst/>
                <a:latin typeface="Consolas" panose="020B0609020204030204" pitchFamily="49" charset="0"/>
              </a:rPr>
              <a:t>String</a:t>
            </a:r>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List</a:t>
            </a:r>
            <a:r>
              <a:rPr lang="es-ES" b="0" dirty="0">
                <a:solidFill>
                  <a:srgbClr val="000000"/>
                </a:solidFill>
                <a:effectLst/>
                <a:latin typeface="Consolas" panose="020B0609020204030204" pitchFamily="49" charset="0"/>
              </a:rPr>
              <a:t>&lt;</a:t>
            </a:r>
            <a:r>
              <a:rPr lang="es-ES" b="0" dirty="0">
                <a:solidFill>
                  <a:srgbClr val="0000FF"/>
                </a:solidFill>
                <a:effectLst/>
                <a:latin typeface="Consolas" panose="020B0609020204030204" pitchFamily="49" charset="0"/>
              </a:rPr>
              <a:t>Vuelo</a:t>
            </a:r>
            <a:r>
              <a:rPr lang="es-ES" b="0" dirty="0">
                <a:solidFill>
                  <a:srgbClr val="000000"/>
                </a:solidFill>
                <a:effectLst/>
                <a:latin typeface="Consolas" panose="020B0609020204030204" pitchFamily="49" charset="0"/>
              </a:rPr>
              <a:t>&gt;&gt; </a:t>
            </a:r>
            <a:r>
              <a:rPr lang="es-ES" b="0" dirty="0" err="1">
                <a:solidFill>
                  <a:srgbClr val="000000"/>
                </a:solidFill>
                <a:effectLst/>
                <a:latin typeface="Consolas" panose="020B0609020204030204" pitchFamily="49" charset="0"/>
              </a:rPr>
              <a:t>vuelosPorDestino</a:t>
            </a:r>
            <a:r>
              <a:rPr lang="es-ES" b="0" dirty="0">
                <a:solidFill>
                  <a:srgbClr val="000000"/>
                </a:solidFill>
                <a:effectLst/>
                <a:latin typeface="Consolas" panose="020B0609020204030204" pitchFamily="49" charset="0"/>
              </a:rPr>
              <a:t>() {</a:t>
            </a:r>
          </a:p>
          <a:p>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return</a:t>
            </a:r>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getVuelos</a:t>
            </a:r>
            <a:r>
              <a:rPr lang="es-ES" b="0" dirty="0">
                <a:solidFill>
                  <a:srgbClr val="000000"/>
                </a:solidFill>
                <a:effectLst/>
                <a:latin typeface="Consolas" panose="020B0609020204030204" pitchFamily="49" charset="0"/>
              </a:rPr>
              <a:t>().</a:t>
            </a:r>
            <a:r>
              <a:rPr lang="es-ES" b="0" dirty="0" err="1">
                <a:solidFill>
                  <a:srgbClr val="000000"/>
                </a:solidFill>
                <a:effectLst/>
                <a:latin typeface="Consolas" panose="020B0609020204030204" pitchFamily="49" charset="0"/>
              </a:rPr>
              <a:t>stream</a:t>
            </a:r>
            <a:r>
              <a:rPr lang="es-ES" b="0" dirty="0">
                <a:solidFill>
                  <a:srgbClr val="000000"/>
                </a:solidFill>
                <a:effectLst/>
                <a:latin typeface="Consolas" panose="020B0609020204030204" pitchFamily="49" charset="0"/>
              </a:rPr>
              <a:t>()</a:t>
            </a:r>
          </a:p>
          <a:p>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collect</a:t>
            </a:r>
            <a:r>
              <a:rPr lang="es-ES" b="0" dirty="0">
                <a:solidFill>
                  <a:srgbClr val="000000"/>
                </a:solidFill>
                <a:effectLst/>
                <a:latin typeface="Consolas" panose="020B0609020204030204" pitchFamily="49" charset="0"/>
              </a:rPr>
              <a:t>(</a:t>
            </a:r>
            <a:r>
              <a:rPr lang="es-ES" b="0" dirty="0" err="1">
                <a:solidFill>
                  <a:srgbClr val="000000"/>
                </a:solidFill>
                <a:effectLst/>
                <a:latin typeface="Consolas" panose="020B0609020204030204" pitchFamily="49" charset="0"/>
              </a:rPr>
              <a:t>Collectors.groupingBy</a:t>
            </a:r>
            <a:r>
              <a:rPr lang="es-ES" b="0" dirty="0">
                <a:solidFill>
                  <a:srgbClr val="000000"/>
                </a:solidFill>
                <a:effectLst/>
                <a:latin typeface="Consolas" panose="020B0609020204030204" pitchFamily="49" charset="0"/>
              </a:rPr>
              <a:t>(</a:t>
            </a:r>
            <a:r>
              <a:rPr lang="es-ES" b="1" u="sng" dirty="0">
                <a:solidFill>
                  <a:srgbClr val="FF0000"/>
                </a:solidFill>
                <a:effectLst/>
                <a:latin typeface="Consolas" panose="020B0609020204030204" pitchFamily="49" charset="0"/>
              </a:rPr>
              <a:t>Vuelo::</a:t>
            </a:r>
            <a:r>
              <a:rPr lang="es-ES" b="1" u="sng" dirty="0" err="1">
                <a:solidFill>
                  <a:srgbClr val="FF0000"/>
                </a:solidFill>
                <a:effectLst/>
                <a:latin typeface="Consolas" panose="020B0609020204030204" pitchFamily="49" charset="0"/>
              </a:rPr>
              <a:t>getDestino</a:t>
            </a:r>
            <a:r>
              <a:rPr lang="es-ES" b="0" dirty="0">
                <a:solidFill>
                  <a:srgbClr val="000000"/>
                </a:solidFill>
                <a:effectLst/>
                <a:latin typeface="Consolas" panose="020B0609020204030204" pitchFamily="49" charset="0"/>
              </a:rPr>
              <a:t>));</a:t>
            </a:r>
          </a:p>
          <a:p>
            <a:r>
              <a:rPr lang="es-E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2859669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F03D-688E-4E9D-9064-1A36DFC1673F}"/>
              </a:ext>
            </a:extLst>
          </p:cNvPr>
          <p:cNvSpPr>
            <a:spLocks noGrp="1"/>
          </p:cNvSpPr>
          <p:nvPr>
            <p:ph type="title"/>
          </p:nvPr>
        </p:nvSpPr>
        <p:spPr/>
        <p:txBody>
          <a:bodyPr>
            <a:normAutofit fontScale="90000"/>
          </a:bodyPr>
          <a:lstStyle/>
          <a:p>
            <a:r>
              <a:rPr lang="es-ES" dirty="0"/>
              <a:t>8. Interfaz </a:t>
            </a:r>
            <a:r>
              <a:rPr lang="es-ES" dirty="0" err="1"/>
              <a:t>Collector</a:t>
            </a:r>
            <a:br>
              <a:rPr lang="es-ES" dirty="0"/>
            </a:br>
            <a:r>
              <a:rPr lang="es-ES" dirty="0" err="1"/>
              <a:t>groupingBy</a:t>
            </a:r>
            <a:r>
              <a:rPr lang="es-ES" dirty="0"/>
              <a:t>(</a:t>
            </a:r>
            <a:r>
              <a:rPr lang="es-ES" dirty="0" err="1"/>
              <a:t>Function</a:t>
            </a:r>
            <a:r>
              <a:rPr lang="es-ES" dirty="0"/>
              <a:t>, </a:t>
            </a:r>
            <a:r>
              <a:rPr lang="es-ES" dirty="0" err="1"/>
              <a:t>Collectors</a:t>
            </a:r>
            <a:r>
              <a:rPr lang="es-ES" dirty="0"/>
              <a:t>)</a:t>
            </a:r>
          </a:p>
        </p:txBody>
      </p:sp>
      <p:sp>
        <p:nvSpPr>
          <p:cNvPr id="3" name="Content Placeholder 2">
            <a:extLst>
              <a:ext uri="{FF2B5EF4-FFF2-40B4-BE49-F238E27FC236}">
                <a16:creationId xmlns:a16="http://schemas.microsoft.com/office/drawing/2014/main" id="{FE3A7CDE-3410-485A-BF89-183AD8D1D7D0}"/>
              </a:ext>
            </a:extLst>
          </p:cNvPr>
          <p:cNvSpPr>
            <a:spLocks noGrp="1"/>
          </p:cNvSpPr>
          <p:nvPr>
            <p:ph idx="1"/>
          </p:nvPr>
        </p:nvSpPr>
        <p:spPr>
          <a:xfrm>
            <a:off x="609600" y="1600204"/>
            <a:ext cx="10972800" cy="2458611"/>
          </a:xfrm>
        </p:spPr>
        <p:txBody>
          <a:bodyPr>
            <a:normAutofit fontScale="85000" lnSpcReduction="10000"/>
          </a:bodyPr>
          <a:lstStyle/>
          <a:p>
            <a:r>
              <a:rPr lang="es-ES" dirty="0"/>
              <a:t>El método </a:t>
            </a:r>
            <a:r>
              <a:rPr lang="es-ES" b="1" dirty="0" err="1"/>
              <a:t>groupingBy</a:t>
            </a:r>
            <a:r>
              <a:rPr lang="es-ES" dirty="0"/>
              <a:t> admite un segundo parámetro además de la función de agrupación. Este segundo parámetro es un objeto de tipo </a:t>
            </a:r>
            <a:r>
              <a:rPr lang="es-ES" dirty="0" err="1"/>
              <a:t>Collector</a:t>
            </a:r>
            <a:r>
              <a:rPr lang="es-ES" dirty="0"/>
              <a:t> y representa un acumulador que modifica la forma en la que se agrupan los elementos del </a:t>
            </a:r>
            <a:r>
              <a:rPr lang="es-ES" dirty="0" err="1"/>
              <a:t>Stream</a:t>
            </a:r>
            <a:r>
              <a:rPr lang="es-ES" dirty="0"/>
              <a:t>.</a:t>
            </a:r>
          </a:p>
          <a:p>
            <a:endParaRPr lang="es-ES" dirty="0"/>
          </a:p>
          <a:p>
            <a:endParaRPr lang="es-ES" dirty="0"/>
          </a:p>
          <a:p>
            <a:pPr marL="0" indent="0" algn="ctr">
              <a:buNone/>
            </a:pPr>
            <a:r>
              <a:rPr lang="es-ES" b="1" dirty="0"/>
              <a:t>Obtener un </a:t>
            </a:r>
            <a:r>
              <a:rPr lang="es-ES" b="1" dirty="0" err="1"/>
              <a:t>Map</a:t>
            </a:r>
            <a:r>
              <a:rPr lang="es-ES" b="1" dirty="0"/>
              <a:t> que relacione los </a:t>
            </a:r>
            <a:r>
              <a:rPr lang="es-ES" b="1" u="sng" dirty="0">
                <a:solidFill>
                  <a:srgbClr val="FF0000"/>
                </a:solidFill>
              </a:rPr>
              <a:t>destinos</a:t>
            </a:r>
            <a:r>
              <a:rPr lang="es-ES" b="1" dirty="0"/>
              <a:t> con el </a:t>
            </a:r>
            <a:r>
              <a:rPr lang="es-ES" b="1" dirty="0">
                <a:solidFill>
                  <a:schemeClr val="accent3"/>
                </a:solidFill>
              </a:rPr>
              <a:t>número de vuelos </a:t>
            </a:r>
            <a:r>
              <a:rPr lang="es-ES" b="1" dirty="0"/>
              <a:t>que se dirigen a cada destino</a:t>
            </a:r>
            <a:endParaRPr lang="es-ES" dirty="0"/>
          </a:p>
          <a:p>
            <a:pPr lvl="1"/>
            <a:r>
              <a:rPr lang="es-ES" dirty="0"/>
              <a:t>Hemos de contar cuántos vuelos tienen cada destino. Para ello usamos el acumulador </a:t>
            </a:r>
            <a:r>
              <a:rPr lang="es-ES" b="1" dirty="0" err="1"/>
              <a:t>Collectors.counting</a:t>
            </a:r>
            <a:r>
              <a:rPr lang="es-ES" b="1" dirty="0"/>
              <a:t>()</a:t>
            </a:r>
          </a:p>
        </p:txBody>
      </p:sp>
      <p:sp>
        <p:nvSpPr>
          <p:cNvPr id="4" name="Content Placeholder 3">
            <a:extLst>
              <a:ext uri="{FF2B5EF4-FFF2-40B4-BE49-F238E27FC236}">
                <a16:creationId xmlns:a16="http://schemas.microsoft.com/office/drawing/2014/main" id="{FA9D5616-B820-40BF-87B9-2FD2E72BB604}"/>
              </a:ext>
            </a:extLst>
          </p:cNvPr>
          <p:cNvSpPr>
            <a:spLocks noGrp="1"/>
          </p:cNvSpPr>
          <p:nvPr>
            <p:ph idx="10"/>
          </p:nvPr>
        </p:nvSpPr>
        <p:spPr>
          <a:xfrm>
            <a:off x="609600" y="4203443"/>
            <a:ext cx="10972800" cy="1828795"/>
          </a:xfrm>
        </p:spPr>
        <p:txBody>
          <a:bodyPr>
            <a:normAutofit fontScale="92500" lnSpcReduction="20000"/>
          </a:bodyPr>
          <a:lstStyle/>
          <a:p>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public</a:t>
            </a:r>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Map</a:t>
            </a:r>
            <a:r>
              <a:rPr lang="es-ES" b="0" dirty="0">
                <a:solidFill>
                  <a:srgbClr val="000000"/>
                </a:solidFill>
                <a:effectLst/>
                <a:latin typeface="Consolas" panose="020B0609020204030204" pitchFamily="49" charset="0"/>
              </a:rPr>
              <a:t>&lt;</a:t>
            </a:r>
            <a:r>
              <a:rPr lang="es-ES" b="0" u="sng" dirty="0" err="1">
                <a:solidFill>
                  <a:srgbClr val="FF0000"/>
                </a:solidFill>
                <a:effectLst/>
                <a:latin typeface="Consolas" panose="020B0609020204030204" pitchFamily="49" charset="0"/>
              </a:rPr>
              <a:t>String</a:t>
            </a:r>
            <a:r>
              <a:rPr lang="es-ES" b="0" dirty="0">
                <a:solidFill>
                  <a:srgbClr val="000000"/>
                </a:solidFill>
                <a:effectLst/>
                <a:latin typeface="Consolas" panose="020B0609020204030204" pitchFamily="49" charset="0"/>
              </a:rPr>
              <a:t>, </a:t>
            </a:r>
            <a:r>
              <a:rPr lang="es-ES" b="0" dirty="0">
                <a:solidFill>
                  <a:schemeClr val="accent3"/>
                </a:solidFill>
                <a:effectLst/>
                <a:latin typeface="Consolas" panose="020B0609020204030204" pitchFamily="49" charset="0"/>
              </a:rPr>
              <a:t>Long</a:t>
            </a:r>
            <a:r>
              <a:rPr lang="es-ES" b="0" dirty="0">
                <a:solidFill>
                  <a:srgbClr val="000000"/>
                </a:solidFill>
                <a:effectLst/>
                <a:latin typeface="Consolas" panose="020B0609020204030204" pitchFamily="49" charset="0"/>
              </a:rPr>
              <a:t>&gt; </a:t>
            </a:r>
            <a:r>
              <a:rPr lang="es-ES" b="0" dirty="0" err="1">
                <a:solidFill>
                  <a:srgbClr val="000000"/>
                </a:solidFill>
                <a:effectLst/>
                <a:latin typeface="Consolas" panose="020B0609020204030204" pitchFamily="49" charset="0"/>
              </a:rPr>
              <a:t>numeroVuelosPorDestino</a:t>
            </a:r>
            <a:r>
              <a:rPr lang="es-ES" b="0" dirty="0">
                <a:solidFill>
                  <a:srgbClr val="000000"/>
                </a:solidFill>
                <a:effectLst/>
                <a:latin typeface="Consolas" panose="020B0609020204030204" pitchFamily="49" charset="0"/>
              </a:rPr>
              <a:t>() {</a:t>
            </a:r>
          </a:p>
          <a:p>
            <a:r>
              <a:rPr lang="es-ES" b="0" dirty="0">
                <a:solidFill>
                  <a:srgbClr val="000000"/>
                </a:solidFill>
                <a:effectLst/>
                <a:latin typeface="Consolas" panose="020B0609020204030204" pitchFamily="49" charset="0"/>
              </a:rPr>
              <a:t>        </a:t>
            </a:r>
            <a:r>
              <a:rPr lang="es-ES" b="0" dirty="0" err="1">
                <a:solidFill>
                  <a:srgbClr val="0000FF"/>
                </a:solidFill>
                <a:effectLst/>
                <a:latin typeface="Consolas" panose="020B0609020204030204" pitchFamily="49" charset="0"/>
              </a:rPr>
              <a:t>return</a:t>
            </a:r>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getVuelos</a:t>
            </a:r>
            <a:r>
              <a:rPr lang="es-ES" b="0" dirty="0">
                <a:solidFill>
                  <a:srgbClr val="000000"/>
                </a:solidFill>
                <a:effectLst/>
                <a:latin typeface="Consolas" panose="020B0609020204030204" pitchFamily="49" charset="0"/>
              </a:rPr>
              <a:t>().</a:t>
            </a:r>
            <a:r>
              <a:rPr lang="es-ES" b="0" dirty="0" err="1">
                <a:solidFill>
                  <a:srgbClr val="000000"/>
                </a:solidFill>
                <a:effectLst/>
                <a:latin typeface="Consolas" panose="020B0609020204030204" pitchFamily="49" charset="0"/>
              </a:rPr>
              <a:t>stream</a:t>
            </a:r>
            <a:r>
              <a:rPr lang="es-ES" b="0" dirty="0">
                <a:solidFill>
                  <a:srgbClr val="000000"/>
                </a:solidFill>
                <a:effectLst/>
                <a:latin typeface="Consolas" panose="020B0609020204030204" pitchFamily="49" charset="0"/>
              </a:rPr>
              <a:t>()</a:t>
            </a:r>
          </a:p>
          <a:p>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collect</a:t>
            </a:r>
            <a:r>
              <a:rPr lang="es-ES" b="0" dirty="0">
                <a:solidFill>
                  <a:srgbClr val="000000"/>
                </a:solidFill>
                <a:effectLst/>
                <a:latin typeface="Consolas" panose="020B0609020204030204" pitchFamily="49" charset="0"/>
              </a:rPr>
              <a:t>(</a:t>
            </a:r>
            <a:r>
              <a:rPr lang="es-ES" b="0" dirty="0" err="1">
                <a:solidFill>
                  <a:srgbClr val="000000"/>
                </a:solidFill>
                <a:effectLst/>
                <a:latin typeface="Consolas" panose="020B0609020204030204" pitchFamily="49" charset="0"/>
              </a:rPr>
              <a:t>Collectors.groupingBy</a:t>
            </a:r>
            <a:r>
              <a:rPr lang="es-ES" b="0" dirty="0">
                <a:solidFill>
                  <a:srgbClr val="000000"/>
                </a:solidFill>
                <a:effectLst/>
                <a:latin typeface="Consolas" panose="020B0609020204030204" pitchFamily="49" charset="0"/>
              </a:rPr>
              <a:t>(</a:t>
            </a:r>
            <a:r>
              <a:rPr lang="es-ES" b="0" u="sng" dirty="0">
                <a:solidFill>
                  <a:srgbClr val="FF0000"/>
                </a:solidFill>
                <a:effectLst/>
                <a:latin typeface="Consolas" panose="020B0609020204030204" pitchFamily="49" charset="0"/>
              </a:rPr>
              <a:t>Vuelo::</a:t>
            </a:r>
            <a:r>
              <a:rPr lang="es-ES" b="0" u="sng" dirty="0" err="1">
                <a:solidFill>
                  <a:srgbClr val="FF0000"/>
                </a:solidFill>
                <a:effectLst/>
                <a:latin typeface="Consolas" panose="020B0609020204030204" pitchFamily="49" charset="0"/>
              </a:rPr>
              <a:t>getDestino</a:t>
            </a:r>
            <a:r>
              <a:rPr lang="es-ES" b="0" dirty="0">
                <a:solidFill>
                  <a:srgbClr val="000000"/>
                </a:solidFill>
                <a:effectLst/>
                <a:latin typeface="Consolas" panose="020B0609020204030204" pitchFamily="49" charset="0"/>
              </a:rPr>
              <a:t>,</a:t>
            </a:r>
          </a:p>
          <a:p>
            <a:r>
              <a:rPr lang="es-ES" b="0" dirty="0">
                <a:solidFill>
                  <a:srgbClr val="000000"/>
                </a:solidFill>
                <a:effectLst/>
                <a:latin typeface="Consolas" panose="020B0609020204030204" pitchFamily="49" charset="0"/>
              </a:rPr>
              <a:t>                        </a:t>
            </a:r>
            <a:r>
              <a:rPr lang="es-ES" b="0" dirty="0" err="1">
                <a:solidFill>
                  <a:schemeClr val="accent3"/>
                </a:solidFill>
                <a:effectLst/>
                <a:latin typeface="Consolas" panose="020B0609020204030204" pitchFamily="49" charset="0"/>
              </a:rPr>
              <a:t>Collectors.counting</a:t>
            </a:r>
            <a:r>
              <a:rPr lang="es-ES" b="0" dirty="0">
                <a:solidFill>
                  <a:schemeClr val="accent3"/>
                </a:solidFill>
                <a:effectLst/>
                <a:latin typeface="Consolas" panose="020B0609020204030204" pitchFamily="49" charset="0"/>
              </a:rPr>
              <a:t>()</a:t>
            </a:r>
            <a:r>
              <a:rPr lang="es-ES" b="0" dirty="0">
                <a:solidFill>
                  <a:srgbClr val="000000"/>
                </a:solidFill>
                <a:effectLst/>
                <a:latin typeface="Consolas" panose="020B0609020204030204" pitchFamily="49" charset="0"/>
              </a:rPr>
              <a:t>));</a:t>
            </a:r>
          </a:p>
          <a:p>
            <a:r>
              <a:rPr lang="es-ES"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28039103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F03D-688E-4E9D-9064-1A36DFC1673F}"/>
              </a:ext>
            </a:extLst>
          </p:cNvPr>
          <p:cNvSpPr>
            <a:spLocks noGrp="1"/>
          </p:cNvSpPr>
          <p:nvPr>
            <p:ph type="title"/>
          </p:nvPr>
        </p:nvSpPr>
        <p:spPr/>
        <p:txBody>
          <a:bodyPr>
            <a:normAutofit fontScale="90000"/>
          </a:bodyPr>
          <a:lstStyle/>
          <a:p>
            <a:r>
              <a:rPr lang="es-ES" dirty="0"/>
              <a:t>8. Interfaz </a:t>
            </a:r>
            <a:r>
              <a:rPr lang="es-ES" dirty="0" err="1"/>
              <a:t>Collector</a:t>
            </a:r>
            <a:br>
              <a:rPr lang="es-ES" dirty="0"/>
            </a:br>
            <a:r>
              <a:rPr lang="es-ES" dirty="0" err="1"/>
              <a:t>partitionBy</a:t>
            </a:r>
            <a:r>
              <a:rPr lang="es-ES" dirty="0"/>
              <a:t>(</a:t>
            </a:r>
            <a:r>
              <a:rPr lang="es-ES" dirty="0" err="1"/>
              <a:t>Predicate</a:t>
            </a:r>
            <a:r>
              <a:rPr lang="es-ES" dirty="0"/>
              <a:t>)</a:t>
            </a:r>
          </a:p>
        </p:txBody>
      </p:sp>
      <p:sp>
        <p:nvSpPr>
          <p:cNvPr id="3" name="Content Placeholder 2">
            <a:extLst>
              <a:ext uri="{FF2B5EF4-FFF2-40B4-BE49-F238E27FC236}">
                <a16:creationId xmlns:a16="http://schemas.microsoft.com/office/drawing/2014/main" id="{FE3A7CDE-3410-485A-BF89-183AD8D1D7D0}"/>
              </a:ext>
            </a:extLst>
          </p:cNvPr>
          <p:cNvSpPr>
            <a:spLocks noGrp="1"/>
          </p:cNvSpPr>
          <p:nvPr>
            <p:ph idx="1"/>
          </p:nvPr>
        </p:nvSpPr>
        <p:spPr>
          <a:xfrm>
            <a:off x="609600" y="1600205"/>
            <a:ext cx="10972800" cy="1749485"/>
          </a:xfrm>
        </p:spPr>
        <p:txBody>
          <a:bodyPr>
            <a:normAutofit fontScale="92500" lnSpcReduction="10000"/>
          </a:bodyPr>
          <a:lstStyle/>
          <a:p>
            <a:r>
              <a:rPr lang="es-ES" dirty="0"/>
              <a:t>Este método es un caso particular del anterior en el que la función es sustituida por un </a:t>
            </a:r>
            <a:r>
              <a:rPr lang="es-ES" dirty="0" err="1"/>
              <a:t>Predicate</a:t>
            </a:r>
            <a:r>
              <a:rPr lang="es-ES" dirty="0"/>
              <a:t>. En este caso, el conjunto de claves del </a:t>
            </a:r>
            <a:r>
              <a:rPr lang="es-ES" dirty="0" err="1"/>
              <a:t>Map</a:t>
            </a:r>
            <a:r>
              <a:rPr lang="es-ES" dirty="0"/>
              <a:t> está formado por los valores true y false, que son los resultados posibles del predicado. </a:t>
            </a:r>
          </a:p>
          <a:p>
            <a:endParaRPr lang="es-ES" dirty="0"/>
          </a:p>
          <a:p>
            <a:pPr marL="0" indent="0" algn="ctr">
              <a:buNone/>
            </a:pPr>
            <a:r>
              <a:rPr lang="es-ES" b="1" dirty="0"/>
              <a:t>Clasificar los vuelos en dos grupos: los que están completos y los que no lo están</a:t>
            </a:r>
          </a:p>
        </p:txBody>
      </p:sp>
      <p:sp>
        <p:nvSpPr>
          <p:cNvPr id="4" name="Content Placeholder 3">
            <a:extLst>
              <a:ext uri="{FF2B5EF4-FFF2-40B4-BE49-F238E27FC236}">
                <a16:creationId xmlns:a16="http://schemas.microsoft.com/office/drawing/2014/main" id="{FA9D5616-B820-40BF-87B9-2FD2E72BB604}"/>
              </a:ext>
            </a:extLst>
          </p:cNvPr>
          <p:cNvSpPr>
            <a:spLocks noGrp="1"/>
          </p:cNvSpPr>
          <p:nvPr>
            <p:ph idx="10"/>
          </p:nvPr>
        </p:nvSpPr>
        <p:spPr>
          <a:xfrm>
            <a:off x="609600" y="3813110"/>
            <a:ext cx="10972800" cy="1949168"/>
          </a:xfrm>
        </p:spPr>
        <p:txBody>
          <a:bodyPr>
            <a:normAutofit fontScale="92500" lnSpcReduction="10000"/>
          </a:bodyPr>
          <a:lstStyle/>
          <a:p>
            <a:r>
              <a:rPr lang="es-ES" sz="2000" b="0" dirty="0">
                <a:solidFill>
                  <a:srgbClr val="000000"/>
                </a:solidFill>
                <a:effectLst/>
                <a:latin typeface="Consolas" panose="020B0609020204030204" pitchFamily="49" charset="0"/>
              </a:rPr>
              <a:t>    </a:t>
            </a:r>
            <a:r>
              <a:rPr lang="es-ES" sz="2000" b="0" dirty="0" err="1">
                <a:solidFill>
                  <a:srgbClr val="0000FF"/>
                </a:solidFill>
                <a:effectLst/>
                <a:latin typeface="Consolas" panose="020B0609020204030204" pitchFamily="49" charset="0"/>
              </a:rPr>
              <a:t>public</a:t>
            </a:r>
            <a:r>
              <a:rPr lang="es-ES" sz="2000" b="0" dirty="0">
                <a:solidFill>
                  <a:srgbClr val="000000"/>
                </a:solidFill>
                <a:effectLst/>
                <a:latin typeface="Consolas" panose="020B0609020204030204" pitchFamily="49" charset="0"/>
              </a:rPr>
              <a:t> </a:t>
            </a:r>
            <a:r>
              <a:rPr lang="es-ES" sz="2000" b="0" dirty="0" err="1">
                <a:solidFill>
                  <a:srgbClr val="0000FF"/>
                </a:solidFill>
                <a:effectLst/>
                <a:latin typeface="Consolas" panose="020B0609020204030204" pitchFamily="49" charset="0"/>
              </a:rPr>
              <a:t>Map</a:t>
            </a:r>
            <a:r>
              <a:rPr lang="es-ES" sz="2000" b="0" dirty="0">
                <a:solidFill>
                  <a:srgbClr val="000000"/>
                </a:solidFill>
                <a:effectLst/>
                <a:latin typeface="Consolas" panose="020B0609020204030204" pitchFamily="49" charset="0"/>
              </a:rPr>
              <a:t>&lt;</a:t>
            </a:r>
            <a:r>
              <a:rPr lang="es-ES" sz="2000" b="0" dirty="0" err="1">
                <a:solidFill>
                  <a:srgbClr val="0000FF"/>
                </a:solidFill>
                <a:effectLst/>
                <a:latin typeface="Consolas" panose="020B0609020204030204" pitchFamily="49" charset="0"/>
              </a:rPr>
              <a:t>Boolean</a:t>
            </a:r>
            <a:r>
              <a:rPr lang="es-ES" sz="2000" b="0" dirty="0">
                <a:solidFill>
                  <a:srgbClr val="000000"/>
                </a:solidFill>
                <a:effectLst/>
                <a:latin typeface="Consolas" panose="020B0609020204030204" pitchFamily="49" charset="0"/>
              </a:rPr>
              <a:t>, </a:t>
            </a:r>
            <a:r>
              <a:rPr lang="es-ES" sz="2000" b="0" dirty="0" err="1">
                <a:solidFill>
                  <a:srgbClr val="0000FF"/>
                </a:solidFill>
                <a:effectLst/>
                <a:latin typeface="Consolas" panose="020B0609020204030204" pitchFamily="49" charset="0"/>
              </a:rPr>
              <a:t>List</a:t>
            </a:r>
            <a:r>
              <a:rPr lang="es-ES" sz="2000" b="0" dirty="0">
                <a:solidFill>
                  <a:srgbClr val="000000"/>
                </a:solidFill>
                <a:effectLst/>
                <a:latin typeface="Consolas" panose="020B0609020204030204" pitchFamily="49" charset="0"/>
              </a:rPr>
              <a:t>&lt;</a:t>
            </a:r>
            <a:r>
              <a:rPr lang="es-ES" sz="2000" b="0" dirty="0">
                <a:solidFill>
                  <a:srgbClr val="0000FF"/>
                </a:solidFill>
                <a:effectLst/>
                <a:latin typeface="Consolas" panose="020B0609020204030204" pitchFamily="49" charset="0"/>
              </a:rPr>
              <a:t>Vuelo</a:t>
            </a:r>
            <a:r>
              <a:rPr lang="es-ES" sz="2000" b="0" dirty="0">
                <a:solidFill>
                  <a:srgbClr val="000000"/>
                </a:solidFill>
                <a:effectLst/>
                <a:latin typeface="Consolas" panose="020B0609020204030204" pitchFamily="49" charset="0"/>
              </a:rPr>
              <a:t>&gt;&gt; </a:t>
            </a:r>
            <a:r>
              <a:rPr lang="es-ES" sz="2000" b="0" dirty="0" err="1">
                <a:solidFill>
                  <a:srgbClr val="000000"/>
                </a:solidFill>
                <a:effectLst/>
                <a:latin typeface="Consolas" panose="020B0609020204030204" pitchFamily="49" charset="0"/>
              </a:rPr>
              <a:t>completosYConPlazas</a:t>
            </a:r>
            <a:r>
              <a:rPr lang="es-ES" sz="2000" b="0" dirty="0">
                <a:solidFill>
                  <a:srgbClr val="000000"/>
                </a:solidFill>
                <a:effectLst/>
                <a:latin typeface="Consolas" panose="020B0609020204030204" pitchFamily="49" charset="0"/>
              </a:rPr>
              <a:t>() {</a:t>
            </a:r>
          </a:p>
          <a:p>
            <a:r>
              <a:rPr lang="es-ES" sz="2000" b="0" dirty="0">
                <a:solidFill>
                  <a:srgbClr val="000000"/>
                </a:solidFill>
                <a:effectLst/>
                <a:latin typeface="Consolas" panose="020B0609020204030204" pitchFamily="49" charset="0"/>
              </a:rPr>
              <a:t>        </a:t>
            </a:r>
            <a:r>
              <a:rPr lang="es-ES" sz="2000" b="0" dirty="0" err="1">
                <a:solidFill>
                  <a:srgbClr val="0000FF"/>
                </a:solidFill>
                <a:effectLst/>
                <a:latin typeface="Consolas" panose="020B0609020204030204" pitchFamily="49" charset="0"/>
              </a:rPr>
              <a:t>return</a:t>
            </a:r>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getVuelos</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stream</a:t>
            </a:r>
            <a:r>
              <a:rPr lang="es-ES" sz="2000" b="0" dirty="0">
                <a:solidFill>
                  <a:srgbClr val="000000"/>
                </a:solidFill>
                <a:effectLst/>
                <a:latin typeface="Consolas" panose="020B0609020204030204" pitchFamily="49" charset="0"/>
              </a:rPr>
              <a:t>()</a:t>
            </a:r>
          </a:p>
          <a:p>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collect</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Collectors.partitioningBy</a:t>
            </a:r>
            <a:r>
              <a:rPr lang="es-ES" sz="2000" b="0" dirty="0">
                <a:solidFill>
                  <a:srgbClr val="000000"/>
                </a:solidFill>
                <a:effectLst/>
                <a:latin typeface="Consolas" panose="020B0609020204030204" pitchFamily="49" charset="0"/>
              </a:rPr>
              <a:t>(</a:t>
            </a:r>
          </a:p>
          <a:p>
            <a:r>
              <a:rPr lang="es-ES" sz="2000" b="0" dirty="0">
                <a:solidFill>
                  <a:srgbClr val="000000"/>
                </a:solidFill>
                <a:effectLst/>
                <a:latin typeface="Consolas" panose="020B0609020204030204" pitchFamily="49" charset="0"/>
              </a:rPr>
              <a:t>                        x </a:t>
            </a:r>
            <a:r>
              <a:rPr lang="es-ES" sz="2000" b="0" dirty="0">
                <a:solidFill>
                  <a:srgbClr val="0000FF"/>
                </a:solidFill>
                <a:effectLst/>
                <a:latin typeface="Consolas" panose="020B0609020204030204" pitchFamily="49" charset="0"/>
              </a:rPr>
              <a:t>-&gt;</a:t>
            </a:r>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x.getNumPasajeros</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equals</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x.getNumPlazas</a:t>
            </a:r>
            <a:r>
              <a:rPr lang="es-ES" sz="2000" b="0" dirty="0">
                <a:solidFill>
                  <a:srgbClr val="000000"/>
                </a:solidFill>
                <a:effectLst/>
                <a:latin typeface="Consolas" panose="020B0609020204030204" pitchFamily="49" charset="0"/>
              </a:rPr>
              <a:t>())));</a:t>
            </a:r>
          </a:p>
          <a:p>
            <a:r>
              <a:rPr lang="es-ES" sz="2000" b="0" dirty="0">
                <a:solidFill>
                  <a:srgbClr val="000000"/>
                </a:solidFill>
                <a:effectLst/>
                <a:latin typeface="Consolas" panose="020B0609020204030204" pitchFamily="49" charset="0"/>
              </a:rPr>
              <a:t>    }</a:t>
            </a:r>
          </a:p>
          <a:p>
            <a:r>
              <a:rPr lang="es-ES" sz="2000" dirty="0"/>
              <a:t> </a:t>
            </a:r>
          </a:p>
        </p:txBody>
      </p:sp>
    </p:spTree>
    <p:extLst>
      <p:ext uri="{BB962C8B-B14F-4D97-AF65-F5344CB8AC3E}">
        <p14:creationId xmlns:p14="http://schemas.microsoft.com/office/powerpoint/2010/main" val="25369556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9B4C92-B6F9-C232-5BAD-8C62765AD475}"/>
              </a:ext>
            </a:extLst>
          </p:cNvPr>
          <p:cNvSpPr>
            <a:spLocks noGrp="1"/>
          </p:cNvSpPr>
          <p:nvPr>
            <p:ph type="title"/>
          </p:nvPr>
        </p:nvSpPr>
        <p:spPr/>
        <p:txBody>
          <a:bodyPr>
            <a:normAutofit/>
          </a:bodyPr>
          <a:lstStyle/>
          <a:p>
            <a:r>
              <a:rPr lang="en-US" dirty="0"/>
              <a:t>¿</a:t>
            </a:r>
            <a:r>
              <a:rPr lang="en-US" dirty="0" err="1"/>
              <a:t>Qué</a:t>
            </a:r>
            <a:r>
              <a:rPr lang="en-US" dirty="0"/>
              <a:t> se </a:t>
            </a:r>
            <a:r>
              <a:rPr lang="en-US" dirty="0" err="1"/>
              <a:t>ve</a:t>
            </a:r>
            <a:r>
              <a:rPr lang="en-US" dirty="0"/>
              <a:t> </a:t>
            </a:r>
            <a:r>
              <a:rPr lang="en-US" dirty="0" err="1"/>
              <a:t>en</a:t>
            </a:r>
            <a:r>
              <a:rPr lang="en-US" dirty="0"/>
              <a:t> </a:t>
            </a:r>
            <a:r>
              <a:rPr lang="en-US" dirty="0" err="1"/>
              <a:t>este</a:t>
            </a:r>
            <a:r>
              <a:rPr lang="en-US" dirty="0"/>
              <a:t> </a:t>
            </a:r>
            <a:r>
              <a:rPr lang="en-US" dirty="0" err="1"/>
              <a:t>tema</a:t>
            </a:r>
            <a:r>
              <a:rPr lang="en-US" dirty="0"/>
              <a:t>?</a:t>
            </a:r>
            <a:endParaRPr lang="es-ES" dirty="0"/>
          </a:p>
        </p:txBody>
      </p:sp>
      <p:grpSp>
        <p:nvGrpSpPr>
          <p:cNvPr id="20" name="Grupo 19">
            <a:extLst>
              <a:ext uri="{FF2B5EF4-FFF2-40B4-BE49-F238E27FC236}">
                <a16:creationId xmlns:a16="http://schemas.microsoft.com/office/drawing/2014/main" id="{02765817-1F67-D95D-B8CB-D5D70B2490E0}"/>
              </a:ext>
            </a:extLst>
          </p:cNvPr>
          <p:cNvGrpSpPr/>
          <p:nvPr/>
        </p:nvGrpSpPr>
        <p:grpSpPr>
          <a:xfrm>
            <a:off x="803160" y="2824981"/>
            <a:ext cx="1447832" cy="1234339"/>
            <a:chOff x="2440050" y="3712238"/>
            <a:chExt cx="1447832" cy="1234339"/>
          </a:xfrm>
        </p:grpSpPr>
        <p:pic>
          <p:nvPicPr>
            <p:cNvPr id="14" name="Gráfico 13" descr="Documento contorno">
              <a:extLst>
                <a:ext uri="{FF2B5EF4-FFF2-40B4-BE49-F238E27FC236}">
                  <a16:creationId xmlns:a16="http://schemas.microsoft.com/office/drawing/2014/main" id="{EEACE5C0-3C9F-93D7-E563-F97EFE1D7C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706766" y="3712238"/>
              <a:ext cx="914400" cy="914400"/>
            </a:xfrm>
            <a:prstGeom prst="rect">
              <a:avLst/>
            </a:prstGeom>
          </p:spPr>
        </p:pic>
        <p:sp>
          <p:nvSpPr>
            <p:cNvPr id="19" name="CuadroTexto 18">
              <a:extLst>
                <a:ext uri="{FF2B5EF4-FFF2-40B4-BE49-F238E27FC236}">
                  <a16:creationId xmlns:a16="http://schemas.microsoft.com/office/drawing/2014/main" id="{CFA03539-D809-03C1-E79A-FE5192F3CD9C}"/>
                </a:ext>
              </a:extLst>
            </p:cNvPr>
            <p:cNvSpPr txBox="1"/>
            <p:nvPr/>
          </p:nvSpPr>
          <p:spPr>
            <a:xfrm>
              <a:off x="2440050" y="4638800"/>
              <a:ext cx="1447832" cy="307777"/>
            </a:xfrm>
            <a:prstGeom prst="rect">
              <a:avLst/>
            </a:prstGeom>
            <a:noFill/>
          </p:spPr>
          <p:txBody>
            <a:bodyPr wrap="none" rtlCol="0">
              <a:spAutoFit/>
            </a:bodyPr>
            <a:lstStyle/>
            <a:p>
              <a:r>
                <a:rPr lang="es-ES" dirty="0"/>
                <a:t>Aeropuerto.java</a:t>
              </a:r>
            </a:p>
          </p:txBody>
        </p:sp>
      </p:grpSp>
      <p:sp>
        <p:nvSpPr>
          <p:cNvPr id="35" name="Content Placeholder 3">
            <a:extLst>
              <a:ext uri="{FF2B5EF4-FFF2-40B4-BE49-F238E27FC236}">
                <a16:creationId xmlns:a16="http://schemas.microsoft.com/office/drawing/2014/main" id="{A0069DE3-1810-F774-CF5B-D22C7EB7F9E8}"/>
              </a:ext>
            </a:extLst>
          </p:cNvPr>
          <p:cNvSpPr txBox="1">
            <a:spLocks/>
          </p:cNvSpPr>
          <p:nvPr/>
        </p:nvSpPr>
        <p:spPr>
          <a:xfrm>
            <a:off x="2678348" y="1289217"/>
            <a:ext cx="9513652" cy="4702008"/>
          </a:xfrm>
          <a:prstGeom prst="rect">
            <a:avLst/>
          </a:prstGeom>
          <a:noFill/>
          <a:ln w="9525" cap="flat" cmpd="sng" algn="ctr">
            <a:solidFill>
              <a:schemeClr val="dk1"/>
            </a:solidFill>
            <a:prstDash val="solid"/>
            <a:round/>
            <a:headEnd type="none" w="med" len="med"/>
            <a:tailEnd type="none" w="med" len="med"/>
          </a:ln>
          <a:effectLst/>
        </p:spPr>
        <p:txBody>
          <a:bodyPr vert="horz" lIns="91440" tIns="45720" rIns="91440" bIns="45720" rtlCol="0">
            <a:noAutofit/>
          </a:bodyPr>
          <a:lstStyle>
            <a:lvl1pPr marL="0" indent="0" algn="l" defTabSz="342900" rtl="0" eaLnBrk="1" latinLnBrk="0" hangingPunct="1">
              <a:spcBef>
                <a:spcPct val="20000"/>
              </a:spcBef>
              <a:buFont typeface="Arial"/>
              <a:buNone/>
              <a:defRPr sz="2400" kern="1200">
                <a:solidFill>
                  <a:schemeClr val="dk1"/>
                </a:solidFill>
                <a:latin typeface="Consolas" panose="020B0609020204030204" pitchFamily="49" charset="0"/>
                <a:ea typeface="+mn-ea"/>
                <a:cs typeface="+mn-cs"/>
              </a:defRPr>
            </a:lvl1pPr>
            <a:lvl2pPr marL="557213" indent="-214313" algn="l" defTabSz="342900" rtl="0" eaLnBrk="1" latinLnBrk="0" hangingPunct="1">
              <a:spcBef>
                <a:spcPct val="20000"/>
              </a:spcBef>
              <a:buFont typeface="Arial"/>
              <a:buChar char="–"/>
              <a:defRPr sz="2100" kern="1200">
                <a:solidFill>
                  <a:schemeClr val="dk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dk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dk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dk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dk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dk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dk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dk1"/>
                </a:solidFill>
                <a:latin typeface="+mn-lt"/>
                <a:ea typeface="+mn-ea"/>
                <a:cs typeface="+mn-cs"/>
              </a:defRPr>
            </a:lvl9pPr>
          </a:lstStyle>
          <a:p>
            <a:r>
              <a:rPr lang="es-ES" sz="1600" b="1" dirty="0" err="1">
                <a:solidFill>
                  <a:srgbClr val="7F0055"/>
                </a:solidFill>
                <a:latin typeface="Courier New" panose="02070309020205020404" pitchFamily="49" charset="0"/>
                <a:cs typeface="Courier New" panose="02070309020205020404" pitchFamily="49" charset="0"/>
              </a:rPr>
              <a:t>public</a:t>
            </a:r>
            <a:r>
              <a:rPr lang="es-ES" sz="1600" dirty="0">
                <a:solidFill>
                  <a:srgbClr val="000000"/>
                </a:solidFill>
                <a:latin typeface="Courier New" panose="02070309020205020404" pitchFamily="49" charset="0"/>
                <a:cs typeface="Courier New" panose="02070309020205020404" pitchFamily="49" charset="0"/>
              </a:rPr>
              <a:t> </a:t>
            </a:r>
            <a:r>
              <a:rPr lang="es-ES" sz="1600" b="1" dirty="0" err="1">
                <a:solidFill>
                  <a:srgbClr val="7F0055"/>
                </a:solidFill>
                <a:latin typeface="Courier New" panose="02070309020205020404" pitchFamily="49" charset="0"/>
                <a:cs typeface="Courier New" panose="02070309020205020404" pitchFamily="49" charset="0"/>
              </a:rPr>
              <a:t>class</a:t>
            </a:r>
            <a:r>
              <a:rPr lang="es-ES" sz="1600" dirty="0">
                <a:solidFill>
                  <a:srgbClr val="000000"/>
                </a:solidFill>
                <a:latin typeface="Courier New" panose="02070309020205020404" pitchFamily="49" charset="0"/>
                <a:cs typeface="Courier New" panose="02070309020205020404" pitchFamily="49" charset="0"/>
              </a:rPr>
              <a:t> Aeropuerto {</a:t>
            </a:r>
          </a:p>
          <a:p>
            <a:r>
              <a:rPr lang="es-ES" sz="1600" b="1" dirty="0">
                <a:solidFill>
                  <a:srgbClr val="7F0055"/>
                </a:solidFill>
                <a:latin typeface="Courier New" panose="02070309020205020404" pitchFamily="49" charset="0"/>
                <a:cs typeface="Courier New" panose="02070309020205020404" pitchFamily="49" charset="0"/>
              </a:rPr>
              <a:t>	</a:t>
            </a:r>
            <a:r>
              <a:rPr lang="es-ES" sz="1600" b="1" dirty="0" err="1">
                <a:solidFill>
                  <a:srgbClr val="7F0055"/>
                </a:solidFill>
                <a:latin typeface="Courier New" panose="02070309020205020404" pitchFamily="49" charset="0"/>
                <a:cs typeface="Courier New" panose="02070309020205020404" pitchFamily="49" charset="0"/>
              </a:rPr>
              <a:t>private</a:t>
            </a:r>
            <a:r>
              <a:rPr lang="es-ES" sz="1600" dirty="0">
                <a:solidFill>
                  <a:srgbClr val="000000"/>
                </a:solidFill>
                <a:latin typeface="Courier New" panose="02070309020205020404" pitchFamily="49" charset="0"/>
                <a:cs typeface="Courier New" panose="02070309020205020404" pitchFamily="49" charset="0"/>
              </a:rPr>
              <a:t> </a:t>
            </a:r>
            <a:r>
              <a:rPr lang="es-ES" sz="1600" dirty="0" err="1">
                <a:solidFill>
                  <a:srgbClr val="000000"/>
                </a:solidFill>
                <a:latin typeface="Courier New" panose="02070309020205020404" pitchFamily="49" charset="0"/>
                <a:cs typeface="Courier New" panose="02070309020205020404" pitchFamily="49" charset="0"/>
              </a:rPr>
              <a:t>String</a:t>
            </a:r>
            <a:r>
              <a:rPr lang="es-ES" sz="1600" dirty="0">
                <a:solidFill>
                  <a:srgbClr val="000000"/>
                </a:solidFill>
                <a:latin typeface="Courier New" panose="02070309020205020404" pitchFamily="49" charset="0"/>
                <a:cs typeface="Courier New" panose="02070309020205020404" pitchFamily="49" charset="0"/>
              </a:rPr>
              <a:t> </a:t>
            </a:r>
            <a:r>
              <a:rPr lang="es-ES" sz="1600" dirty="0">
                <a:solidFill>
                  <a:srgbClr val="0000C0"/>
                </a:solidFill>
                <a:latin typeface="Courier New" panose="02070309020205020404" pitchFamily="49" charset="0"/>
                <a:cs typeface="Courier New" panose="02070309020205020404" pitchFamily="49" charset="0"/>
              </a:rPr>
              <a:t>nombre</a:t>
            </a:r>
            <a:r>
              <a:rPr lang="es-ES" sz="1600" dirty="0">
                <a:solidFill>
                  <a:srgbClr val="000000"/>
                </a:solidFill>
                <a:latin typeface="Courier New" panose="02070309020205020404" pitchFamily="49" charset="0"/>
                <a:cs typeface="Courier New" panose="02070309020205020404" pitchFamily="49" charset="0"/>
              </a:rPr>
              <a:t>;</a:t>
            </a:r>
          </a:p>
          <a:p>
            <a:r>
              <a:rPr lang="es-ES" sz="1600" b="1" dirty="0">
                <a:solidFill>
                  <a:srgbClr val="7F0055"/>
                </a:solidFill>
                <a:latin typeface="Courier New" panose="02070309020205020404" pitchFamily="49" charset="0"/>
                <a:cs typeface="Courier New" panose="02070309020205020404" pitchFamily="49" charset="0"/>
              </a:rPr>
              <a:t>	</a:t>
            </a:r>
            <a:r>
              <a:rPr lang="es-ES" sz="1600" b="1" dirty="0" err="1">
                <a:solidFill>
                  <a:srgbClr val="7F0055"/>
                </a:solidFill>
                <a:latin typeface="Courier New" panose="02070309020205020404" pitchFamily="49" charset="0"/>
                <a:cs typeface="Courier New" panose="02070309020205020404" pitchFamily="49" charset="0"/>
              </a:rPr>
              <a:t>private</a:t>
            </a:r>
            <a:r>
              <a:rPr lang="es-ES" sz="1600" dirty="0">
                <a:solidFill>
                  <a:srgbClr val="000000"/>
                </a:solidFill>
                <a:latin typeface="Courier New" panose="02070309020205020404" pitchFamily="49" charset="0"/>
                <a:cs typeface="Courier New" panose="02070309020205020404" pitchFamily="49" charset="0"/>
              </a:rPr>
              <a:t> </a:t>
            </a:r>
            <a:r>
              <a:rPr lang="es-ES" sz="1600" dirty="0" err="1">
                <a:solidFill>
                  <a:srgbClr val="000000"/>
                </a:solidFill>
                <a:latin typeface="Courier New" panose="02070309020205020404" pitchFamily="49" charset="0"/>
                <a:cs typeface="Courier New" panose="02070309020205020404" pitchFamily="49" charset="0"/>
              </a:rPr>
              <a:t>List</a:t>
            </a:r>
            <a:r>
              <a:rPr lang="es-ES" sz="1600" dirty="0">
                <a:solidFill>
                  <a:srgbClr val="000000"/>
                </a:solidFill>
                <a:latin typeface="Courier New" panose="02070309020205020404" pitchFamily="49" charset="0"/>
                <a:cs typeface="Courier New" panose="02070309020205020404" pitchFamily="49" charset="0"/>
              </a:rPr>
              <a:t>&lt;Vuelo&gt; </a:t>
            </a:r>
            <a:r>
              <a:rPr lang="es-ES" sz="1600" dirty="0">
                <a:solidFill>
                  <a:srgbClr val="0000C0"/>
                </a:solidFill>
                <a:latin typeface="Courier New" panose="02070309020205020404" pitchFamily="49" charset="0"/>
                <a:cs typeface="Courier New" panose="02070309020205020404" pitchFamily="49" charset="0"/>
              </a:rPr>
              <a:t>vuelos</a:t>
            </a:r>
            <a:r>
              <a:rPr lang="es-ES" sz="1600" dirty="0">
                <a:solidFill>
                  <a:srgbClr val="000000"/>
                </a:solidFill>
                <a:latin typeface="Courier New" panose="02070309020205020404" pitchFamily="49" charset="0"/>
                <a:cs typeface="Courier New" panose="02070309020205020404" pitchFamily="49" charset="0"/>
              </a:rPr>
              <a:t>;</a:t>
            </a:r>
          </a:p>
          <a:p>
            <a:endParaRPr lang="es-ES" sz="1600" dirty="0">
              <a:solidFill>
                <a:srgbClr val="000000"/>
              </a:solidFill>
              <a:latin typeface="Courier New" panose="02070309020205020404" pitchFamily="49" charset="0"/>
              <a:cs typeface="Courier New" panose="02070309020205020404" pitchFamily="49" charset="0"/>
            </a:endParaRPr>
          </a:p>
          <a:p>
            <a:r>
              <a:rPr lang="es-ES" sz="1600" b="1" dirty="0">
                <a:solidFill>
                  <a:srgbClr val="7F0055"/>
                </a:solidFill>
                <a:latin typeface="Courier New" panose="02070309020205020404" pitchFamily="49" charset="0"/>
                <a:cs typeface="Courier New" panose="02070309020205020404" pitchFamily="49" charset="0"/>
              </a:rPr>
              <a:t>	</a:t>
            </a:r>
            <a:r>
              <a:rPr lang="es-ES" sz="1600" b="1" dirty="0" err="1">
                <a:solidFill>
                  <a:srgbClr val="7F0055"/>
                </a:solidFill>
                <a:latin typeface="Courier New" panose="02070309020205020404" pitchFamily="49" charset="0"/>
                <a:cs typeface="Courier New" panose="02070309020205020404" pitchFamily="49" charset="0"/>
              </a:rPr>
              <a:t>public</a:t>
            </a:r>
            <a:r>
              <a:rPr lang="es-ES" sz="1600" dirty="0">
                <a:solidFill>
                  <a:srgbClr val="000000"/>
                </a:solidFill>
                <a:latin typeface="Courier New" panose="02070309020205020404" pitchFamily="49" charset="0"/>
                <a:cs typeface="Courier New" panose="02070309020205020404" pitchFamily="49" charset="0"/>
              </a:rPr>
              <a:t> Aeropuerto(</a:t>
            </a:r>
            <a:r>
              <a:rPr lang="es-ES" sz="1600" dirty="0" err="1">
                <a:solidFill>
                  <a:srgbClr val="000000"/>
                </a:solidFill>
                <a:latin typeface="Courier New" panose="02070309020205020404" pitchFamily="49" charset="0"/>
                <a:cs typeface="Courier New" panose="02070309020205020404" pitchFamily="49" charset="0"/>
              </a:rPr>
              <a:t>String</a:t>
            </a:r>
            <a:r>
              <a:rPr lang="es-ES" sz="1600" dirty="0">
                <a:solidFill>
                  <a:srgbClr val="000000"/>
                </a:solidFill>
                <a:latin typeface="Courier New" panose="02070309020205020404" pitchFamily="49" charset="0"/>
                <a:cs typeface="Courier New" panose="02070309020205020404" pitchFamily="49" charset="0"/>
              </a:rPr>
              <a:t> </a:t>
            </a:r>
            <a:r>
              <a:rPr lang="es-ES" sz="1600" dirty="0">
                <a:solidFill>
                  <a:srgbClr val="6A3E3E"/>
                </a:solidFill>
                <a:latin typeface="Courier New" panose="02070309020205020404" pitchFamily="49" charset="0"/>
                <a:cs typeface="Courier New" panose="02070309020205020404" pitchFamily="49" charset="0"/>
              </a:rPr>
              <a:t>nombre</a:t>
            </a:r>
            <a:r>
              <a:rPr lang="es-ES" sz="1600" dirty="0">
                <a:solidFill>
                  <a:srgbClr val="000000"/>
                </a:solidFill>
                <a:latin typeface="Courier New" panose="02070309020205020404" pitchFamily="49" charset="0"/>
                <a:cs typeface="Courier New" panose="02070309020205020404" pitchFamily="49" charset="0"/>
              </a:rPr>
              <a:t>, </a:t>
            </a:r>
            <a:r>
              <a:rPr lang="es-ES" sz="1600" dirty="0" err="1">
                <a:solidFill>
                  <a:srgbClr val="000000"/>
                </a:solidFill>
                <a:latin typeface="Courier New" panose="02070309020205020404" pitchFamily="49" charset="0"/>
                <a:cs typeface="Courier New" panose="02070309020205020404" pitchFamily="49" charset="0"/>
              </a:rPr>
              <a:t>List</a:t>
            </a:r>
            <a:r>
              <a:rPr lang="es-ES" sz="1600" dirty="0">
                <a:solidFill>
                  <a:srgbClr val="000000"/>
                </a:solidFill>
                <a:latin typeface="Courier New" panose="02070309020205020404" pitchFamily="49" charset="0"/>
                <a:cs typeface="Courier New" panose="02070309020205020404" pitchFamily="49" charset="0"/>
              </a:rPr>
              <a:t>&lt;Vuelo&gt; </a:t>
            </a:r>
            <a:r>
              <a:rPr lang="es-ES" sz="1600" dirty="0">
                <a:solidFill>
                  <a:srgbClr val="6A3E3E"/>
                </a:solidFill>
                <a:latin typeface="Courier New" panose="02070309020205020404" pitchFamily="49" charset="0"/>
                <a:cs typeface="Courier New" panose="02070309020205020404" pitchFamily="49" charset="0"/>
              </a:rPr>
              <a:t>vuelos</a:t>
            </a:r>
            <a:r>
              <a:rPr lang="es-ES" sz="1600" dirty="0">
                <a:solidFill>
                  <a:srgbClr val="000000"/>
                </a:solidFill>
                <a:latin typeface="Courier New" panose="02070309020205020404" pitchFamily="49" charset="0"/>
                <a:cs typeface="Courier New" panose="02070309020205020404" pitchFamily="49" charset="0"/>
              </a:rPr>
              <a:t>) {</a:t>
            </a:r>
          </a:p>
          <a:p>
            <a:r>
              <a:rPr lang="es-ES" sz="1600" b="1" dirty="0">
                <a:solidFill>
                  <a:srgbClr val="7F0055"/>
                </a:solidFill>
                <a:latin typeface="Courier New" panose="02070309020205020404" pitchFamily="49" charset="0"/>
                <a:cs typeface="Courier New" panose="02070309020205020404" pitchFamily="49" charset="0"/>
              </a:rPr>
              <a:t>		</a:t>
            </a:r>
            <a:r>
              <a:rPr lang="es-ES" sz="1600" b="1" dirty="0" err="1">
                <a:solidFill>
                  <a:srgbClr val="7F0055"/>
                </a:solidFill>
                <a:latin typeface="Courier New" panose="02070309020205020404" pitchFamily="49" charset="0"/>
                <a:cs typeface="Courier New" panose="02070309020205020404" pitchFamily="49" charset="0"/>
              </a:rPr>
              <a:t>this</a:t>
            </a:r>
            <a:r>
              <a:rPr lang="es-ES" sz="1600" dirty="0" err="1">
                <a:solidFill>
                  <a:srgbClr val="000000"/>
                </a:solidFill>
                <a:latin typeface="Courier New" panose="02070309020205020404" pitchFamily="49" charset="0"/>
                <a:cs typeface="Courier New" panose="02070309020205020404" pitchFamily="49" charset="0"/>
              </a:rPr>
              <a:t>.</a:t>
            </a:r>
            <a:r>
              <a:rPr lang="es-ES" sz="1600" dirty="0" err="1">
                <a:solidFill>
                  <a:srgbClr val="0000C0"/>
                </a:solidFill>
                <a:latin typeface="Courier New" panose="02070309020205020404" pitchFamily="49" charset="0"/>
                <a:cs typeface="Courier New" panose="02070309020205020404" pitchFamily="49" charset="0"/>
              </a:rPr>
              <a:t>nombre</a:t>
            </a:r>
            <a:r>
              <a:rPr lang="es-ES" sz="1600" dirty="0">
                <a:solidFill>
                  <a:srgbClr val="000000"/>
                </a:solidFill>
                <a:latin typeface="Courier New" panose="02070309020205020404" pitchFamily="49" charset="0"/>
                <a:cs typeface="Courier New" panose="02070309020205020404" pitchFamily="49" charset="0"/>
              </a:rPr>
              <a:t> = </a:t>
            </a:r>
            <a:r>
              <a:rPr lang="es-ES" sz="1600" dirty="0">
                <a:solidFill>
                  <a:srgbClr val="6A3E3E"/>
                </a:solidFill>
                <a:latin typeface="Courier New" panose="02070309020205020404" pitchFamily="49" charset="0"/>
                <a:cs typeface="Courier New" panose="02070309020205020404" pitchFamily="49" charset="0"/>
              </a:rPr>
              <a:t>nombre</a:t>
            </a:r>
            <a:r>
              <a:rPr lang="es-ES" sz="1600" dirty="0">
                <a:solidFill>
                  <a:srgbClr val="000000"/>
                </a:solidFill>
                <a:latin typeface="Courier New" panose="02070309020205020404" pitchFamily="49" charset="0"/>
                <a:cs typeface="Courier New" panose="02070309020205020404" pitchFamily="49" charset="0"/>
              </a:rPr>
              <a:t>;</a:t>
            </a:r>
          </a:p>
          <a:p>
            <a:r>
              <a:rPr lang="es-ES" sz="1600" b="1" dirty="0">
                <a:solidFill>
                  <a:srgbClr val="7F0055"/>
                </a:solidFill>
                <a:latin typeface="Courier New" panose="02070309020205020404" pitchFamily="49" charset="0"/>
                <a:cs typeface="Courier New" panose="02070309020205020404" pitchFamily="49" charset="0"/>
              </a:rPr>
              <a:t>		</a:t>
            </a:r>
            <a:r>
              <a:rPr lang="es-ES" sz="1600" b="1" dirty="0" err="1">
                <a:solidFill>
                  <a:srgbClr val="7F0055"/>
                </a:solidFill>
                <a:latin typeface="Courier New" panose="02070309020205020404" pitchFamily="49" charset="0"/>
                <a:cs typeface="Courier New" panose="02070309020205020404" pitchFamily="49" charset="0"/>
              </a:rPr>
              <a:t>this</a:t>
            </a:r>
            <a:r>
              <a:rPr lang="es-ES" sz="1600" dirty="0" err="1">
                <a:solidFill>
                  <a:srgbClr val="000000"/>
                </a:solidFill>
                <a:latin typeface="Courier New" panose="02070309020205020404" pitchFamily="49" charset="0"/>
                <a:cs typeface="Courier New" panose="02070309020205020404" pitchFamily="49" charset="0"/>
              </a:rPr>
              <a:t>.</a:t>
            </a:r>
            <a:r>
              <a:rPr lang="es-ES" sz="1600" dirty="0" err="1">
                <a:solidFill>
                  <a:srgbClr val="0000C0"/>
                </a:solidFill>
                <a:latin typeface="Courier New" panose="02070309020205020404" pitchFamily="49" charset="0"/>
                <a:cs typeface="Courier New" panose="02070309020205020404" pitchFamily="49" charset="0"/>
              </a:rPr>
              <a:t>vuelos</a:t>
            </a:r>
            <a:r>
              <a:rPr lang="es-ES" sz="1600" dirty="0">
                <a:solidFill>
                  <a:srgbClr val="000000"/>
                </a:solidFill>
                <a:latin typeface="Courier New" panose="02070309020205020404" pitchFamily="49" charset="0"/>
                <a:cs typeface="Courier New" panose="02070309020205020404" pitchFamily="49" charset="0"/>
              </a:rPr>
              <a:t> = </a:t>
            </a:r>
            <a:r>
              <a:rPr lang="es-ES" sz="1600" dirty="0">
                <a:solidFill>
                  <a:srgbClr val="6A3E3E"/>
                </a:solidFill>
                <a:latin typeface="Courier New" panose="02070309020205020404" pitchFamily="49" charset="0"/>
                <a:cs typeface="Courier New" panose="02070309020205020404" pitchFamily="49" charset="0"/>
              </a:rPr>
              <a:t>vuelos</a:t>
            </a:r>
            <a:r>
              <a:rPr lang="es-ES" sz="1600" dirty="0">
                <a:solidFill>
                  <a:srgbClr val="000000"/>
                </a:solidFill>
                <a:latin typeface="Courier New" panose="02070309020205020404" pitchFamily="49" charset="0"/>
                <a:cs typeface="Courier New" panose="02070309020205020404" pitchFamily="49" charset="0"/>
              </a:rPr>
              <a:t>;</a:t>
            </a:r>
          </a:p>
          <a:p>
            <a:r>
              <a:rPr lang="es-ES" sz="1600" dirty="0">
                <a:solidFill>
                  <a:srgbClr val="000000"/>
                </a:solidFill>
                <a:latin typeface="Courier New" panose="02070309020205020404" pitchFamily="49" charset="0"/>
                <a:cs typeface="Courier New" panose="02070309020205020404" pitchFamily="49" charset="0"/>
              </a:rPr>
              <a:t>	}</a:t>
            </a:r>
          </a:p>
          <a:p>
            <a:r>
              <a:rPr lang="es-ES" sz="1600" dirty="0">
                <a:solidFill>
                  <a:srgbClr val="000000"/>
                </a:solidFill>
                <a:latin typeface="Courier New" panose="02070309020205020404" pitchFamily="49" charset="0"/>
                <a:cs typeface="Courier New" panose="02070309020205020404" pitchFamily="49" charset="0"/>
              </a:rPr>
              <a:t>...</a:t>
            </a:r>
          </a:p>
          <a:p>
            <a:r>
              <a:rPr lang="es-ES" sz="1600" dirty="0">
                <a:solidFill>
                  <a:srgbClr val="0000FF"/>
                </a:solidFill>
                <a:latin typeface="Courier New" panose="02070309020205020404" pitchFamily="49" charset="0"/>
                <a:cs typeface="Courier New" panose="02070309020205020404" pitchFamily="49" charset="0"/>
              </a:rPr>
              <a:t>	</a:t>
            </a:r>
            <a:r>
              <a:rPr lang="es-ES" sz="1600" dirty="0">
                <a:solidFill>
                  <a:srgbClr val="3F7F5F"/>
                </a:solidFill>
                <a:latin typeface="Courier New" panose="02070309020205020404" pitchFamily="49" charset="0"/>
                <a:cs typeface="Courier New" panose="02070309020205020404" pitchFamily="49" charset="0"/>
              </a:rPr>
              <a:t> // Total de vuelos de dada una fecha de salida</a:t>
            </a:r>
            <a:endParaRPr lang="es-ES" sz="1600" dirty="0">
              <a:solidFill>
                <a:srgbClr val="000000"/>
              </a:solidFill>
              <a:latin typeface="Courier New" panose="02070309020205020404" pitchFamily="49" charset="0"/>
              <a:cs typeface="Courier New" panose="02070309020205020404" pitchFamily="49" charset="0"/>
            </a:endParaRPr>
          </a:p>
          <a:p>
            <a:pPr marL="342900" lvl="1" indent="0">
              <a:buNone/>
            </a:pPr>
            <a:r>
              <a:rPr lang="es-ES" sz="1600" b="1" dirty="0" err="1">
                <a:solidFill>
                  <a:srgbClr val="7F0055"/>
                </a:solidFill>
                <a:latin typeface="Courier New" panose="02070309020205020404" pitchFamily="49" charset="0"/>
                <a:cs typeface="Courier New" panose="02070309020205020404" pitchFamily="49" charset="0"/>
              </a:rPr>
              <a:t>public</a:t>
            </a:r>
            <a:r>
              <a:rPr lang="es-ES" sz="1600" dirty="0">
                <a:solidFill>
                  <a:srgbClr val="000000"/>
                </a:solidFill>
                <a:latin typeface="Courier New" panose="02070309020205020404" pitchFamily="49" charset="0"/>
                <a:cs typeface="Courier New" panose="02070309020205020404" pitchFamily="49" charset="0"/>
              </a:rPr>
              <a:t> Long </a:t>
            </a:r>
            <a:r>
              <a:rPr lang="es-ES" sz="1600" dirty="0" err="1">
                <a:solidFill>
                  <a:srgbClr val="000000"/>
                </a:solidFill>
                <a:latin typeface="Courier New" panose="02070309020205020404" pitchFamily="49" charset="0"/>
                <a:cs typeface="Courier New" panose="02070309020205020404" pitchFamily="49" charset="0"/>
              </a:rPr>
              <a:t>numeroVuelosSalidaFechaStream</a:t>
            </a:r>
            <a:r>
              <a:rPr lang="es-ES" sz="1600" dirty="0">
                <a:solidFill>
                  <a:srgbClr val="000000"/>
                </a:solidFill>
                <a:latin typeface="Courier New" panose="02070309020205020404" pitchFamily="49" charset="0"/>
                <a:cs typeface="Courier New" panose="02070309020205020404" pitchFamily="49" charset="0"/>
              </a:rPr>
              <a:t>(</a:t>
            </a:r>
            <a:r>
              <a:rPr lang="es-ES" sz="1600" dirty="0" err="1">
                <a:solidFill>
                  <a:srgbClr val="000000"/>
                </a:solidFill>
                <a:latin typeface="Courier New" panose="02070309020205020404" pitchFamily="49" charset="0"/>
                <a:cs typeface="Courier New" panose="02070309020205020404" pitchFamily="49" charset="0"/>
              </a:rPr>
              <a:t>LocalDate</a:t>
            </a:r>
            <a:r>
              <a:rPr lang="es-ES" sz="1600" dirty="0">
                <a:solidFill>
                  <a:srgbClr val="000000"/>
                </a:solidFill>
                <a:latin typeface="Courier New" panose="02070309020205020404" pitchFamily="49" charset="0"/>
                <a:cs typeface="Courier New" panose="02070309020205020404" pitchFamily="49" charset="0"/>
              </a:rPr>
              <a:t> </a:t>
            </a:r>
            <a:r>
              <a:rPr lang="es-ES" sz="1600" dirty="0">
                <a:solidFill>
                  <a:srgbClr val="6A3E3E"/>
                </a:solidFill>
                <a:latin typeface="Courier New" panose="02070309020205020404" pitchFamily="49" charset="0"/>
                <a:cs typeface="Courier New" panose="02070309020205020404" pitchFamily="49" charset="0"/>
              </a:rPr>
              <a:t>fecha</a:t>
            </a:r>
            <a:r>
              <a:rPr lang="es-ES" sz="1600" dirty="0">
                <a:solidFill>
                  <a:srgbClr val="000000"/>
                </a:solidFill>
                <a:latin typeface="Courier New" panose="02070309020205020404" pitchFamily="49" charset="0"/>
                <a:cs typeface="Courier New" panose="02070309020205020404" pitchFamily="49" charset="0"/>
              </a:rPr>
              <a:t>) { </a:t>
            </a:r>
          </a:p>
          <a:p>
            <a:pPr marL="342900" lvl="1" indent="0">
              <a:buNone/>
            </a:pPr>
            <a:r>
              <a:rPr lang="es-ES" sz="1600" b="1" dirty="0">
                <a:solidFill>
                  <a:srgbClr val="7F0055"/>
                </a:solidFill>
                <a:latin typeface="Courier New" panose="02070309020205020404" pitchFamily="49" charset="0"/>
                <a:cs typeface="Courier New" panose="02070309020205020404" pitchFamily="49" charset="0"/>
              </a:rPr>
              <a:t>	</a:t>
            </a:r>
            <a:r>
              <a:rPr lang="es-ES" sz="1600" b="1" dirty="0" err="1">
                <a:solidFill>
                  <a:srgbClr val="7F0055"/>
                </a:solidFill>
                <a:latin typeface="Courier New" panose="02070309020205020404" pitchFamily="49" charset="0"/>
                <a:cs typeface="Courier New" panose="02070309020205020404" pitchFamily="49" charset="0"/>
              </a:rPr>
              <a:t>return</a:t>
            </a:r>
            <a:r>
              <a:rPr lang="es-ES" sz="1600" dirty="0">
                <a:solidFill>
                  <a:srgbClr val="000000"/>
                </a:solidFill>
                <a:latin typeface="Courier New" panose="02070309020205020404" pitchFamily="49" charset="0"/>
                <a:cs typeface="Courier New" panose="02070309020205020404" pitchFamily="49" charset="0"/>
              </a:rPr>
              <a:t> </a:t>
            </a:r>
            <a:r>
              <a:rPr lang="es-ES" sz="1600" dirty="0" err="1">
                <a:solidFill>
                  <a:srgbClr val="000000"/>
                </a:solidFill>
                <a:latin typeface="Courier New" panose="02070309020205020404" pitchFamily="49" charset="0"/>
                <a:cs typeface="Courier New" panose="02070309020205020404" pitchFamily="49" charset="0"/>
              </a:rPr>
              <a:t>getVuelos</a:t>
            </a:r>
            <a:r>
              <a:rPr lang="es-ES" sz="1600" dirty="0">
                <a:solidFill>
                  <a:srgbClr val="000000"/>
                </a:solidFill>
                <a:latin typeface="Courier New" panose="02070309020205020404" pitchFamily="49" charset="0"/>
                <a:cs typeface="Courier New" panose="02070309020205020404" pitchFamily="49" charset="0"/>
              </a:rPr>
              <a:t>().</a:t>
            </a:r>
            <a:r>
              <a:rPr lang="es-ES" sz="1600" dirty="0" err="1">
                <a:solidFill>
                  <a:srgbClr val="000000"/>
                </a:solidFill>
                <a:latin typeface="Courier New" panose="02070309020205020404" pitchFamily="49" charset="0"/>
                <a:cs typeface="Courier New" panose="02070309020205020404" pitchFamily="49" charset="0"/>
              </a:rPr>
              <a:t>stream</a:t>
            </a:r>
            <a:r>
              <a:rPr lang="es-ES" sz="1600" dirty="0">
                <a:solidFill>
                  <a:srgbClr val="000000"/>
                </a:solidFill>
                <a:latin typeface="Courier New" panose="02070309020205020404" pitchFamily="49" charset="0"/>
                <a:cs typeface="Courier New" panose="02070309020205020404" pitchFamily="49" charset="0"/>
              </a:rPr>
              <a:t>()</a:t>
            </a:r>
          </a:p>
          <a:p>
            <a:pPr marL="342900" lvl="1" indent="0">
              <a:buNone/>
            </a:pPr>
            <a:r>
              <a:rPr lang="es-ES" sz="1600" dirty="0">
                <a:solidFill>
                  <a:srgbClr val="000000"/>
                </a:solidFill>
                <a:latin typeface="Courier New" panose="02070309020205020404" pitchFamily="49" charset="0"/>
                <a:cs typeface="Courier New" panose="02070309020205020404" pitchFamily="49" charset="0"/>
              </a:rPr>
              <a:t>							.</a:t>
            </a:r>
            <a:r>
              <a:rPr lang="es-ES" sz="1600" dirty="0" err="1">
                <a:solidFill>
                  <a:srgbClr val="000000"/>
                </a:solidFill>
                <a:latin typeface="Courier New" panose="02070309020205020404" pitchFamily="49" charset="0"/>
                <a:cs typeface="Courier New" panose="02070309020205020404" pitchFamily="49" charset="0"/>
              </a:rPr>
              <a:t>filter</a:t>
            </a:r>
            <a:r>
              <a:rPr lang="es-ES" sz="1600" dirty="0">
                <a:solidFill>
                  <a:srgbClr val="000000"/>
                </a:solidFill>
                <a:latin typeface="Courier New" panose="02070309020205020404" pitchFamily="49" charset="0"/>
                <a:cs typeface="Courier New" panose="02070309020205020404" pitchFamily="49" charset="0"/>
              </a:rPr>
              <a:t>(x -&gt; </a:t>
            </a:r>
            <a:r>
              <a:rPr lang="es-ES" sz="1600" dirty="0" err="1">
                <a:solidFill>
                  <a:srgbClr val="000000"/>
                </a:solidFill>
                <a:latin typeface="Courier New" panose="02070309020205020404" pitchFamily="49" charset="0"/>
                <a:cs typeface="Courier New" panose="02070309020205020404" pitchFamily="49" charset="0"/>
              </a:rPr>
              <a:t>x.getFechaSalida</a:t>
            </a:r>
            <a:r>
              <a:rPr lang="es-ES" sz="1600" dirty="0">
                <a:solidFill>
                  <a:srgbClr val="000000"/>
                </a:solidFill>
                <a:latin typeface="Courier New" panose="02070309020205020404" pitchFamily="49" charset="0"/>
                <a:cs typeface="Courier New" panose="02070309020205020404" pitchFamily="49" charset="0"/>
              </a:rPr>
              <a:t>().</a:t>
            </a:r>
            <a:r>
              <a:rPr lang="es-ES" sz="1600" dirty="0" err="1">
                <a:solidFill>
                  <a:srgbClr val="000000"/>
                </a:solidFill>
                <a:latin typeface="Courier New" panose="02070309020205020404" pitchFamily="49" charset="0"/>
                <a:cs typeface="Courier New" panose="02070309020205020404" pitchFamily="49" charset="0"/>
              </a:rPr>
              <a:t>equals</a:t>
            </a:r>
            <a:r>
              <a:rPr lang="es-ES" sz="1600" dirty="0">
                <a:solidFill>
                  <a:srgbClr val="000000"/>
                </a:solidFill>
                <a:latin typeface="Courier New" panose="02070309020205020404" pitchFamily="49" charset="0"/>
                <a:cs typeface="Courier New" panose="02070309020205020404" pitchFamily="49" charset="0"/>
              </a:rPr>
              <a:t>(fecha))</a:t>
            </a:r>
          </a:p>
          <a:p>
            <a:pPr marL="342900" lvl="1" indent="0">
              <a:buNone/>
            </a:pPr>
            <a:r>
              <a:rPr lang="es-ES" sz="1600" dirty="0">
                <a:solidFill>
                  <a:srgbClr val="000000"/>
                </a:solidFill>
                <a:latin typeface="Courier New" panose="02070309020205020404" pitchFamily="49" charset="0"/>
                <a:cs typeface="Courier New" panose="02070309020205020404" pitchFamily="49" charset="0"/>
              </a:rPr>
              <a:t>							.</a:t>
            </a:r>
            <a:r>
              <a:rPr lang="es-ES" sz="1600" dirty="0" err="1">
                <a:solidFill>
                  <a:srgbClr val="000000"/>
                </a:solidFill>
                <a:latin typeface="Courier New" panose="02070309020205020404" pitchFamily="49" charset="0"/>
                <a:cs typeface="Courier New" panose="02070309020205020404" pitchFamily="49" charset="0"/>
              </a:rPr>
              <a:t>count</a:t>
            </a:r>
            <a:r>
              <a:rPr lang="es-ES" sz="1600" dirty="0">
                <a:solidFill>
                  <a:srgbClr val="000000"/>
                </a:solidFill>
                <a:latin typeface="Courier New" panose="02070309020205020404" pitchFamily="49" charset="0"/>
                <a:cs typeface="Courier New" panose="02070309020205020404" pitchFamily="49" charset="0"/>
              </a:rPr>
              <a:t>();</a:t>
            </a:r>
          </a:p>
          <a:p>
            <a:pPr marL="342900" lvl="1" indent="0">
              <a:buNone/>
            </a:pPr>
            <a:r>
              <a:rPr lang="es-ES" sz="1600" dirty="0">
                <a:solidFill>
                  <a:srgbClr val="000000"/>
                </a:solidFill>
                <a:latin typeface="Courier New" panose="02070309020205020404" pitchFamily="49" charset="0"/>
                <a:cs typeface="Courier New" panose="02070309020205020404" pitchFamily="49" charset="0"/>
              </a:rPr>
              <a:t>}</a:t>
            </a:r>
          </a:p>
          <a:p>
            <a:r>
              <a:rPr lang="es-ES" sz="1600" dirty="0">
                <a:solidFill>
                  <a:srgbClr val="000000"/>
                </a:solidFill>
                <a:latin typeface="Courier New" panose="02070309020205020404" pitchFamily="49" charset="0"/>
                <a:cs typeface="Courier New" panose="02070309020205020404" pitchFamily="49" charset="0"/>
              </a:rPr>
              <a:t>}</a:t>
            </a:r>
          </a:p>
          <a:p>
            <a:endParaRPr lang="es-ES" sz="1600" dirty="0">
              <a:solidFill>
                <a:srgbClr val="000000"/>
              </a:solidFill>
              <a:latin typeface="Courier New" panose="02070309020205020404" pitchFamily="49" charset="0"/>
              <a:cs typeface="Courier New" panose="02070309020205020404" pitchFamily="49" charset="0"/>
            </a:endParaRPr>
          </a:p>
          <a:p>
            <a:pPr>
              <a:buClrTx/>
            </a:pPr>
            <a:endParaRPr lang="es-ES" sz="1600" dirty="0">
              <a:solidFill>
                <a:srgbClr val="0000FF"/>
              </a:solidFill>
              <a:latin typeface="Courier New" panose="02070309020205020404" pitchFamily="49" charset="0"/>
              <a:cs typeface="Courier New" panose="02070309020205020404" pitchFamily="49" charset="0"/>
            </a:endParaRPr>
          </a:p>
          <a:p>
            <a:pPr>
              <a:buClrTx/>
            </a:pPr>
            <a:endParaRPr lang="es-ES" sz="1600" dirty="0">
              <a:solidFill>
                <a:srgbClr val="0000FF"/>
              </a:solidFill>
              <a:latin typeface="Courier New" panose="02070309020205020404" pitchFamily="49" charset="0"/>
              <a:cs typeface="Courier New" panose="02070309020205020404" pitchFamily="49" charset="0"/>
            </a:endParaRPr>
          </a:p>
          <a:p>
            <a:pPr>
              <a:buClrTx/>
            </a:pPr>
            <a:endParaRPr lang="es-ES" sz="1600" b="0" dirty="0">
              <a:solidFill>
                <a:srgbClr val="000000"/>
              </a:solidFill>
              <a:effectLs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81391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F03D-688E-4E9D-9064-1A36DFC1673F}"/>
              </a:ext>
            </a:extLst>
          </p:cNvPr>
          <p:cNvSpPr>
            <a:spLocks noGrp="1"/>
          </p:cNvSpPr>
          <p:nvPr>
            <p:ph type="title"/>
          </p:nvPr>
        </p:nvSpPr>
        <p:spPr/>
        <p:txBody>
          <a:bodyPr>
            <a:normAutofit fontScale="90000"/>
          </a:bodyPr>
          <a:lstStyle/>
          <a:p>
            <a:r>
              <a:rPr lang="es-ES" dirty="0"/>
              <a:t>8. Interfaz </a:t>
            </a:r>
            <a:r>
              <a:rPr lang="es-ES" dirty="0" err="1"/>
              <a:t>Collector</a:t>
            </a:r>
            <a:br>
              <a:rPr lang="es-ES" dirty="0"/>
            </a:br>
            <a:r>
              <a:rPr lang="es-ES" dirty="0" err="1"/>
              <a:t>groupingBy</a:t>
            </a:r>
            <a:r>
              <a:rPr lang="es-ES" dirty="0"/>
              <a:t>(</a:t>
            </a:r>
            <a:r>
              <a:rPr lang="es-ES" dirty="0" err="1"/>
              <a:t>Function</a:t>
            </a:r>
            <a:r>
              <a:rPr lang="es-ES" dirty="0"/>
              <a:t>, </a:t>
            </a:r>
            <a:r>
              <a:rPr lang="es-ES" dirty="0" err="1"/>
              <a:t>Collectors</a:t>
            </a:r>
            <a:r>
              <a:rPr lang="es-ES" dirty="0"/>
              <a:t>)</a:t>
            </a:r>
          </a:p>
        </p:txBody>
      </p:sp>
      <p:sp>
        <p:nvSpPr>
          <p:cNvPr id="3" name="Content Placeholder 2">
            <a:extLst>
              <a:ext uri="{FF2B5EF4-FFF2-40B4-BE49-F238E27FC236}">
                <a16:creationId xmlns:a16="http://schemas.microsoft.com/office/drawing/2014/main" id="{FE3A7CDE-3410-485A-BF89-183AD8D1D7D0}"/>
              </a:ext>
            </a:extLst>
          </p:cNvPr>
          <p:cNvSpPr>
            <a:spLocks noGrp="1"/>
          </p:cNvSpPr>
          <p:nvPr>
            <p:ph idx="1"/>
          </p:nvPr>
        </p:nvSpPr>
        <p:spPr>
          <a:xfrm>
            <a:off x="609600" y="1600205"/>
            <a:ext cx="10972800" cy="800387"/>
          </a:xfrm>
        </p:spPr>
        <p:txBody>
          <a:bodyPr>
            <a:normAutofit fontScale="85000" lnSpcReduction="10000"/>
          </a:bodyPr>
          <a:lstStyle/>
          <a:p>
            <a:r>
              <a:rPr lang="es-ES" b="1" dirty="0" err="1"/>
              <a:t>Collectors.summingInt</a:t>
            </a:r>
            <a:r>
              <a:rPr lang="es-ES" b="1" dirty="0"/>
              <a:t>(F)</a:t>
            </a:r>
            <a:r>
              <a:rPr lang="es-ES" dirty="0"/>
              <a:t> suma los valores devueltos por la función que recibe como parámetro. </a:t>
            </a:r>
          </a:p>
          <a:p>
            <a:pPr marL="0" indent="0" algn="ctr">
              <a:buNone/>
            </a:pPr>
            <a:r>
              <a:rPr lang="es-ES" b="1" dirty="0"/>
              <a:t>Calcular el </a:t>
            </a:r>
            <a:r>
              <a:rPr lang="es-ES" b="1" dirty="0">
                <a:solidFill>
                  <a:schemeClr val="accent3"/>
                </a:solidFill>
              </a:rPr>
              <a:t>número total de pasajeros </a:t>
            </a:r>
            <a:r>
              <a:rPr lang="es-ES" b="1" dirty="0"/>
              <a:t>que se dirigen a </a:t>
            </a:r>
            <a:r>
              <a:rPr lang="es-ES" b="1" u="sng" dirty="0">
                <a:solidFill>
                  <a:srgbClr val="FF0000"/>
                </a:solidFill>
              </a:rPr>
              <a:t>cada destino</a:t>
            </a:r>
          </a:p>
        </p:txBody>
      </p:sp>
      <p:sp>
        <p:nvSpPr>
          <p:cNvPr id="4" name="Content Placeholder 3">
            <a:extLst>
              <a:ext uri="{FF2B5EF4-FFF2-40B4-BE49-F238E27FC236}">
                <a16:creationId xmlns:a16="http://schemas.microsoft.com/office/drawing/2014/main" id="{FA9D5616-B820-40BF-87B9-2FD2E72BB604}"/>
              </a:ext>
            </a:extLst>
          </p:cNvPr>
          <p:cNvSpPr>
            <a:spLocks noGrp="1"/>
          </p:cNvSpPr>
          <p:nvPr>
            <p:ph idx="10"/>
          </p:nvPr>
        </p:nvSpPr>
        <p:spPr>
          <a:xfrm>
            <a:off x="609600" y="2400592"/>
            <a:ext cx="10972800" cy="1585625"/>
          </a:xfrm>
        </p:spPr>
        <p:txBody>
          <a:bodyPr>
            <a:normAutofit fontScale="92500" lnSpcReduction="20000"/>
          </a:bodyPr>
          <a:lstStyle/>
          <a:p>
            <a:r>
              <a:rPr lang="es-ES" sz="2000" b="0" dirty="0">
                <a:solidFill>
                  <a:srgbClr val="000000"/>
                </a:solidFill>
                <a:effectLst/>
                <a:latin typeface="Consolas" panose="020B0609020204030204" pitchFamily="49" charset="0"/>
              </a:rPr>
              <a:t>    </a:t>
            </a:r>
            <a:r>
              <a:rPr lang="es-ES" sz="2000" b="0" dirty="0" err="1">
                <a:solidFill>
                  <a:srgbClr val="0000FF"/>
                </a:solidFill>
                <a:effectLst/>
                <a:latin typeface="Consolas" panose="020B0609020204030204" pitchFamily="49" charset="0"/>
              </a:rPr>
              <a:t>public</a:t>
            </a:r>
            <a:r>
              <a:rPr lang="es-ES" sz="2000" b="0" dirty="0">
                <a:solidFill>
                  <a:srgbClr val="000000"/>
                </a:solidFill>
                <a:effectLst/>
                <a:latin typeface="Consolas" panose="020B0609020204030204" pitchFamily="49" charset="0"/>
              </a:rPr>
              <a:t> </a:t>
            </a:r>
            <a:r>
              <a:rPr lang="es-ES" sz="2000" b="0" dirty="0" err="1">
                <a:solidFill>
                  <a:srgbClr val="0000FF"/>
                </a:solidFill>
                <a:effectLst/>
                <a:latin typeface="Consolas" panose="020B0609020204030204" pitchFamily="49" charset="0"/>
              </a:rPr>
              <a:t>Map</a:t>
            </a:r>
            <a:r>
              <a:rPr lang="es-ES" sz="2000" b="0" dirty="0">
                <a:solidFill>
                  <a:srgbClr val="000000"/>
                </a:solidFill>
                <a:effectLst/>
                <a:latin typeface="Consolas" panose="020B0609020204030204" pitchFamily="49" charset="0"/>
              </a:rPr>
              <a:t>&lt;</a:t>
            </a:r>
            <a:r>
              <a:rPr lang="es-ES" sz="2000" b="0" u="sng" dirty="0" err="1">
                <a:solidFill>
                  <a:srgbClr val="FF0000"/>
                </a:solidFill>
                <a:effectLst/>
                <a:latin typeface="Consolas" panose="020B0609020204030204" pitchFamily="49" charset="0"/>
              </a:rPr>
              <a:t>String</a:t>
            </a:r>
            <a:r>
              <a:rPr lang="es-ES" sz="2000" b="0" dirty="0">
                <a:solidFill>
                  <a:srgbClr val="000000"/>
                </a:solidFill>
                <a:effectLst/>
                <a:latin typeface="Consolas" panose="020B0609020204030204" pitchFamily="49" charset="0"/>
              </a:rPr>
              <a:t>, </a:t>
            </a:r>
            <a:r>
              <a:rPr lang="es-ES" sz="2000" b="0" dirty="0" err="1">
                <a:solidFill>
                  <a:schemeClr val="accent3"/>
                </a:solidFill>
                <a:effectLst/>
                <a:latin typeface="Consolas" panose="020B0609020204030204" pitchFamily="49" charset="0"/>
              </a:rPr>
              <a:t>Integer</a:t>
            </a:r>
            <a:r>
              <a:rPr lang="es-ES" sz="2000" b="0" dirty="0">
                <a:solidFill>
                  <a:srgbClr val="000000"/>
                </a:solidFill>
                <a:effectLst/>
                <a:latin typeface="Consolas" panose="020B0609020204030204" pitchFamily="49" charset="0"/>
              </a:rPr>
              <a:t>&gt; </a:t>
            </a:r>
            <a:r>
              <a:rPr lang="es-ES" sz="2000" b="0" dirty="0" err="1">
                <a:solidFill>
                  <a:srgbClr val="000000"/>
                </a:solidFill>
                <a:effectLst/>
                <a:latin typeface="Consolas" panose="020B0609020204030204" pitchFamily="49" charset="0"/>
              </a:rPr>
              <a:t>numeroTotalPasajerosPorDestino</a:t>
            </a:r>
            <a:r>
              <a:rPr lang="es-ES" sz="2000" b="0" dirty="0">
                <a:solidFill>
                  <a:srgbClr val="000000"/>
                </a:solidFill>
                <a:effectLst/>
                <a:latin typeface="Consolas" panose="020B0609020204030204" pitchFamily="49" charset="0"/>
              </a:rPr>
              <a:t>() {</a:t>
            </a:r>
          </a:p>
          <a:p>
            <a:r>
              <a:rPr lang="es-ES" sz="2000" b="0" dirty="0">
                <a:solidFill>
                  <a:srgbClr val="000000"/>
                </a:solidFill>
                <a:effectLst/>
                <a:latin typeface="Consolas" panose="020B0609020204030204" pitchFamily="49" charset="0"/>
              </a:rPr>
              <a:t>        </a:t>
            </a:r>
            <a:r>
              <a:rPr lang="es-ES" sz="2000" b="0" dirty="0" err="1">
                <a:solidFill>
                  <a:srgbClr val="0000FF"/>
                </a:solidFill>
                <a:effectLst/>
                <a:latin typeface="Consolas" panose="020B0609020204030204" pitchFamily="49" charset="0"/>
              </a:rPr>
              <a:t>return</a:t>
            </a:r>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getVuelos</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stream</a:t>
            </a:r>
            <a:r>
              <a:rPr lang="es-ES" sz="2000" b="0" dirty="0">
                <a:solidFill>
                  <a:srgbClr val="000000"/>
                </a:solidFill>
                <a:effectLst/>
                <a:latin typeface="Consolas" panose="020B0609020204030204" pitchFamily="49" charset="0"/>
              </a:rPr>
              <a:t>()</a:t>
            </a:r>
          </a:p>
          <a:p>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collect</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Collectors.groupingBy</a:t>
            </a:r>
            <a:r>
              <a:rPr lang="es-ES" sz="2000" b="0" dirty="0">
                <a:solidFill>
                  <a:srgbClr val="000000"/>
                </a:solidFill>
                <a:effectLst/>
                <a:latin typeface="Consolas" panose="020B0609020204030204" pitchFamily="49" charset="0"/>
              </a:rPr>
              <a:t>(</a:t>
            </a:r>
            <a:r>
              <a:rPr lang="es-ES" sz="2000" b="0" u="sng" dirty="0">
                <a:solidFill>
                  <a:srgbClr val="FF0000"/>
                </a:solidFill>
                <a:effectLst/>
                <a:latin typeface="Consolas" panose="020B0609020204030204" pitchFamily="49" charset="0"/>
              </a:rPr>
              <a:t>Vuelo::</a:t>
            </a:r>
            <a:r>
              <a:rPr lang="es-ES" sz="2000" b="0" u="sng" dirty="0" err="1">
                <a:solidFill>
                  <a:srgbClr val="FF0000"/>
                </a:solidFill>
                <a:effectLst/>
                <a:latin typeface="Consolas" panose="020B0609020204030204" pitchFamily="49" charset="0"/>
              </a:rPr>
              <a:t>getDestino</a:t>
            </a:r>
            <a:r>
              <a:rPr lang="es-ES" sz="2000" b="0" dirty="0">
                <a:solidFill>
                  <a:srgbClr val="000000"/>
                </a:solidFill>
                <a:effectLst/>
                <a:latin typeface="Consolas" panose="020B0609020204030204" pitchFamily="49" charset="0"/>
              </a:rPr>
              <a:t>,</a:t>
            </a:r>
          </a:p>
          <a:p>
            <a:r>
              <a:rPr lang="es-ES" sz="2000" b="0" dirty="0">
                <a:solidFill>
                  <a:srgbClr val="000000"/>
                </a:solidFill>
                <a:effectLst/>
                <a:latin typeface="Consolas" panose="020B0609020204030204" pitchFamily="49" charset="0"/>
              </a:rPr>
              <a:t>                        </a:t>
            </a:r>
            <a:r>
              <a:rPr lang="es-ES" sz="2000" b="0" dirty="0" err="1">
                <a:solidFill>
                  <a:schemeClr val="accent3"/>
                </a:solidFill>
                <a:effectLst/>
                <a:latin typeface="Consolas" panose="020B0609020204030204" pitchFamily="49" charset="0"/>
              </a:rPr>
              <a:t>Collectors.summingInt</a:t>
            </a:r>
            <a:r>
              <a:rPr lang="es-ES" sz="2000" b="0" dirty="0">
                <a:solidFill>
                  <a:schemeClr val="accent3"/>
                </a:solidFill>
                <a:effectLst/>
                <a:latin typeface="Consolas" panose="020B0609020204030204" pitchFamily="49" charset="0"/>
              </a:rPr>
              <a:t>(Vuelo::</a:t>
            </a:r>
            <a:r>
              <a:rPr lang="es-ES" sz="2000" b="0" dirty="0" err="1">
                <a:solidFill>
                  <a:schemeClr val="accent3"/>
                </a:solidFill>
                <a:effectLst/>
                <a:latin typeface="Consolas" panose="020B0609020204030204" pitchFamily="49" charset="0"/>
              </a:rPr>
              <a:t>getNumPasajeros</a:t>
            </a:r>
            <a:r>
              <a:rPr lang="es-ES" sz="2000" b="0" dirty="0">
                <a:solidFill>
                  <a:schemeClr val="accent3"/>
                </a:solidFill>
                <a:effectLst/>
                <a:latin typeface="Consolas" panose="020B0609020204030204" pitchFamily="49" charset="0"/>
              </a:rPr>
              <a:t>)</a:t>
            </a:r>
            <a:r>
              <a:rPr lang="es-ES" sz="2000" b="0" dirty="0">
                <a:solidFill>
                  <a:srgbClr val="000000"/>
                </a:solidFill>
                <a:effectLst/>
                <a:latin typeface="Consolas" panose="020B0609020204030204" pitchFamily="49" charset="0"/>
              </a:rPr>
              <a:t>));</a:t>
            </a:r>
          </a:p>
          <a:p>
            <a:r>
              <a:rPr lang="es-ES" sz="2000" b="0" dirty="0">
                <a:solidFill>
                  <a:srgbClr val="000000"/>
                </a:solidFill>
                <a:effectLst/>
                <a:latin typeface="Consolas" panose="020B0609020204030204" pitchFamily="49" charset="0"/>
              </a:rPr>
              <a:t>    }</a:t>
            </a:r>
          </a:p>
        </p:txBody>
      </p:sp>
      <p:sp>
        <p:nvSpPr>
          <p:cNvPr id="5" name="Content Placeholder 2">
            <a:extLst>
              <a:ext uri="{FF2B5EF4-FFF2-40B4-BE49-F238E27FC236}">
                <a16:creationId xmlns:a16="http://schemas.microsoft.com/office/drawing/2014/main" id="{3C58EE04-B383-436F-A369-E1DE24C797F7}"/>
              </a:ext>
            </a:extLst>
          </p:cNvPr>
          <p:cNvSpPr txBox="1">
            <a:spLocks/>
          </p:cNvSpPr>
          <p:nvPr/>
        </p:nvSpPr>
        <p:spPr>
          <a:xfrm>
            <a:off x="609600" y="3986217"/>
            <a:ext cx="10972800" cy="585784"/>
          </a:xfrm>
          <a:prstGeom prst="rect">
            <a:avLst/>
          </a:prstGeom>
        </p:spPr>
        <p:txBody>
          <a:bodyPr vert="horz" lIns="91440" tIns="45720" rIns="91440" bIns="45720" rtlCol="0">
            <a:normAutofit fontScale="70000" lnSpcReduction="20000"/>
          </a:bodyPr>
          <a:lstStyle>
            <a:lvl1pPr marL="257175" indent="-257175" algn="l" defTabSz="342900" rtl="0" eaLnBrk="1" latinLnBrk="0" hangingPunct="1">
              <a:spcBef>
                <a:spcPct val="20000"/>
              </a:spcBef>
              <a:buFont typeface="Arial"/>
              <a:buChar char="•"/>
              <a:defRPr sz="2400" kern="1200">
                <a:solidFill>
                  <a:srgbClr val="800000"/>
                </a:solidFill>
                <a:latin typeface="+mn-lt"/>
                <a:ea typeface="+mn-ea"/>
                <a:cs typeface="Arial Narrow"/>
              </a:defRPr>
            </a:lvl1pPr>
            <a:lvl2pPr marL="557213" indent="-214313" algn="l" defTabSz="342900" rtl="0" eaLnBrk="1" latinLnBrk="0" hangingPunct="1">
              <a:spcBef>
                <a:spcPct val="20000"/>
              </a:spcBef>
              <a:buFont typeface="Arial"/>
              <a:buChar char="–"/>
              <a:defRPr sz="2100" kern="1200">
                <a:solidFill>
                  <a:srgbClr val="800000"/>
                </a:solidFill>
                <a:latin typeface="+mn-lt"/>
                <a:ea typeface="+mn-ea"/>
                <a:cs typeface="Arial Narrow"/>
              </a:defRPr>
            </a:lvl2pPr>
            <a:lvl3pPr marL="857250" indent="-171450" algn="l" defTabSz="342900" rtl="0" eaLnBrk="1" latinLnBrk="0" hangingPunct="1">
              <a:spcBef>
                <a:spcPct val="20000"/>
              </a:spcBef>
              <a:buFont typeface="Arial"/>
              <a:buChar char="•"/>
              <a:defRPr sz="1800" kern="1200">
                <a:solidFill>
                  <a:srgbClr val="800000"/>
                </a:solidFill>
                <a:latin typeface="+mn-lt"/>
                <a:ea typeface="+mn-ea"/>
                <a:cs typeface="Arial Narrow"/>
              </a:defRPr>
            </a:lvl3pPr>
            <a:lvl4pPr marL="1200150" indent="-171450" algn="l" defTabSz="342900" rtl="0" eaLnBrk="1" latinLnBrk="0" hangingPunct="1">
              <a:spcBef>
                <a:spcPct val="20000"/>
              </a:spcBef>
              <a:buFont typeface="Arial"/>
              <a:buChar char="–"/>
              <a:defRPr sz="1500" kern="1200">
                <a:solidFill>
                  <a:srgbClr val="800000"/>
                </a:solidFill>
                <a:latin typeface="+mn-lt"/>
                <a:ea typeface="+mn-ea"/>
                <a:cs typeface="Arial Narrow"/>
              </a:defRPr>
            </a:lvl4pPr>
            <a:lvl5pPr marL="1543050" indent="-171450" algn="l" defTabSz="342900" rtl="0" eaLnBrk="1" latinLnBrk="0" hangingPunct="1">
              <a:spcBef>
                <a:spcPct val="20000"/>
              </a:spcBef>
              <a:buFont typeface="Arial"/>
              <a:buChar char="»"/>
              <a:defRPr sz="1500" kern="1200">
                <a:solidFill>
                  <a:srgbClr val="800000"/>
                </a:solidFill>
                <a:latin typeface="+mn-lt"/>
                <a:ea typeface="+mn-ea"/>
                <a:cs typeface="Arial Narrow"/>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a:buClrTx/>
            </a:pPr>
            <a:r>
              <a:rPr lang="es-ES" b="1" dirty="0" err="1"/>
              <a:t>Collectors.averagingInt</a:t>
            </a:r>
            <a:r>
              <a:rPr lang="es-ES" b="1" dirty="0"/>
              <a:t>(F)</a:t>
            </a:r>
            <a:r>
              <a:rPr lang="es-ES" dirty="0"/>
              <a:t> podemos calcular valores medios.</a:t>
            </a:r>
          </a:p>
          <a:p>
            <a:pPr marL="0" indent="0" algn="ctr">
              <a:buClrTx/>
              <a:buNone/>
            </a:pPr>
            <a:r>
              <a:rPr lang="es-ES" b="1" dirty="0">
                <a:solidFill>
                  <a:schemeClr val="accent3"/>
                </a:solidFill>
              </a:rPr>
              <a:t>Media de pasajeros </a:t>
            </a:r>
            <a:r>
              <a:rPr lang="es-ES" b="1" dirty="0"/>
              <a:t>que se dirigen a </a:t>
            </a:r>
            <a:r>
              <a:rPr lang="es-ES" b="1" dirty="0">
                <a:solidFill>
                  <a:srgbClr val="FF0000"/>
                </a:solidFill>
              </a:rPr>
              <a:t>cada destino</a:t>
            </a:r>
            <a:r>
              <a:rPr lang="es-ES" b="1" dirty="0"/>
              <a:t>:</a:t>
            </a:r>
          </a:p>
        </p:txBody>
      </p:sp>
      <p:sp>
        <p:nvSpPr>
          <p:cNvPr id="6" name="Content Placeholder 3">
            <a:extLst>
              <a:ext uri="{FF2B5EF4-FFF2-40B4-BE49-F238E27FC236}">
                <a16:creationId xmlns:a16="http://schemas.microsoft.com/office/drawing/2014/main" id="{07FDBC51-6163-476E-B5FB-2B0D58EB51A6}"/>
              </a:ext>
            </a:extLst>
          </p:cNvPr>
          <p:cNvSpPr txBox="1">
            <a:spLocks/>
          </p:cNvSpPr>
          <p:nvPr/>
        </p:nvSpPr>
        <p:spPr>
          <a:xfrm>
            <a:off x="609600" y="4701076"/>
            <a:ext cx="10972800" cy="1456549"/>
          </a:xfrm>
          <a:prstGeom prst="rect">
            <a:avLst/>
          </a:prstGeom>
          <a:noFill/>
          <a:ln w="9525" cap="flat" cmpd="sng" algn="ctr">
            <a:solidFill>
              <a:schemeClr val="dk1"/>
            </a:solidFill>
            <a:prstDash val="solid"/>
            <a:round/>
            <a:headEnd type="none" w="med" len="med"/>
            <a:tailEnd type="none" w="med" len="med"/>
          </a:ln>
          <a:effectLst/>
        </p:spPr>
        <p:txBody>
          <a:bodyPr vert="horz" lIns="91440" tIns="45720" rIns="91440" bIns="45720" rtlCol="0">
            <a:normAutofit fontScale="92500" lnSpcReduction="20000"/>
          </a:bodyPr>
          <a:lstStyle>
            <a:lvl1pPr marL="0" indent="0" algn="l" defTabSz="342900" rtl="0" eaLnBrk="1" latinLnBrk="0" hangingPunct="1">
              <a:spcBef>
                <a:spcPct val="20000"/>
              </a:spcBef>
              <a:buFont typeface="Arial"/>
              <a:buNone/>
              <a:defRPr sz="2400" kern="1200">
                <a:solidFill>
                  <a:schemeClr val="dk1"/>
                </a:solidFill>
                <a:latin typeface="Consolas" panose="020B0609020204030204" pitchFamily="49" charset="0"/>
                <a:ea typeface="+mn-ea"/>
                <a:cs typeface="+mn-cs"/>
              </a:defRPr>
            </a:lvl1pPr>
            <a:lvl2pPr marL="557213" indent="-214313" algn="l" defTabSz="342900" rtl="0" eaLnBrk="1" latinLnBrk="0" hangingPunct="1">
              <a:spcBef>
                <a:spcPct val="20000"/>
              </a:spcBef>
              <a:buFont typeface="Arial"/>
              <a:buChar char="–"/>
              <a:defRPr sz="2100" kern="1200">
                <a:solidFill>
                  <a:schemeClr val="dk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dk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dk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dk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dk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dk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dk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dk1"/>
                </a:solidFill>
                <a:latin typeface="+mn-lt"/>
                <a:ea typeface="+mn-ea"/>
                <a:cs typeface="+mn-cs"/>
              </a:defRPr>
            </a:lvl9pPr>
          </a:lstStyle>
          <a:p>
            <a:r>
              <a:rPr lang="es-ES" sz="1800" b="0" dirty="0">
                <a:solidFill>
                  <a:srgbClr val="000000"/>
                </a:solidFill>
                <a:effectLst/>
                <a:latin typeface="Consolas" panose="020B0609020204030204" pitchFamily="49" charset="0"/>
              </a:rPr>
              <a:t>    </a:t>
            </a:r>
            <a:r>
              <a:rPr lang="es-ES" sz="1800" b="0" dirty="0" err="1">
                <a:solidFill>
                  <a:srgbClr val="0000FF"/>
                </a:solidFill>
                <a:effectLst/>
                <a:latin typeface="Consolas" panose="020B0609020204030204" pitchFamily="49" charset="0"/>
              </a:rPr>
              <a:t>public</a:t>
            </a:r>
            <a:r>
              <a:rPr lang="es-ES" sz="1800" b="0" dirty="0">
                <a:solidFill>
                  <a:srgbClr val="000000"/>
                </a:solidFill>
                <a:effectLst/>
                <a:latin typeface="Consolas" panose="020B0609020204030204" pitchFamily="49" charset="0"/>
              </a:rPr>
              <a:t> </a:t>
            </a:r>
            <a:r>
              <a:rPr lang="es-ES" sz="1800" b="0" dirty="0" err="1">
                <a:solidFill>
                  <a:srgbClr val="0000FF"/>
                </a:solidFill>
                <a:effectLst/>
                <a:latin typeface="Consolas" panose="020B0609020204030204" pitchFamily="49" charset="0"/>
              </a:rPr>
              <a:t>Map</a:t>
            </a:r>
            <a:r>
              <a:rPr lang="es-ES" sz="1800" b="0" dirty="0">
                <a:solidFill>
                  <a:srgbClr val="000000"/>
                </a:solidFill>
                <a:effectLst/>
                <a:latin typeface="Consolas" panose="020B0609020204030204" pitchFamily="49" charset="0"/>
              </a:rPr>
              <a:t>&lt;</a:t>
            </a:r>
            <a:r>
              <a:rPr lang="es-ES" sz="1800" b="0" u="sng" dirty="0" err="1">
                <a:solidFill>
                  <a:srgbClr val="FF0000"/>
                </a:solidFill>
                <a:effectLst/>
                <a:latin typeface="Consolas" panose="020B0609020204030204" pitchFamily="49" charset="0"/>
              </a:rPr>
              <a:t>String</a:t>
            </a:r>
            <a:r>
              <a:rPr lang="es-ES" sz="1800" b="0" dirty="0">
                <a:solidFill>
                  <a:srgbClr val="000000"/>
                </a:solidFill>
                <a:effectLst/>
                <a:latin typeface="Consolas" panose="020B0609020204030204" pitchFamily="49" charset="0"/>
              </a:rPr>
              <a:t>, </a:t>
            </a:r>
            <a:r>
              <a:rPr lang="es-ES" sz="1800" b="0" dirty="0" err="1">
                <a:solidFill>
                  <a:schemeClr val="accent3"/>
                </a:solidFill>
                <a:effectLst/>
                <a:latin typeface="Consolas" panose="020B0609020204030204" pitchFamily="49" charset="0"/>
              </a:rPr>
              <a:t>Double</a:t>
            </a:r>
            <a:r>
              <a:rPr lang="es-ES" sz="1800" b="0" dirty="0">
                <a:solidFill>
                  <a:srgbClr val="000000"/>
                </a:solidFill>
                <a:effectLst/>
                <a:latin typeface="Consolas" panose="020B0609020204030204" pitchFamily="49" charset="0"/>
              </a:rPr>
              <a:t>&gt; </a:t>
            </a:r>
            <a:r>
              <a:rPr lang="es-ES" sz="1800" b="0" dirty="0" err="1">
                <a:solidFill>
                  <a:srgbClr val="000000"/>
                </a:solidFill>
                <a:effectLst/>
                <a:latin typeface="Consolas" panose="020B0609020204030204" pitchFamily="49" charset="0"/>
              </a:rPr>
              <a:t>numeroMedioPasajerosPorDestino</a:t>
            </a:r>
            <a:r>
              <a:rPr lang="es-ES" sz="1800" b="0" dirty="0">
                <a:solidFill>
                  <a:srgbClr val="000000"/>
                </a:solidFill>
                <a:effectLst/>
                <a:latin typeface="Consolas" panose="020B0609020204030204" pitchFamily="49" charset="0"/>
              </a:rPr>
              <a:t>() {</a:t>
            </a:r>
          </a:p>
          <a:p>
            <a:r>
              <a:rPr lang="es-ES" sz="1800" b="0" dirty="0">
                <a:solidFill>
                  <a:srgbClr val="000000"/>
                </a:solidFill>
                <a:effectLst/>
                <a:latin typeface="Consolas" panose="020B0609020204030204" pitchFamily="49" charset="0"/>
              </a:rPr>
              <a:t>        </a:t>
            </a:r>
            <a:r>
              <a:rPr lang="es-ES" sz="1800" b="0" dirty="0" err="1">
                <a:solidFill>
                  <a:srgbClr val="0000FF"/>
                </a:solidFill>
                <a:effectLst/>
                <a:latin typeface="Consolas" panose="020B0609020204030204" pitchFamily="49" charset="0"/>
              </a:rPr>
              <a:t>return</a:t>
            </a:r>
            <a:r>
              <a:rPr lang="es-ES" sz="1800" b="0" dirty="0">
                <a:solidFill>
                  <a:srgbClr val="000000"/>
                </a:solidFill>
                <a:effectLst/>
                <a:latin typeface="Consolas" panose="020B0609020204030204" pitchFamily="49" charset="0"/>
              </a:rPr>
              <a:t> </a:t>
            </a:r>
            <a:r>
              <a:rPr lang="es-ES" sz="1800" b="0" dirty="0" err="1">
                <a:solidFill>
                  <a:srgbClr val="000000"/>
                </a:solidFill>
                <a:effectLst/>
                <a:latin typeface="Consolas" panose="020B0609020204030204" pitchFamily="49" charset="0"/>
              </a:rPr>
              <a:t>getVuelos</a:t>
            </a:r>
            <a:r>
              <a:rPr lang="es-ES" sz="1800" b="0" dirty="0">
                <a:solidFill>
                  <a:srgbClr val="000000"/>
                </a:solidFill>
                <a:effectLst/>
                <a:latin typeface="Consolas" panose="020B0609020204030204" pitchFamily="49" charset="0"/>
              </a:rPr>
              <a:t>().</a:t>
            </a:r>
            <a:r>
              <a:rPr lang="es-ES" sz="1800" b="0" dirty="0" err="1">
                <a:solidFill>
                  <a:srgbClr val="000000"/>
                </a:solidFill>
                <a:effectLst/>
                <a:latin typeface="Consolas" panose="020B0609020204030204" pitchFamily="49" charset="0"/>
              </a:rPr>
              <a:t>stream</a:t>
            </a:r>
            <a:r>
              <a:rPr lang="es-ES" sz="1800" b="0" dirty="0">
                <a:solidFill>
                  <a:srgbClr val="000000"/>
                </a:solidFill>
                <a:effectLst/>
                <a:latin typeface="Consolas" panose="020B0609020204030204" pitchFamily="49" charset="0"/>
              </a:rPr>
              <a:t>()</a:t>
            </a:r>
          </a:p>
          <a:p>
            <a:r>
              <a:rPr lang="es-ES" sz="1800" b="0" dirty="0">
                <a:solidFill>
                  <a:srgbClr val="000000"/>
                </a:solidFill>
                <a:effectLst/>
                <a:latin typeface="Consolas" panose="020B0609020204030204" pitchFamily="49" charset="0"/>
              </a:rPr>
              <a:t>                .</a:t>
            </a:r>
            <a:r>
              <a:rPr lang="es-ES" sz="1800" b="0" dirty="0" err="1">
                <a:solidFill>
                  <a:srgbClr val="000000"/>
                </a:solidFill>
                <a:effectLst/>
                <a:latin typeface="Consolas" panose="020B0609020204030204" pitchFamily="49" charset="0"/>
              </a:rPr>
              <a:t>collect</a:t>
            </a:r>
            <a:r>
              <a:rPr lang="es-ES" sz="1800" b="0" dirty="0">
                <a:solidFill>
                  <a:srgbClr val="000000"/>
                </a:solidFill>
                <a:effectLst/>
                <a:latin typeface="Consolas" panose="020B0609020204030204" pitchFamily="49" charset="0"/>
              </a:rPr>
              <a:t>(</a:t>
            </a:r>
            <a:r>
              <a:rPr lang="es-ES" sz="1800" b="0" dirty="0" err="1">
                <a:solidFill>
                  <a:srgbClr val="000000"/>
                </a:solidFill>
                <a:effectLst/>
                <a:latin typeface="Consolas" panose="020B0609020204030204" pitchFamily="49" charset="0"/>
              </a:rPr>
              <a:t>Collectors.groupingBy</a:t>
            </a:r>
            <a:r>
              <a:rPr lang="es-ES" sz="1800" b="0" dirty="0">
                <a:solidFill>
                  <a:srgbClr val="000000"/>
                </a:solidFill>
                <a:effectLst/>
                <a:latin typeface="Consolas" panose="020B0609020204030204" pitchFamily="49" charset="0"/>
              </a:rPr>
              <a:t>(</a:t>
            </a:r>
            <a:r>
              <a:rPr lang="es-ES" sz="1800" b="0" u="sng" dirty="0">
                <a:solidFill>
                  <a:srgbClr val="FF0000"/>
                </a:solidFill>
                <a:effectLst/>
                <a:latin typeface="Consolas" panose="020B0609020204030204" pitchFamily="49" charset="0"/>
              </a:rPr>
              <a:t>Vuelo::</a:t>
            </a:r>
            <a:r>
              <a:rPr lang="es-ES" sz="1800" b="0" u="sng" dirty="0" err="1">
                <a:solidFill>
                  <a:srgbClr val="FF0000"/>
                </a:solidFill>
                <a:effectLst/>
                <a:latin typeface="Consolas" panose="020B0609020204030204" pitchFamily="49" charset="0"/>
              </a:rPr>
              <a:t>getDestino</a:t>
            </a:r>
            <a:r>
              <a:rPr lang="es-ES" sz="1800" b="0" dirty="0">
                <a:solidFill>
                  <a:srgbClr val="000000"/>
                </a:solidFill>
                <a:effectLst/>
                <a:latin typeface="Consolas" panose="020B0609020204030204" pitchFamily="49" charset="0"/>
              </a:rPr>
              <a:t>,</a:t>
            </a:r>
          </a:p>
          <a:p>
            <a:r>
              <a:rPr lang="es-ES" sz="1800" b="0" dirty="0">
                <a:solidFill>
                  <a:srgbClr val="000000"/>
                </a:solidFill>
                <a:effectLst/>
                <a:latin typeface="Consolas" panose="020B0609020204030204" pitchFamily="49" charset="0"/>
              </a:rPr>
              <a:t>                        </a:t>
            </a:r>
            <a:r>
              <a:rPr lang="es-ES" sz="1800" b="0" dirty="0" err="1">
                <a:solidFill>
                  <a:schemeClr val="accent3"/>
                </a:solidFill>
                <a:effectLst/>
                <a:latin typeface="Consolas" panose="020B0609020204030204" pitchFamily="49" charset="0"/>
              </a:rPr>
              <a:t>Collectors.averagingInt</a:t>
            </a:r>
            <a:r>
              <a:rPr lang="es-ES" sz="1800" b="0" dirty="0">
                <a:solidFill>
                  <a:schemeClr val="accent3"/>
                </a:solidFill>
                <a:effectLst/>
                <a:latin typeface="Consolas" panose="020B0609020204030204" pitchFamily="49" charset="0"/>
              </a:rPr>
              <a:t>(Vuelo::</a:t>
            </a:r>
            <a:r>
              <a:rPr lang="es-ES" sz="1800" b="0" dirty="0" err="1">
                <a:solidFill>
                  <a:schemeClr val="accent3"/>
                </a:solidFill>
                <a:effectLst/>
                <a:latin typeface="Consolas" panose="020B0609020204030204" pitchFamily="49" charset="0"/>
              </a:rPr>
              <a:t>getNumPasajeros</a:t>
            </a:r>
            <a:r>
              <a:rPr lang="es-ES" sz="1800" b="0" dirty="0">
                <a:solidFill>
                  <a:schemeClr val="accent3"/>
                </a:solidFill>
                <a:effectLst/>
                <a:latin typeface="Consolas" panose="020B0609020204030204" pitchFamily="49" charset="0"/>
              </a:rPr>
              <a:t>)</a:t>
            </a:r>
            <a:r>
              <a:rPr lang="es-ES" sz="1800" b="0" dirty="0">
                <a:solidFill>
                  <a:srgbClr val="000000"/>
                </a:solidFill>
                <a:effectLst/>
                <a:latin typeface="Consolas" panose="020B0609020204030204" pitchFamily="49" charset="0"/>
              </a:rPr>
              <a:t>));</a:t>
            </a:r>
          </a:p>
          <a:p>
            <a:r>
              <a:rPr lang="es-ES" sz="18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52971935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F03D-688E-4E9D-9064-1A36DFC1673F}"/>
              </a:ext>
            </a:extLst>
          </p:cNvPr>
          <p:cNvSpPr>
            <a:spLocks noGrp="1"/>
          </p:cNvSpPr>
          <p:nvPr>
            <p:ph type="title"/>
          </p:nvPr>
        </p:nvSpPr>
        <p:spPr/>
        <p:txBody>
          <a:bodyPr>
            <a:normAutofit fontScale="90000"/>
          </a:bodyPr>
          <a:lstStyle/>
          <a:p>
            <a:r>
              <a:rPr lang="es-ES" dirty="0"/>
              <a:t>8. Interfaz </a:t>
            </a:r>
            <a:r>
              <a:rPr lang="es-ES" dirty="0" err="1"/>
              <a:t>Collector</a:t>
            </a:r>
            <a:br>
              <a:rPr lang="es-ES" dirty="0"/>
            </a:br>
            <a:r>
              <a:rPr lang="es-ES" dirty="0" err="1"/>
              <a:t>groupingBy</a:t>
            </a:r>
            <a:r>
              <a:rPr lang="es-ES" dirty="0"/>
              <a:t>(</a:t>
            </a:r>
            <a:r>
              <a:rPr lang="es-ES" dirty="0" err="1"/>
              <a:t>Function</a:t>
            </a:r>
            <a:r>
              <a:rPr lang="es-ES" dirty="0"/>
              <a:t>, </a:t>
            </a:r>
            <a:r>
              <a:rPr lang="es-ES" dirty="0" err="1"/>
              <a:t>Collectors</a:t>
            </a:r>
            <a:r>
              <a:rPr lang="es-ES" dirty="0"/>
              <a:t>)</a:t>
            </a:r>
          </a:p>
        </p:txBody>
      </p:sp>
      <p:sp>
        <p:nvSpPr>
          <p:cNvPr id="3" name="Content Placeholder 2">
            <a:extLst>
              <a:ext uri="{FF2B5EF4-FFF2-40B4-BE49-F238E27FC236}">
                <a16:creationId xmlns:a16="http://schemas.microsoft.com/office/drawing/2014/main" id="{FE3A7CDE-3410-485A-BF89-183AD8D1D7D0}"/>
              </a:ext>
            </a:extLst>
          </p:cNvPr>
          <p:cNvSpPr>
            <a:spLocks noGrp="1"/>
          </p:cNvSpPr>
          <p:nvPr>
            <p:ph idx="1"/>
          </p:nvPr>
        </p:nvSpPr>
        <p:spPr>
          <a:xfrm>
            <a:off x="609600" y="1600205"/>
            <a:ext cx="10972800" cy="1525380"/>
          </a:xfrm>
        </p:spPr>
        <p:txBody>
          <a:bodyPr>
            <a:normAutofit fontScale="85000" lnSpcReduction="10000"/>
          </a:bodyPr>
          <a:lstStyle/>
          <a:p>
            <a:r>
              <a:rPr lang="es-ES" b="1" dirty="0" err="1"/>
              <a:t>Collectors.mapping</a:t>
            </a:r>
            <a:r>
              <a:rPr lang="es-ES" b="1" dirty="0"/>
              <a:t>(</a:t>
            </a:r>
            <a:r>
              <a:rPr lang="es-ES" b="1" dirty="0" err="1"/>
              <a:t>Function</a:t>
            </a:r>
            <a:r>
              <a:rPr lang="es-ES" b="1" dirty="0"/>
              <a:t>, </a:t>
            </a:r>
            <a:r>
              <a:rPr lang="es-ES" b="1" dirty="0" err="1"/>
              <a:t>Collector</a:t>
            </a:r>
            <a:r>
              <a:rPr lang="es-ES" b="1" dirty="0"/>
              <a:t>)</a:t>
            </a:r>
            <a:r>
              <a:rPr lang="es-ES" dirty="0"/>
              <a:t> se usa como argumento para construir el valor del mapa. Devuelve los valores marcados por el </a:t>
            </a:r>
            <a:r>
              <a:rPr lang="es-ES" dirty="0" err="1"/>
              <a:t>Function</a:t>
            </a:r>
            <a:r>
              <a:rPr lang="es-ES" dirty="0"/>
              <a:t> en la forma en la que se indica en el </a:t>
            </a:r>
            <a:r>
              <a:rPr lang="es-ES" dirty="0" err="1"/>
              <a:t>collector</a:t>
            </a:r>
            <a:r>
              <a:rPr lang="es-ES" dirty="0"/>
              <a:t>.</a:t>
            </a:r>
            <a:endParaRPr lang="es-ES" b="1" dirty="0"/>
          </a:p>
          <a:p>
            <a:pPr marL="0" indent="0">
              <a:buNone/>
            </a:pPr>
            <a:endParaRPr lang="es-ES" dirty="0"/>
          </a:p>
          <a:p>
            <a:pPr marL="0" indent="0" algn="ctr">
              <a:buNone/>
            </a:pPr>
            <a:r>
              <a:rPr lang="es-ES" b="1" dirty="0"/>
              <a:t>Obtener los </a:t>
            </a:r>
            <a:r>
              <a:rPr lang="es-ES" b="1" dirty="0">
                <a:solidFill>
                  <a:schemeClr val="accent1"/>
                </a:solidFill>
              </a:rPr>
              <a:t>diferentes</a:t>
            </a:r>
            <a:r>
              <a:rPr lang="es-ES" b="1" dirty="0"/>
              <a:t> </a:t>
            </a:r>
            <a:r>
              <a:rPr lang="es-ES" b="1" dirty="0">
                <a:solidFill>
                  <a:schemeClr val="accent3"/>
                </a:solidFill>
              </a:rPr>
              <a:t>modelos de avión </a:t>
            </a:r>
            <a:r>
              <a:rPr lang="es-ES" b="1" u="sng" dirty="0">
                <a:solidFill>
                  <a:srgbClr val="FF0000"/>
                </a:solidFill>
              </a:rPr>
              <a:t>por compañía</a:t>
            </a:r>
          </a:p>
        </p:txBody>
      </p:sp>
      <p:sp>
        <p:nvSpPr>
          <p:cNvPr id="4" name="Content Placeholder 3">
            <a:extLst>
              <a:ext uri="{FF2B5EF4-FFF2-40B4-BE49-F238E27FC236}">
                <a16:creationId xmlns:a16="http://schemas.microsoft.com/office/drawing/2014/main" id="{FA9D5616-B820-40BF-87B9-2FD2E72BB604}"/>
              </a:ext>
            </a:extLst>
          </p:cNvPr>
          <p:cNvSpPr>
            <a:spLocks noGrp="1"/>
          </p:cNvSpPr>
          <p:nvPr>
            <p:ph idx="10"/>
          </p:nvPr>
        </p:nvSpPr>
        <p:spPr>
          <a:xfrm>
            <a:off x="609600" y="3350030"/>
            <a:ext cx="10972800" cy="2481614"/>
          </a:xfrm>
        </p:spPr>
        <p:txBody>
          <a:bodyPr>
            <a:normAutofit/>
          </a:bodyPr>
          <a:lstStyle/>
          <a:p>
            <a:r>
              <a:rPr lang="es-ES" sz="1800" b="0" dirty="0">
                <a:solidFill>
                  <a:srgbClr val="000000"/>
                </a:solidFill>
                <a:effectLst/>
                <a:latin typeface="Consolas" panose="020B0609020204030204" pitchFamily="49" charset="0"/>
              </a:rPr>
              <a:t>    </a:t>
            </a:r>
            <a:r>
              <a:rPr lang="es-ES" sz="1800" b="0" dirty="0" err="1">
                <a:solidFill>
                  <a:srgbClr val="0000FF"/>
                </a:solidFill>
                <a:effectLst/>
                <a:latin typeface="Consolas" panose="020B0609020204030204" pitchFamily="49" charset="0"/>
              </a:rPr>
              <a:t>public</a:t>
            </a:r>
            <a:r>
              <a:rPr lang="es-ES" sz="1800" b="0" dirty="0">
                <a:solidFill>
                  <a:srgbClr val="000000"/>
                </a:solidFill>
                <a:effectLst/>
                <a:latin typeface="Consolas" panose="020B0609020204030204" pitchFamily="49" charset="0"/>
              </a:rPr>
              <a:t> </a:t>
            </a:r>
            <a:r>
              <a:rPr lang="es-ES" sz="1800" b="0" dirty="0" err="1">
                <a:solidFill>
                  <a:srgbClr val="0000FF"/>
                </a:solidFill>
                <a:effectLst/>
                <a:latin typeface="Consolas" panose="020B0609020204030204" pitchFamily="49" charset="0"/>
              </a:rPr>
              <a:t>Map</a:t>
            </a:r>
            <a:r>
              <a:rPr lang="es-ES" sz="1800" b="0" dirty="0">
                <a:solidFill>
                  <a:srgbClr val="000000"/>
                </a:solidFill>
                <a:effectLst/>
                <a:latin typeface="Consolas" panose="020B0609020204030204" pitchFamily="49" charset="0"/>
              </a:rPr>
              <a:t>&lt;</a:t>
            </a:r>
            <a:r>
              <a:rPr lang="es-ES" sz="1800" b="0" u="sng" dirty="0" err="1">
                <a:solidFill>
                  <a:srgbClr val="FF0000"/>
                </a:solidFill>
                <a:effectLst/>
                <a:latin typeface="Consolas" panose="020B0609020204030204" pitchFamily="49" charset="0"/>
              </a:rPr>
              <a:t>String</a:t>
            </a:r>
            <a:r>
              <a:rPr lang="es-ES" sz="1800" b="0" dirty="0">
                <a:solidFill>
                  <a:srgbClr val="000000"/>
                </a:solidFill>
                <a:effectLst/>
                <a:latin typeface="Consolas" panose="020B0609020204030204" pitchFamily="49" charset="0"/>
              </a:rPr>
              <a:t>, </a:t>
            </a:r>
            <a:r>
              <a:rPr lang="es-ES" sz="1800" b="0" dirty="0">
                <a:solidFill>
                  <a:schemeClr val="accent1"/>
                </a:solidFill>
                <a:effectLst/>
                <a:latin typeface="Consolas" panose="020B0609020204030204" pitchFamily="49" charset="0"/>
              </a:rPr>
              <a:t>Set</a:t>
            </a:r>
            <a:r>
              <a:rPr lang="es-ES" sz="1800" b="0" dirty="0">
                <a:solidFill>
                  <a:srgbClr val="000000"/>
                </a:solidFill>
                <a:effectLst/>
                <a:latin typeface="Consolas" panose="020B0609020204030204" pitchFamily="49" charset="0"/>
              </a:rPr>
              <a:t>&lt;</a:t>
            </a:r>
            <a:r>
              <a:rPr lang="es-ES" sz="1800" b="0" dirty="0" err="1">
                <a:solidFill>
                  <a:schemeClr val="accent3"/>
                </a:solidFill>
                <a:effectLst/>
                <a:latin typeface="Consolas" panose="020B0609020204030204" pitchFamily="49" charset="0"/>
              </a:rPr>
              <a:t>String</a:t>
            </a:r>
            <a:r>
              <a:rPr lang="es-ES" sz="1800" b="0" dirty="0">
                <a:solidFill>
                  <a:srgbClr val="000000"/>
                </a:solidFill>
                <a:effectLst/>
                <a:latin typeface="Consolas" panose="020B0609020204030204" pitchFamily="49" charset="0"/>
              </a:rPr>
              <a:t>&gt;&gt; </a:t>
            </a:r>
            <a:r>
              <a:rPr lang="es-ES" sz="1800" b="0" dirty="0" err="1">
                <a:solidFill>
                  <a:srgbClr val="000000"/>
                </a:solidFill>
                <a:effectLst/>
                <a:latin typeface="Consolas" panose="020B0609020204030204" pitchFamily="49" charset="0"/>
              </a:rPr>
              <a:t>getModelosPorCompañia</a:t>
            </a:r>
            <a:r>
              <a:rPr lang="es-ES" sz="1800" b="0" dirty="0">
                <a:solidFill>
                  <a:srgbClr val="000000"/>
                </a:solidFill>
                <a:effectLst/>
                <a:latin typeface="Consolas" panose="020B0609020204030204" pitchFamily="49" charset="0"/>
              </a:rPr>
              <a:t>() {</a:t>
            </a:r>
          </a:p>
          <a:p>
            <a:r>
              <a:rPr lang="es-ES" sz="1800" b="0" dirty="0">
                <a:solidFill>
                  <a:srgbClr val="000000"/>
                </a:solidFill>
                <a:effectLst/>
                <a:latin typeface="Consolas" panose="020B0609020204030204" pitchFamily="49" charset="0"/>
              </a:rPr>
              <a:t>        </a:t>
            </a:r>
            <a:r>
              <a:rPr lang="es-ES" sz="1800" b="0" dirty="0" err="1">
                <a:solidFill>
                  <a:srgbClr val="0000FF"/>
                </a:solidFill>
                <a:effectLst/>
                <a:latin typeface="Consolas" panose="020B0609020204030204" pitchFamily="49" charset="0"/>
              </a:rPr>
              <a:t>return</a:t>
            </a:r>
            <a:r>
              <a:rPr lang="es-ES" sz="1800" b="0" dirty="0">
                <a:solidFill>
                  <a:srgbClr val="000000"/>
                </a:solidFill>
                <a:effectLst/>
                <a:latin typeface="Consolas" panose="020B0609020204030204" pitchFamily="49" charset="0"/>
              </a:rPr>
              <a:t> </a:t>
            </a:r>
            <a:r>
              <a:rPr lang="es-ES" sz="1800" b="0" dirty="0" err="1">
                <a:solidFill>
                  <a:srgbClr val="000000"/>
                </a:solidFill>
                <a:effectLst/>
                <a:latin typeface="Consolas" panose="020B0609020204030204" pitchFamily="49" charset="0"/>
              </a:rPr>
              <a:t>vuelos.stream</a:t>
            </a:r>
            <a:r>
              <a:rPr lang="es-ES" sz="1800" b="0" dirty="0">
                <a:solidFill>
                  <a:srgbClr val="000000"/>
                </a:solidFill>
                <a:effectLst/>
                <a:latin typeface="Consolas" panose="020B0609020204030204" pitchFamily="49" charset="0"/>
              </a:rPr>
              <a:t>()</a:t>
            </a:r>
          </a:p>
          <a:p>
            <a:r>
              <a:rPr lang="es-ES" sz="1800" b="0" dirty="0">
                <a:solidFill>
                  <a:srgbClr val="000000"/>
                </a:solidFill>
                <a:effectLst/>
                <a:latin typeface="Consolas" panose="020B0609020204030204" pitchFamily="49" charset="0"/>
              </a:rPr>
              <a:t>                .</a:t>
            </a:r>
            <a:r>
              <a:rPr lang="es-ES" sz="1800" b="0" dirty="0" err="1">
                <a:solidFill>
                  <a:srgbClr val="000000"/>
                </a:solidFill>
                <a:effectLst/>
                <a:latin typeface="Consolas" panose="020B0609020204030204" pitchFamily="49" charset="0"/>
              </a:rPr>
              <a:t>collect</a:t>
            </a:r>
            <a:r>
              <a:rPr lang="es-ES" sz="1800" b="0" dirty="0">
                <a:solidFill>
                  <a:srgbClr val="000000"/>
                </a:solidFill>
                <a:effectLst/>
                <a:latin typeface="Consolas" panose="020B0609020204030204" pitchFamily="49" charset="0"/>
              </a:rPr>
              <a:t>(</a:t>
            </a:r>
            <a:r>
              <a:rPr lang="es-ES" sz="1800" b="0" dirty="0" err="1">
                <a:solidFill>
                  <a:srgbClr val="000000"/>
                </a:solidFill>
                <a:effectLst/>
                <a:latin typeface="Consolas" panose="020B0609020204030204" pitchFamily="49" charset="0"/>
              </a:rPr>
              <a:t>Collectors.groupingBy</a:t>
            </a:r>
            <a:r>
              <a:rPr lang="es-ES" sz="1800" b="0" dirty="0">
                <a:solidFill>
                  <a:srgbClr val="000000"/>
                </a:solidFill>
                <a:effectLst/>
                <a:latin typeface="Consolas" panose="020B0609020204030204" pitchFamily="49" charset="0"/>
              </a:rPr>
              <a:t>(</a:t>
            </a:r>
          </a:p>
          <a:p>
            <a:r>
              <a:rPr lang="es-ES" sz="1800" b="0" dirty="0">
                <a:solidFill>
                  <a:srgbClr val="000000"/>
                </a:solidFill>
                <a:effectLst/>
                <a:latin typeface="Consolas" panose="020B0609020204030204" pitchFamily="49" charset="0"/>
              </a:rPr>
              <a:t>                        </a:t>
            </a:r>
            <a:r>
              <a:rPr lang="es-ES" sz="1800" b="0" u="sng" dirty="0">
                <a:solidFill>
                  <a:srgbClr val="FF0000"/>
                </a:solidFill>
                <a:effectLst/>
                <a:latin typeface="Consolas" panose="020B0609020204030204" pitchFamily="49" charset="0"/>
              </a:rPr>
              <a:t>Vuelo::</a:t>
            </a:r>
            <a:r>
              <a:rPr lang="es-ES" sz="1800" b="0" u="sng" dirty="0" err="1">
                <a:solidFill>
                  <a:srgbClr val="FF0000"/>
                </a:solidFill>
                <a:effectLst/>
                <a:latin typeface="Consolas" panose="020B0609020204030204" pitchFamily="49" charset="0"/>
              </a:rPr>
              <a:t>getCompania</a:t>
            </a:r>
            <a:r>
              <a:rPr lang="es-ES" sz="1800" b="0" dirty="0">
                <a:solidFill>
                  <a:srgbClr val="000000"/>
                </a:solidFill>
                <a:effectLst/>
                <a:latin typeface="Consolas" panose="020B0609020204030204" pitchFamily="49" charset="0"/>
              </a:rPr>
              <a:t>, </a:t>
            </a:r>
            <a:r>
              <a:rPr lang="es-ES" sz="1800" b="0" dirty="0" err="1">
                <a:solidFill>
                  <a:schemeClr val="accent3"/>
                </a:solidFill>
                <a:effectLst/>
                <a:latin typeface="Consolas" panose="020B0609020204030204" pitchFamily="49" charset="0"/>
              </a:rPr>
              <a:t>Collectors.mapping</a:t>
            </a:r>
            <a:r>
              <a:rPr lang="es-ES" sz="1800" b="0" dirty="0">
                <a:solidFill>
                  <a:schemeClr val="accent3"/>
                </a:solidFill>
                <a:effectLst/>
                <a:latin typeface="Consolas" panose="020B0609020204030204" pitchFamily="49" charset="0"/>
              </a:rPr>
              <a:t>(</a:t>
            </a:r>
          </a:p>
          <a:p>
            <a:r>
              <a:rPr lang="es-ES" sz="1800" b="0" dirty="0">
                <a:solidFill>
                  <a:schemeClr val="accent3"/>
                </a:solidFill>
                <a:effectLst/>
                <a:latin typeface="Consolas" panose="020B0609020204030204" pitchFamily="49" charset="0"/>
              </a:rPr>
              <a:t>                                Vuelo::</a:t>
            </a:r>
            <a:r>
              <a:rPr lang="es-ES" sz="1800" b="0" dirty="0" err="1">
                <a:solidFill>
                  <a:schemeClr val="accent3"/>
                </a:solidFill>
                <a:effectLst/>
                <a:latin typeface="Consolas" panose="020B0609020204030204" pitchFamily="49" charset="0"/>
              </a:rPr>
              <a:t>getModAvion</a:t>
            </a:r>
            <a:r>
              <a:rPr lang="es-ES" sz="1800" b="0" dirty="0">
                <a:solidFill>
                  <a:srgbClr val="000000"/>
                </a:solidFill>
                <a:effectLst/>
                <a:latin typeface="Consolas" panose="020B0609020204030204" pitchFamily="49" charset="0"/>
              </a:rPr>
              <a:t>, </a:t>
            </a:r>
            <a:r>
              <a:rPr lang="es-ES" sz="1800" b="0" dirty="0" err="1">
                <a:solidFill>
                  <a:schemeClr val="accent1"/>
                </a:solidFill>
                <a:effectLst/>
                <a:latin typeface="Consolas" panose="020B0609020204030204" pitchFamily="49" charset="0"/>
              </a:rPr>
              <a:t>Collectors.toSet</a:t>
            </a:r>
            <a:r>
              <a:rPr lang="es-ES" sz="1800" b="0" dirty="0">
                <a:solidFill>
                  <a:schemeClr val="accent1"/>
                </a:solidFill>
                <a:effectLst/>
                <a:latin typeface="Consolas" panose="020B0609020204030204" pitchFamily="49" charset="0"/>
              </a:rPr>
              <a:t>()</a:t>
            </a:r>
            <a:r>
              <a:rPr lang="es-ES" sz="1800" b="0" dirty="0">
                <a:solidFill>
                  <a:schemeClr val="accent3"/>
                </a:solidFill>
                <a:effectLst/>
                <a:latin typeface="Consolas" panose="020B0609020204030204" pitchFamily="49" charset="0"/>
              </a:rPr>
              <a:t>)</a:t>
            </a:r>
            <a:r>
              <a:rPr lang="es-ES" sz="1800" b="0" dirty="0">
                <a:solidFill>
                  <a:srgbClr val="000000"/>
                </a:solidFill>
                <a:effectLst/>
                <a:latin typeface="Consolas" panose="020B0609020204030204" pitchFamily="49" charset="0"/>
              </a:rPr>
              <a:t>));</a:t>
            </a:r>
          </a:p>
          <a:p>
            <a:r>
              <a:rPr lang="es-ES" sz="18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1941679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F03D-688E-4E9D-9064-1A36DFC1673F}"/>
              </a:ext>
            </a:extLst>
          </p:cNvPr>
          <p:cNvSpPr>
            <a:spLocks noGrp="1"/>
          </p:cNvSpPr>
          <p:nvPr>
            <p:ph type="title"/>
          </p:nvPr>
        </p:nvSpPr>
        <p:spPr/>
        <p:txBody>
          <a:bodyPr>
            <a:normAutofit fontScale="90000"/>
          </a:bodyPr>
          <a:lstStyle/>
          <a:p>
            <a:r>
              <a:rPr lang="es-ES" dirty="0"/>
              <a:t>8. Interfaz </a:t>
            </a:r>
            <a:r>
              <a:rPr lang="es-ES" dirty="0" err="1"/>
              <a:t>Collector</a:t>
            </a:r>
            <a:br>
              <a:rPr lang="es-ES" dirty="0"/>
            </a:br>
            <a:r>
              <a:rPr lang="es-ES" dirty="0" err="1"/>
              <a:t>groupingBy</a:t>
            </a:r>
            <a:r>
              <a:rPr lang="es-ES" dirty="0"/>
              <a:t>(</a:t>
            </a:r>
            <a:r>
              <a:rPr lang="es-ES" dirty="0" err="1"/>
              <a:t>Function</a:t>
            </a:r>
            <a:r>
              <a:rPr lang="es-ES" dirty="0"/>
              <a:t>, </a:t>
            </a:r>
            <a:r>
              <a:rPr lang="es-ES" dirty="0" err="1"/>
              <a:t>Collectors</a:t>
            </a:r>
            <a:r>
              <a:rPr lang="es-ES" dirty="0"/>
              <a:t>)</a:t>
            </a:r>
          </a:p>
        </p:txBody>
      </p:sp>
      <p:sp>
        <p:nvSpPr>
          <p:cNvPr id="3" name="Content Placeholder 2">
            <a:extLst>
              <a:ext uri="{FF2B5EF4-FFF2-40B4-BE49-F238E27FC236}">
                <a16:creationId xmlns:a16="http://schemas.microsoft.com/office/drawing/2014/main" id="{FE3A7CDE-3410-485A-BF89-183AD8D1D7D0}"/>
              </a:ext>
            </a:extLst>
          </p:cNvPr>
          <p:cNvSpPr>
            <a:spLocks noGrp="1"/>
          </p:cNvSpPr>
          <p:nvPr>
            <p:ph idx="1"/>
          </p:nvPr>
        </p:nvSpPr>
        <p:spPr>
          <a:xfrm>
            <a:off x="609600" y="1600204"/>
            <a:ext cx="10972800" cy="1442253"/>
          </a:xfrm>
        </p:spPr>
        <p:txBody>
          <a:bodyPr>
            <a:normAutofit fontScale="92500" lnSpcReduction="10000"/>
          </a:bodyPr>
          <a:lstStyle/>
          <a:p>
            <a:r>
              <a:rPr lang="es-ES" sz="1900" b="1" dirty="0" err="1"/>
              <a:t>collectingAndThen</a:t>
            </a:r>
            <a:r>
              <a:rPr lang="es-ES" sz="1900" b="1" dirty="0"/>
              <a:t>(</a:t>
            </a:r>
            <a:r>
              <a:rPr lang="es-ES" sz="1900" b="1" dirty="0" err="1"/>
              <a:t>Collector</a:t>
            </a:r>
            <a:r>
              <a:rPr lang="es-ES" sz="1900" b="1" dirty="0"/>
              <a:t>, </a:t>
            </a:r>
            <a:r>
              <a:rPr lang="es-ES" sz="1900" b="1" dirty="0" err="1"/>
              <a:t>Function</a:t>
            </a:r>
            <a:r>
              <a:rPr lang="es-ES" sz="1900" b="1" dirty="0"/>
              <a:t>) </a:t>
            </a:r>
            <a:r>
              <a:rPr lang="es-ES" sz="1900" dirty="0"/>
              <a:t>realizar alguna acción sobre la </a:t>
            </a:r>
            <a:r>
              <a:rPr lang="es-ES" sz="1900" dirty="0" err="1"/>
              <a:t>Collection</a:t>
            </a:r>
            <a:r>
              <a:rPr lang="es-ES" sz="1900" dirty="0"/>
              <a:t> (</a:t>
            </a:r>
            <a:r>
              <a:rPr lang="es-ES" sz="1900" dirty="0" err="1"/>
              <a:t>List</a:t>
            </a:r>
            <a:r>
              <a:rPr lang="es-ES" sz="1900" dirty="0"/>
              <a:t>, </a:t>
            </a:r>
            <a:r>
              <a:rPr lang="es-ES" sz="1900" dirty="0" err="1"/>
              <a:t>Map</a:t>
            </a:r>
            <a:r>
              <a:rPr lang="es-ES" sz="1900" dirty="0"/>
              <a:t>, </a:t>
            </a:r>
            <a:r>
              <a:rPr lang="es-ES" sz="1900" dirty="0" err="1"/>
              <a:t>etc</a:t>
            </a:r>
            <a:r>
              <a:rPr lang="es-ES" sz="1900" dirty="0"/>
              <a:t>) que queramos sacar del </a:t>
            </a:r>
            <a:r>
              <a:rPr lang="es-ES" sz="1900" dirty="0" err="1"/>
              <a:t>stream</a:t>
            </a:r>
            <a:r>
              <a:rPr lang="es-ES" sz="1900" dirty="0"/>
              <a:t> antes de devolverla.</a:t>
            </a:r>
          </a:p>
          <a:p>
            <a:pPr marL="0" indent="0">
              <a:buNone/>
            </a:pPr>
            <a:endParaRPr lang="es-ES" sz="1400" dirty="0"/>
          </a:p>
          <a:p>
            <a:pPr marL="0" indent="0" algn="ctr">
              <a:buNone/>
            </a:pPr>
            <a:r>
              <a:rPr lang="es-ES" sz="1900" b="1" dirty="0"/>
              <a:t>Obtener </a:t>
            </a:r>
            <a:r>
              <a:rPr lang="es-ES" sz="1900" b="1" dirty="0">
                <a:solidFill>
                  <a:schemeClr val="accent3"/>
                </a:solidFill>
              </a:rPr>
              <a:t>el vuelo </a:t>
            </a:r>
            <a:r>
              <a:rPr lang="es-ES" sz="1900" b="1" dirty="0">
                <a:solidFill>
                  <a:schemeClr val="accent1"/>
                </a:solidFill>
              </a:rPr>
              <a:t>con más minutos de retraso </a:t>
            </a:r>
            <a:r>
              <a:rPr lang="es-ES" sz="1900" b="1" u="sng" dirty="0">
                <a:solidFill>
                  <a:srgbClr val="FF0000"/>
                </a:solidFill>
              </a:rPr>
              <a:t>de cada compañía</a:t>
            </a:r>
          </a:p>
          <a:p>
            <a:pPr marL="0" indent="0" algn="ctr">
              <a:buNone/>
            </a:pPr>
            <a:r>
              <a:rPr lang="es-ES" sz="1900" b="1" dirty="0"/>
              <a:t>{“Ryanair” = [Vuelo17], ”Iberia” = [Vuelo712], “</a:t>
            </a:r>
            <a:r>
              <a:rPr lang="es-ES" sz="1900" b="1" dirty="0" err="1"/>
              <a:t>United</a:t>
            </a:r>
            <a:r>
              <a:rPr lang="es-ES" sz="1900" b="1" dirty="0"/>
              <a:t>” = [Vuelo123],….}</a:t>
            </a:r>
          </a:p>
        </p:txBody>
      </p:sp>
      <p:sp>
        <p:nvSpPr>
          <p:cNvPr id="4" name="Content Placeholder 3">
            <a:extLst>
              <a:ext uri="{FF2B5EF4-FFF2-40B4-BE49-F238E27FC236}">
                <a16:creationId xmlns:a16="http://schemas.microsoft.com/office/drawing/2014/main" id="{FA9D5616-B820-40BF-87B9-2FD2E72BB604}"/>
              </a:ext>
            </a:extLst>
          </p:cNvPr>
          <p:cNvSpPr>
            <a:spLocks noGrp="1"/>
          </p:cNvSpPr>
          <p:nvPr>
            <p:ph idx="10"/>
          </p:nvPr>
        </p:nvSpPr>
        <p:spPr>
          <a:xfrm>
            <a:off x="261257" y="3142211"/>
            <a:ext cx="11728580" cy="2689433"/>
          </a:xfrm>
        </p:spPr>
        <p:txBody>
          <a:bodyPr>
            <a:normAutofit/>
          </a:bodyPr>
          <a:lstStyle/>
          <a:p>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public</a:t>
            </a:r>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Map</a:t>
            </a:r>
            <a:r>
              <a:rPr lang="es-ES" sz="1600" b="0" dirty="0">
                <a:solidFill>
                  <a:srgbClr val="000000"/>
                </a:solidFill>
                <a:effectLst/>
                <a:latin typeface="Consolas" panose="020B0609020204030204" pitchFamily="49" charset="0"/>
              </a:rPr>
              <a:t>&lt;</a:t>
            </a:r>
            <a:r>
              <a:rPr lang="es-ES" sz="1600" b="0" u="sng" dirty="0" err="1">
                <a:solidFill>
                  <a:srgbClr val="FF0000"/>
                </a:solidFill>
                <a:effectLst/>
                <a:latin typeface="Consolas" panose="020B0609020204030204" pitchFamily="49" charset="0"/>
              </a:rPr>
              <a:t>String</a:t>
            </a:r>
            <a:r>
              <a:rPr lang="es-ES" sz="1600" b="0" dirty="0">
                <a:solidFill>
                  <a:srgbClr val="000000"/>
                </a:solidFill>
                <a:effectLst/>
                <a:latin typeface="Consolas" panose="020B0609020204030204" pitchFamily="49" charset="0"/>
              </a:rPr>
              <a:t>, </a:t>
            </a:r>
            <a:r>
              <a:rPr lang="es-ES" sz="1600" b="0" dirty="0">
                <a:solidFill>
                  <a:schemeClr val="accent3"/>
                </a:solidFill>
                <a:effectLst/>
                <a:latin typeface="Consolas" panose="020B0609020204030204" pitchFamily="49" charset="0"/>
              </a:rPr>
              <a:t>Vuelo</a:t>
            </a:r>
            <a:r>
              <a:rPr lang="es-ES" sz="1600" b="0" dirty="0">
                <a:solidFill>
                  <a:srgbClr val="000000"/>
                </a:solidFill>
                <a:effectLst/>
                <a:latin typeface="Consolas" panose="020B0609020204030204" pitchFamily="49" charset="0"/>
              </a:rPr>
              <a:t>&gt; </a:t>
            </a:r>
            <a:r>
              <a:rPr lang="es-ES" sz="1600" b="0" dirty="0" err="1">
                <a:solidFill>
                  <a:srgbClr val="000000"/>
                </a:solidFill>
                <a:effectLst/>
                <a:latin typeface="Consolas" panose="020B0609020204030204" pitchFamily="49" charset="0"/>
              </a:rPr>
              <a:t>getVueloMasRetrasoPorCompañia</a:t>
            </a:r>
            <a:r>
              <a:rPr lang="es-ES" sz="1600" b="0" dirty="0">
                <a:solidFill>
                  <a:srgbClr val="000000"/>
                </a:solidFill>
                <a:effectLst/>
                <a:latin typeface="Consolas" panose="020B0609020204030204" pitchFamily="49" charset="0"/>
              </a:rPr>
              <a:t>() {</a:t>
            </a:r>
          </a:p>
          <a:p>
            <a:r>
              <a:rPr lang="es-ES" sz="1600" b="0" dirty="0">
                <a:solidFill>
                  <a:srgbClr val="000000"/>
                </a:solidFill>
                <a:effectLst/>
                <a:latin typeface="Consolas" panose="020B0609020204030204" pitchFamily="49" charset="0"/>
              </a:rPr>
              <a:t>        </a:t>
            </a:r>
            <a:r>
              <a:rPr lang="es-ES" sz="1600" b="0" dirty="0" err="1">
                <a:solidFill>
                  <a:srgbClr val="0000FF"/>
                </a:solidFill>
                <a:effectLst/>
                <a:latin typeface="Consolas" panose="020B0609020204030204" pitchFamily="49" charset="0"/>
              </a:rPr>
              <a:t>return</a:t>
            </a:r>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vuelos.stream</a:t>
            </a:r>
            <a:r>
              <a:rPr lang="es-ES" sz="1600" b="0" dirty="0">
                <a:solidFill>
                  <a:srgbClr val="000000"/>
                </a:solidFill>
                <a:effectLst/>
                <a:latin typeface="Consolas" panose="020B0609020204030204" pitchFamily="49" charset="0"/>
              </a:rPr>
              <a:t>()</a:t>
            </a:r>
          </a:p>
          <a:p>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filter</a:t>
            </a:r>
            <a:r>
              <a:rPr lang="es-ES" sz="1600" b="0" dirty="0">
                <a:solidFill>
                  <a:srgbClr val="000000"/>
                </a:solidFill>
                <a:effectLst/>
                <a:latin typeface="Consolas" panose="020B0609020204030204" pitchFamily="49" charset="0"/>
              </a:rPr>
              <a:t>(v </a:t>
            </a:r>
            <a:r>
              <a:rPr lang="es-ES" sz="1600" b="0" dirty="0">
                <a:solidFill>
                  <a:srgbClr val="0000FF"/>
                </a:solidFill>
                <a:effectLst/>
                <a:latin typeface="Consolas" panose="020B0609020204030204" pitchFamily="49" charset="0"/>
              </a:rPr>
              <a:t>-&gt;</a:t>
            </a:r>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v.getMinutosDiferencia</a:t>
            </a:r>
            <a:r>
              <a:rPr lang="es-ES" sz="1600" b="0" dirty="0">
                <a:solidFill>
                  <a:srgbClr val="000000"/>
                </a:solidFill>
                <a:effectLst/>
                <a:latin typeface="Consolas" panose="020B0609020204030204" pitchFamily="49" charset="0"/>
              </a:rPr>
              <a:t>() &lt; </a:t>
            </a:r>
            <a:r>
              <a:rPr lang="es-ES" sz="1600" b="0" dirty="0">
                <a:solidFill>
                  <a:srgbClr val="098658"/>
                </a:solidFill>
                <a:effectLst/>
                <a:latin typeface="Consolas" panose="020B0609020204030204" pitchFamily="49" charset="0"/>
              </a:rPr>
              <a:t>0</a:t>
            </a:r>
            <a:r>
              <a:rPr lang="es-ES" sz="1600" b="0" dirty="0">
                <a:solidFill>
                  <a:srgbClr val="000000"/>
                </a:solidFill>
                <a:effectLst/>
                <a:latin typeface="Consolas" panose="020B0609020204030204" pitchFamily="49" charset="0"/>
              </a:rPr>
              <a:t>)</a:t>
            </a:r>
          </a:p>
          <a:p>
            <a:r>
              <a:rPr lang="es-ES" sz="1600" b="0" dirty="0">
                <a:solidFill>
                  <a:srgbClr val="000000"/>
                </a:solidFill>
                <a:effectLst/>
                <a:latin typeface="Consolas" panose="020B0609020204030204" pitchFamily="49" charset="0"/>
              </a:rPr>
              <a:t>                .</a:t>
            </a:r>
            <a:r>
              <a:rPr lang="es-ES" sz="1600" b="0" dirty="0" err="1">
                <a:solidFill>
                  <a:srgbClr val="000000"/>
                </a:solidFill>
                <a:effectLst/>
                <a:latin typeface="Consolas" panose="020B0609020204030204" pitchFamily="49" charset="0"/>
              </a:rPr>
              <a:t>collect</a:t>
            </a:r>
            <a:r>
              <a:rPr lang="es-ES" sz="1600" b="0" dirty="0">
                <a:solidFill>
                  <a:srgbClr val="000000"/>
                </a:solidFill>
                <a:effectLst/>
                <a:latin typeface="Consolas" panose="020B0609020204030204" pitchFamily="49" charset="0"/>
              </a:rPr>
              <a:t>(</a:t>
            </a:r>
            <a:r>
              <a:rPr lang="es-ES" sz="1600" b="0" dirty="0" err="1">
                <a:solidFill>
                  <a:srgbClr val="000000"/>
                </a:solidFill>
                <a:effectLst/>
                <a:latin typeface="Consolas" panose="020B0609020204030204" pitchFamily="49" charset="0"/>
              </a:rPr>
              <a:t>Collectors.groupingBy</a:t>
            </a:r>
            <a:r>
              <a:rPr lang="es-ES" sz="1600" b="0" dirty="0">
                <a:solidFill>
                  <a:srgbClr val="000000"/>
                </a:solidFill>
                <a:effectLst/>
                <a:latin typeface="Consolas" panose="020B0609020204030204" pitchFamily="49" charset="0"/>
              </a:rPr>
              <a:t>(</a:t>
            </a:r>
          </a:p>
          <a:p>
            <a:r>
              <a:rPr lang="es-ES" sz="1600" b="0" dirty="0">
                <a:solidFill>
                  <a:srgbClr val="000000"/>
                </a:solidFill>
                <a:effectLst/>
                <a:latin typeface="Consolas" panose="020B0609020204030204" pitchFamily="49" charset="0"/>
              </a:rPr>
              <a:t>                        </a:t>
            </a:r>
            <a:r>
              <a:rPr lang="es-ES" sz="1600" b="0" u="sng" dirty="0">
                <a:solidFill>
                  <a:srgbClr val="FF0000"/>
                </a:solidFill>
                <a:effectLst/>
                <a:latin typeface="Consolas" panose="020B0609020204030204" pitchFamily="49" charset="0"/>
              </a:rPr>
              <a:t>Vuelo::</a:t>
            </a:r>
            <a:r>
              <a:rPr lang="es-ES" sz="1600" b="0" u="sng" dirty="0" err="1">
                <a:solidFill>
                  <a:srgbClr val="FF0000"/>
                </a:solidFill>
                <a:effectLst/>
                <a:latin typeface="Consolas" panose="020B0609020204030204" pitchFamily="49" charset="0"/>
              </a:rPr>
              <a:t>getCompañia</a:t>
            </a:r>
            <a:r>
              <a:rPr lang="es-ES" sz="1600" b="0" dirty="0">
                <a:solidFill>
                  <a:srgbClr val="000000"/>
                </a:solidFill>
                <a:effectLst/>
                <a:latin typeface="Consolas" panose="020B0609020204030204" pitchFamily="49" charset="0"/>
              </a:rPr>
              <a:t>, </a:t>
            </a:r>
            <a:r>
              <a:rPr lang="es-ES" sz="1600" b="1" dirty="0" err="1">
                <a:solidFill>
                  <a:srgbClr val="000000"/>
                </a:solidFill>
                <a:effectLst/>
                <a:latin typeface="Consolas" panose="020B0609020204030204" pitchFamily="49" charset="0"/>
              </a:rPr>
              <a:t>Collectors.collectingAndThen</a:t>
            </a:r>
            <a:r>
              <a:rPr lang="es-ES" sz="1600" b="0" dirty="0">
                <a:solidFill>
                  <a:srgbClr val="000000"/>
                </a:solidFill>
                <a:effectLst/>
                <a:latin typeface="Consolas" panose="020B0609020204030204" pitchFamily="49" charset="0"/>
              </a:rPr>
              <a:t>(</a:t>
            </a:r>
          </a:p>
          <a:p>
            <a:r>
              <a:rPr lang="es-ES" sz="1600" b="0" dirty="0">
                <a:solidFill>
                  <a:srgbClr val="000000"/>
                </a:solidFill>
                <a:effectLst/>
                <a:latin typeface="Consolas" panose="020B0609020204030204" pitchFamily="49" charset="0"/>
              </a:rPr>
              <a:t>                                </a:t>
            </a:r>
            <a:r>
              <a:rPr lang="es-ES" sz="1600" b="0" dirty="0" err="1">
                <a:solidFill>
                  <a:schemeClr val="accent3"/>
                </a:solidFill>
                <a:effectLst/>
                <a:latin typeface="Consolas" panose="020B0609020204030204" pitchFamily="49" charset="0"/>
              </a:rPr>
              <a:t>Collectors.minBy</a:t>
            </a:r>
            <a:r>
              <a:rPr lang="es-ES" sz="1600" b="0" dirty="0">
                <a:solidFill>
                  <a:srgbClr val="000000"/>
                </a:solidFill>
                <a:effectLst/>
                <a:latin typeface="Consolas" panose="020B0609020204030204" pitchFamily="49" charset="0"/>
              </a:rPr>
              <a:t>(</a:t>
            </a:r>
            <a:r>
              <a:rPr lang="es-ES" sz="1600" b="0" dirty="0" err="1">
                <a:solidFill>
                  <a:schemeClr val="accent1"/>
                </a:solidFill>
                <a:effectLst/>
                <a:latin typeface="Consolas" panose="020B0609020204030204" pitchFamily="49" charset="0"/>
              </a:rPr>
              <a:t>Comparator.comparing</a:t>
            </a:r>
            <a:r>
              <a:rPr lang="es-ES" sz="1600" b="0" dirty="0">
                <a:solidFill>
                  <a:schemeClr val="accent1"/>
                </a:solidFill>
                <a:effectLst/>
                <a:latin typeface="Consolas" panose="020B0609020204030204" pitchFamily="49" charset="0"/>
              </a:rPr>
              <a:t>(Vuelo::</a:t>
            </a:r>
            <a:r>
              <a:rPr lang="es-ES" sz="1600" b="0" dirty="0" err="1">
                <a:solidFill>
                  <a:schemeClr val="accent1"/>
                </a:solidFill>
                <a:effectLst/>
                <a:latin typeface="Consolas" panose="020B0609020204030204" pitchFamily="49" charset="0"/>
              </a:rPr>
              <a:t>getMinutosDiferencia</a:t>
            </a:r>
            <a:r>
              <a:rPr lang="es-ES" sz="1600" b="0" dirty="0">
                <a:solidFill>
                  <a:schemeClr val="accent1"/>
                </a:solidFill>
                <a:effectLst/>
                <a:latin typeface="Consolas" panose="020B0609020204030204" pitchFamily="49" charset="0"/>
              </a:rPr>
              <a:t>)</a:t>
            </a:r>
            <a:r>
              <a:rPr lang="es-ES" sz="1600" b="0" dirty="0">
                <a:solidFill>
                  <a:srgbClr val="000000"/>
                </a:solidFill>
                <a:effectLst/>
                <a:latin typeface="Consolas" panose="020B0609020204030204" pitchFamily="49" charset="0"/>
              </a:rPr>
              <a:t>),</a:t>
            </a:r>
          </a:p>
          <a:p>
            <a:r>
              <a:rPr lang="es-ES" sz="1600" b="0" dirty="0">
                <a:solidFill>
                  <a:srgbClr val="000000"/>
                </a:solidFill>
                <a:effectLst/>
                <a:latin typeface="Consolas" panose="020B0609020204030204" pitchFamily="49" charset="0"/>
              </a:rPr>
              <a:t>                                </a:t>
            </a:r>
            <a:r>
              <a:rPr lang="es-ES" sz="1600" b="0" dirty="0">
                <a:solidFill>
                  <a:schemeClr val="accent3"/>
                </a:solidFill>
                <a:effectLst/>
                <a:latin typeface="Consolas" panose="020B0609020204030204" pitchFamily="49" charset="0"/>
              </a:rPr>
              <a:t>o -&gt; </a:t>
            </a:r>
            <a:r>
              <a:rPr lang="es-ES" sz="1600" b="0" dirty="0" err="1">
                <a:solidFill>
                  <a:schemeClr val="accent3"/>
                </a:solidFill>
                <a:effectLst/>
                <a:latin typeface="Consolas" panose="020B0609020204030204" pitchFamily="49" charset="0"/>
              </a:rPr>
              <a:t>o.get</a:t>
            </a:r>
            <a:r>
              <a:rPr lang="es-ES" sz="1600" b="0" dirty="0">
                <a:solidFill>
                  <a:schemeClr val="accent3"/>
                </a:solidFill>
                <a:effectLst/>
                <a:latin typeface="Consolas" panose="020B0609020204030204" pitchFamily="49" charset="0"/>
              </a:rPr>
              <a:t>()</a:t>
            </a:r>
            <a:r>
              <a:rPr lang="es-ES" sz="1600" b="0" dirty="0">
                <a:solidFill>
                  <a:srgbClr val="000000"/>
                </a:solidFill>
                <a:effectLst/>
                <a:latin typeface="Consolas" panose="020B0609020204030204" pitchFamily="49" charset="0"/>
              </a:rPr>
              <a:t>))</a:t>
            </a:r>
          </a:p>
          <a:p>
            <a:r>
              <a:rPr lang="es-ES" sz="1600" b="0" dirty="0">
                <a:solidFill>
                  <a:srgbClr val="000000"/>
                </a:solidFill>
                <a:effectLst/>
                <a:latin typeface="Consolas" panose="020B0609020204030204" pitchFamily="49" charset="0"/>
              </a:rPr>
              <a:t>                );</a:t>
            </a:r>
          </a:p>
          <a:p>
            <a:r>
              <a:rPr lang="es-ES" sz="16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9385015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F03D-688E-4E9D-9064-1A36DFC1673F}"/>
              </a:ext>
            </a:extLst>
          </p:cNvPr>
          <p:cNvSpPr>
            <a:spLocks noGrp="1"/>
          </p:cNvSpPr>
          <p:nvPr>
            <p:ph type="title"/>
          </p:nvPr>
        </p:nvSpPr>
        <p:spPr/>
        <p:txBody>
          <a:bodyPr>
            <a:normAutofit fontScale="90000"/>
          </a:bodyPr>
          <a:lstStyle/>
          <a:p>
            <a:r>
              <a:rPr lang="es-ES" dirty="0"/>
              <a:t>8. Interfaz </a:t>
            </a:r>
            <a:r>
              <a:rPr lang="es-ES" dirty="0" err="1"/>
              <a:t>Collector</a:t>
            </a:r>
            <a:br>
              <a:rPr lang="es-ES" dirty="0"/>
            </a:br>
            <a:r>
              <a:rPr lang="es-ES" dirty="0" err="1"/>
              <a:t>groupingBy</a:t>
            </a:r>
            <a:r>
              <a:rPr lang="es-ES" dirty="0"/>
              <a:t>(</a:t>
            </a:r>
            <a:r>
              <a:rPr lang="es-ES" dirty="0" err="1"/>
              <a:t>Function</a:t>
            </a:r>
            <a:r>
              <a:rPr lang="es-ES" dirty="0"/>
              <a:t>, </a:t>
            </a:r>
            <a:r>
              <a:rPr lang="es-ES" dirty="0" err="1"/>
              <a:t>Collectors</a:t>
            </a:r>
            <a:r>
              <a:rPr lang="es-ES" dirty="0"/>
              <a:t>)</a:t>
            </a:r>
          </a:p>
        </p:txBody>
      </p:sp>
      <p:sp>
        <p:nvSpPr>
          <p:cNvPr id="3" name="Content Placeholder 2">
            <a:extLst>
              <a:ext uri="{FF2B5EF4-FFF2-40B4-BE49-F238E27FC236}">
                <a16:creationId xmlns:a16="http://schemas.microsoft.com/office/drawing/2014/main" id="{FE3A7CDE-3410-485A-BF89-183AD8D1D7D0}"/>
              </a:ext>
            </a:extLst>
          </p:cNvPr>
          <p:cNvSpPr>
            <a:spLocks noGrp="1"/>
          </p:cNvSpPr>
          <p:nvPr>
            <p:ph idx="1"/>
          </p:nvPr>
        </p:nvSpPr>
        <p:spPr>
          <a:xfrm>
            <a:off x="609600" y="1600204"/>
            <a:ext cx="10972800" cy="1442253"/>
          </a:xfrm>
        </p:spPr>
        <p:txBody>
          <a:bodyPr>
            <a:normAutofit/>
          </a:bodyPr>
          <a:lstStyle/>
          <a:p>
            <a:r>
              <a:rPr lang="es-ES" sz="1900" b="1" dirty="0"/>
              <a:t>La Combi Completa</a:t>
            </a:r>
            <a:endParaRPr lang="es-ES" sz="1900" dirty="0"/>
          </a:p>
          <a:p>
            <a:pPr marL="0" indent="0">
              <a:buNone/>
            </a:pPr>
            <a:endParaRPr lang="es-ES" sz="1400" dirty="0"/>
          </a:p>
          <a:p>
            <a:pPr marL="0" indent="0" algn="ctr">
              <a:buNone/>
            </a:pPr>
            <a:r>
              <a:rPr lang="es-ES" sz="1900" b="1" dirty="0"/>
              <a:t>Obtener </a:t>
            </a:r>
            <a:r>
              <a:rPr lang="es-ES" sz="1900" b="1" dirty="0">
                <a:solidFill>
                  <a:schemeClr val="accent3"/>
                </a:solidFill>
              </a:rPr>
              <a:t>el número de</a:t>
            </a:r>
            <a:r>
              <a:rPr lang="es-ES" sz="1900" b="1" dirty="0"/>
              <a:t> </a:t>
            </a:r>
            <a:r>
              <a:rPr lang="es-ES" sz="1900" b="1" dirty="0">
                <a:solidFill>
                  <a:schemeClr val="accent1"/>
                </a:solidFill>
              </a:rPr>
              <a:t>destinos</a:t>
            </a:r>
            <a:r>
              <a:rPr lang="es-ES" sz="1900" b="1" dirty="0"/>
              <a:t> </a:t>
            </a:r>
            <a:r>
              <a:rPr lang="es-ES" sz="1900" b="1" dirty="0">
                <a:solidFill>
                  <a:schemeClr val="accent6"/>
                </a:solidFill>
              </a:rPr>
              <a:t>diferentes</a:t>
            </a:r>
            <a:r>
              <a:rPr lang="es-ES" sz="1900" b="1" dirty="0"/>
              <a:t> </a:t>
            </a:r>
            <a:r>
              <a:rPr lang="es-ES" sz="1900" b="1" u="sng" dirty="0">
                <a:solidFill>
                  <a:srgbClr val="FF0000"/>
                </a:solidFill>
              </a:rPr>
              <a:t>por mes</a:t>
            </a:r>
          </a:p>
          <a:p>
            <a:pPr marL="0" indent="0" algn="ctr">
              <a:buNone/>
            </a:pPr>
            <a:r>
              <a:rPr lang="es-ES" sz="1900" b="1" dirty="0"/>
              <a:t>{Enero=4,Febrero=71, Marzo=41,…}</a:t>
            </a:r>
          </a:p>
        </p:txBody>
      </p:sp>
      <p:sp>
        <p:nvSpPr>
          <p:cNvPr id="4" name="Content Placeholder 3">
            <a:extLst>
              <a:ext uri="{FF2B5EF4-FFF2-40B4-BE49-F238E27FC236}">
                <a16:creationId xmlns:a16="http://schemas.microsoft.com/office/drawing/2014/main" id="{FA9D5616-B820-40BF-87B9-2FD2E72BB604}"/>
              </a:ext>
            </a:extLst>
          </p:cNvPr>
          <p:cNvSpPr>
            <a:spLocks noGrp="1"/>
          </p:cNvSpPr>
          <p:nvPr>
            <p:ph idx="10"/>
          </p:nvPr>
        </p:nvSpPr>
        <p:spPr>
          <a:xfrm>
            <a:off x="609600" y="3142211"/>
            <a:ext cx="10972800" cy="2689433"/>
          </a:xfrm>
        </p:spPr>
        <p:txBody>
          <a:bodyPr>
            <a:normAutofit/>
          </a:bodyPr>
          <a:lstStyle/>
          <a:p>
            <a:r>
              <a:rPr lang="es-ES" sz="2000" b="0" dirty="0">
                <a:solidFill>
                  <a:srgbClr val="000000"/>
                </a:solidFill>
                <a:effectLst/>
                <a:latin typeface="Consolas" panose="020B0609020204030204" pitchFamily="49" charset="0"/>
              </a:rPr>
              <a:t>    </a:t>
            </a:r>
            <a:r>
              <a:rPr lang="es-ES" sz="2000" b="0" dirty="0" err="1">
                <a:solidFill>
                  <a:srgbClr val="0000FF"/>
                </a:solidFill>
                <a:effectLst/>
                <a:latin typeface="Consolas" panose="020B0609020204030204" pitchFamily="49" charset="0"/>
              </a:rPr>
              <a:t>public</a:t>
            </a:r>
            <a:r>
              <a:rPr lang="es-ES" sz="2000" b="0" dirty="0">
                <a:solidFill>
                  <a:srgbClr val="000000"/>
                </a:solidFill>
                <a:effectLst/>
                <a:latin typeface="Consolas" panose="020B0609020204030204" pitchFamily="49" charset="0"/>
              </a:rPr>
              <a:t> </a:t>
            </a:r>
            <a:r>
              <a:rPr lang="es-ES" sz="2000" b="0" dirty="0" err="1">
                <a:solidFill>
                  <a:srgbClr val="0000FF"/>
                </a:solidFill>
                <a:effectLst/>
                <a:latin typeface="Consolas" panose="020B0609020204030204" pitchFamily="49" charset="0"/>
              </a:rPr>
              <a:t>Map</a:t>
            </a:r>
            <a:r>
              <a:rPr lang="es-ES" sz="2000" b="0" dirty="0">
                <a:solidFill>
                  <a:srgbClr val="000000"/>
                </a:solidFill>
                <a:effectLst/>
                <a:latin typeface="Consolas" panose="020B0609020204030204" pitchFamily="49" charset="0"/>
              </a:rPr>
              <a:t>&lt;</a:t>
            </a:r>
            <a:r>
              <a:rPr lang="es-ES" sz="2000" b="0" u="sng" dirty="0" err="1">
                <a:solidFill>
                  <a:srgbClr val="FF0000"/>
                </a:solidFill>
                <a:effectLst/>
                <a:latin typeface="Consolas" panose="020B0609020204030204" pitchFamily="49" charset="0"/>
              </a:rPr>
              <a:t>Month</a:t>
            </a:r>
            <a:r>
              <a:rPr lang="es-ES" sz="2000" b="0" dirty="0">
                <a:solidFill>
                  <a:srgbClr val="000000"/>
                </a:solidFill>
                <a:effectLst/>
                <a:latin typeface="Consolas" panose="020B0609020204030204" pitchFamily="49" charset="0"/>
              </a:rPr>
              <a:t>, </a:t>
            </a:r>
            <a:r>
              <a:rPr lang="es-ES" sz="2000" b="0" dirty="0" err="1">
                <a:solidFill>
                  <a:schemeClr val="accent3"/>
                </a:solidFill>
                <a:effectLst/>
                <a:latin typeface="Consolas" panose="020B0609020204030204" pitchFamily="49" charset="0"/>
              </a:rPr>
              <a:t>Integer</a:t>
            </a:r>
            <a:r>
              <a:rPr lang="es-ES" sz="2000" b="0" dirty="0">
                <a:solidFill>
                  <a:srgbClr val="000000"/>
                </a:solidFill>
                <a:effectLst/>
                <a:latin typeface="Consolas" panose="020B0609020204030204" pitchFamily="49" charset="0"/>
              </a:rPr>
              <a:t>&gt; </a:t>
            </a:r>
            <a:r>
              <a:rPr lang="es-ES" sz="2000" b="0" dirty="0" err="1">
                <a:solidFill>
                  <a:srgbClr val="000000"/>
                </a:solidFill>
                <a:effectLst/>
                <a:latin typeface="Consolas" panose="020B0609020204030204" pitchFamily="49" charset="0"/>
              </a:rPr>
              <a:t>getNumeroDestinosDiferentesPorMes</a:t>
            </a:r>
            <a:r>
              <a:rPr lang="es-ES" sz="2000" b="0" dirty="0">
                <a:solidFill>
                  <a:srgbClr val="000000"/>
                </a:solidFill>
                <a:effectLst/>
                <a:latin typeface="Consolas" panose="020B0609020204030204" pitchFamily="49" charset="0"/>
              </a:rPr>
              <a:t>() {</a:t>
            </a:r>
          </a:p>
          <a:p>
            <a:r>
              <a:rPr lang="es-ES" sz="2000" b="0" dirty="0">
                <a:solidFill>
                  <a:srgbClr val="000000"/>
                </a:solidFill>
                <a:effectLst/>
                <a:latin typeface="Consolas" panose="020B0609020204030204" pitchFamily="49" charset="0"/>
              </a:rPr>
              <a:t>        </a:t>
            </a:r>
            <a:r>
              <a:rPr lang="es-ES" sz="2000" b="0" dirty="0" err="1">
                <a:solidFill>
                  <a:srgbClr val="0000FF"/>
                </a:solidFill>
                <a:effectLst/>
                <a:latin typeface="Consolas" panose="020B0609020204030204" pitchFamily="49" charset="0"/>
              </a:rPr>
              <a:t>return</a:t>
            </a:r>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vuelos.stream</a:t>
            </a:r>
            <a:r>
              <a:rPr lang="es-ES" sz="2000" b="0" dirty="0">
                <a:solidFill>
                  <a:srgbClr val="000000"/>
                </a:solidFill>
                <a:effectLst/>
                <a:latin typeface="Consolas" panose="020B0609020204030204" pitchFamily="49" charset="0"/>
              </a:rPr>
              <a:t>()</a:t>
            </a:r>
          </a:p>
          <a:p>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collect</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Collectors.groupingBy</a:t>
            </a:r>
            <a:r>
              <a:rPr lang="es-ES" sz="2000" b="0" dirty="0">
                <a:solidFill>
                  <a:srgbClr val="000000"/>
                </a:solidFill>
                <a:effectLst/>
                <a:latin typeface="Consolas" panose="020B0609020204030204" pitchFamily="49" charset="0"/>
              </a:rPr>
              <a:t>(</a:t>
            </a:r>
            <a:r>
              <a:rPr lang="es-ES" sz="2000" b="0" u="sng" dirty="0">
                <a:solidFill>
                  <a:srgbClr val="FF0000"/>
                </a:solidFill>
                <a:effectLst/>
                <a:latin typeface="Consolas" panose="020B0609020204030204" pitchFamily="49" charset="0"/>
              </a:rPr>
              <a:t>v -&gt; </a:t>
            </a:r>
            <a:r>
              <a:rPr lang="es-ES" sz="2000" b="0" u="sng" dirty="0" err="1">
                <a:solidFill>
                  <a:srgbClr val="FF0000"/>
                </a:solidFill>
                <a:effectLst/>
                <a:latin typeface="Consolas" panose="020B0609020204030204" pitchFamily="49" charset="0"/>
              </a:rPr>
              <a:t>v.getFecha</a:t>
            </a:r>
            <a:r>
              <a:rPr lang="es-ES" sz="2000" b="0" u="sng" dirty="0">
                <a:solidFill>
                  <a:srgbClr val="FF0000"/>
                </a:solidFill>
                <a:effectLst/>
                <a:latin typeface="Consolas" panose="020B0609020204030204" pitchFamily="49" charset="0"/>
              </a:rPr>
              <a:t>().</a:t>
            </a:r>
            <a:r>
              <a:rPr lang="es-ES" sz="2000" b="0" u="sng" dirty="0" err="1">
                <a:solidFill>
                  <a:srgbClr val="FF0000"/>
                </a:solidFill>
                <a:effectLst/>
                <a:latin typeface="Consolas" panose="020B0609020204030204" pitchFamily="49" charset="0"/>
              </a:rPr>
              <a:t>getMonth</a:t>
            </a:r>
            <a:r>
              <a:rPr lang="es-ES" sz="2000" b="0" u="sng" dirty="0">
                <a:solidFill>
                  <a:srgbClr val="FF0000"/>
                </a:solidFill>
                <a:effectLst/>
                <a:latin typeface="Consolas" panose="020B0609020204030204" pitchFamily="49" charset="0"/>
              </a:rPr>
              <a:t>()</a:t>
            </a:r>
            <a:r>
              <a:rPr lang="es-ES" sz="2000" b="0" dirty="0">
                <a:solidFill>
                  <a:srgbClr val="000000"/>
                </a:solidFill>
                <a:effectLst/>
                <a:latin typeface="Consolas" panose="020B0609020204030204" pitchFamily="49" charset="0"/>
              </a:rPr>
              <a:t>, </a:t>
            </a:r>
          </a:p>
          <a:p>
            <a:r>
              <a:rPr lang="es-ES" sz="2000" b="0" dirty="0">
                <a:solidFill>
                  <a:srgbClr val="000000"/>
                </a:solidFill>
                <a:effectLst/>
                <a:latin typeface="Consolas" panose="020B0609020204030204" pitchFamily="49" charset="0"/>
              </a:rPr>
              <a:t>                        </a:t>
            </a:r>
            <a:r>
              <a:rPr lang="es-ES" sz="2000" b="0" dirty="0" err="1">
                <a:solidFill>
                  <a:schemeClr val="accent1"/>
                </a:solidFill>
                <a:effectLst/>
                <a:latin typeface="Consolas" panose="020B0609020204030204" pitchFamily="49" charset="0"/>
              </a:rPr>
              <a:t>Collectors.mapping</a:t>
            </a:r>
            <a:r>
              <a:rPr lang="es-ES" sz="2000" b="0" dirty="0">
                <a:solidFill>
                  <a:schemeClr val="accent1"/>
                </a:solidFill>
                <a:effectLst/>
                <a:latin typeface="Consolas" panose="020B0609020204030204" pitchFamily="49" charset="0"/>
              </a:rPr>
              <a:t>(Vuelo::</a:t>
            </a:r>
            <a:r>
              <a:rPr lang="es-ES" sz="2000" b="0" dirty="0" err="1">
                <a:solidFill>
                  <a:schemeClr val="accent1"/>
                </a:solidFill>
                <a:effectLst/>
                <a:latin typeface="Consolas" panose="020B0609020204030204" pitchFamily="49" charset="0"/>
              </a:rPr>
              <a:t>getCiudad</a:t>
            </a:r>
            <a:r>
              <a:rPr lang="es-ES" sz="2000" b="0" dirty="0">
                <a:solidFill>
                  <a:srgbClr val="000000"/>
                </a:solidFill>
                <a:effectLst/>
                <a:latin typeface="Consolas" panose="020B0609020204030204" pitchFamily="49" charset="0"/>
              </a:rPr>
              <a:t>, </a:t>
            </a:r>
          </a:p>
          <a:p>
            <a:r>
              <a:rPr lang="es-ES" sz="2000" b="0" dirty="0">
                <a:solidFill>
                  <a:srgbClr val="000000"/>
                </a:solidFill>
                <a:effectLst/>
                <a:latin typeface="Consolas" panose="020B0609020204030204" pitchFamily="49" charset="0"/>
              </a:rPr>
              <a:t>                                </a:t>
            </a:r>
            <a:r>
              <a:rPr lang="es-ES" sz="2000" b="0" dirty="0" err="1">
                <a:solidFill>
                  <a:schemeClr val="accent3"/>
                </a:solidFill>
                <a:effectLst/>
                <a:latin typeface="Consolas" panose="020B0609020204030204" pitchFamily="49" charset="0"/>
              </a:rPr>
              <a:t>Collectors.collectingAndThen</a:t>
            </a:r>
            <a:r>
              <a:rPr lang="es-ES" sz="2000" b="0" dirty="0">
                <a:solidFill>
                  <a:schemeClr val="accent3"/>
                </a:solidFill>
                <a:effectLst/>
                <a:latin typeface="Consolas" panose="020B0609020204030204" pitchFamily="49" charset="0"/>
              </a:rPr>
              <a:t>(</a:t>
            </a:r>
          </a:p>
          <a:p>
            <a:r>
              <a:rPr lang="es-ES" sz="2000" b="0" dirty="0">
                <a:solidFill>
                  <a:srgbClr val="000000"/>
                </a:solidFill>
                <a:effectLst/>
                <a:latin typeface="Consolas" panose="020B0609020204030204" pitchFamily="49" charset="0"/>
              </a:rPr>
              <a:t>                                </a:t>
            </a:r>
            <a:r>
              <a:rPr lang="es-ES" sz="2000" b="0" dirty="0" err="1">
                <a:solidFill>
                  <a:schemeClr val="accent6"/>
                </a:solidFill>
                <a:effectLst/>
                <a:latin typeface="Consolas" panose="020B0609020204030204" pitchFamily="49" charset="0"/>
              </a:rPr>
              <a:t>Collectors.toSet</a:t>
            </a:r>
            <a:r>
              <a:rPr lang="es-ES" sz="2000" b="0" dirty="0">
                <a:solidFill>
                  <a:schemeClr val="accent6"/>
                </a:solidFill>
                <a:effectLst/>
                <a:latin typeface="Consolas" panose="020B0609020204030204" pitchFamily="49" charset="0"/>
              </a:rPr>
              <a:t>()</a:t>
            </a:r>
            <a:r>
              <a:rPr lang="es-ES" sz="2000" b="0" dirty="0">
                <a:solidFill>
                  <a:srgbClr val="000000"/>
                </a:solidFill>
                <a:effectLst/>
                <a:latin typeface="Consolas" panose="020B0609020204030204" pitchFamily="49" charset="0"/>
              </a:rPr>
              <a:t>, </a:t>
            </a:r>
            <a:r>
              <a:rPr lang="es-ES" sz="2000" b="0" dirty="0">
                <a:solidFill>
                  <a:schemeClr val="accent3"/>
                </a:solidFill>
                <a:effectLst/>
                <a:latin typeface="Consolas" panose="020B0609020204030204" pitchFamily="49" charset="0"/>
              </a:rPr>
              <a:t>s -&gt; </a:t>
            </a:r>
            <a:r>
              <a:rPr lang="es-ES" sz="2000" b="0" dirty="0" err="1">
                <a:solidFill>
                  <a:schemeClr val="accent3"/>
                </a:solidFill>
                <a:effectLst/>
                <a:latin typeface="Consolas" panose="020B0609020204030204" pitchFamily="49" charset="0"/>
              </a:rPr>
              <a:t>s.size</a:t>
            </a:r>
            <a:r>
              <a:rPr lang="es-ES" sz="2000" b="0" dirty="0">
                <a:solidFill>
                  <a:schemeClr val="accent3"/>
                </a:solidFill>
                <a:effectLst/>
                <a:latin typeface="Consolas" panose="020B0609020204030204" pitchFamily="49" charset="0"/>
              </a:rPr>
              <a:t>()</a:t>
            </a:r>
            <a:r>
              <a:rPr lang="es-ES" sz="2000" b="0" dirty="0">
                <a:solidFill>
                  <a:srgbClr val="000000"/>
                </a:solidFill>
                <a:effectLst/>
                <a:latin typeface="Consolas" panose="020B0609020204030204" pitchFamily="49" charset="0"/>
              </a:rPr>
              <a:t>))));</a:t>
            </a:r>
          </a:p>
          <a:p>
            <a:r>
              <a:rPr lang="es-E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8858619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F03D-688E-4E9D-9064-1A36DFC1673F}"/>
              </a:ext>
            </a:extLst>
          </p:cNvPr>
          <p:cNvSpPr>
            <a:spLocks noGrp="1"/>
          </p:cNvSpPr>
          <p:nvPr>
            <p:ph type="title"/>
          </p:nvPr>
        </p:nvSpPr>
        <p:spPr/>
        <p:txBody>
          <a:bodyPr>
            <a:normAutofit fontScale="90000"/>
          </a:bodyPr>
          <a:lstStyle/>
          <a:p>
            <a:r>
              <a:rPr lang="es-ES" dirty="0"/>
              <a:t>8. Interfaz </a:t>
            </a:r>
            <a:r>
              <a:rPr lang="es-ES" dirty="0" err="1"/>
              <a:t>Collector</a:t>
            </a:r>
            <a:br>
              <a:rPr lang="es-ES" dirty="0"/>
            </a:br>
            <a:r>
              <a:rPr lang="es-ES" dirty="0" err="1"/>
              <a:t>groupingBy</a:t>
            </a:r>
            <a:r>
              <a:rPr lang="es-ES" dirty="0"/>
              <a:t>(</a:t>
            </a:r>
            <a:r>
              <a:rPr lang="es-ES" dirty="0" err="1"/>
              <a:t>Function</a:t>
            </a:r>
            <a:r>
              <a:rPr lang="es-ES" dirty="0"/>
              <a:t>, </a:t>
            </a:r>
            <a:r>
              <a:rPr lang="es-ES" dirty="0" err="1"/>
              <a:t>Collectors</a:t>
            </a:r>
            <a:r>
              <a:rPr lang="es-ES" dirty="0"/>
              <a:t>) + </a:t>
            </a:r>
            <a:r>
              <a:rPr lang="es-ES" dirty="0" err="1"/>
              <a:t>max</a:t>
            </a:r>
            <a:endParaRPr lang="es-ES" dirty="0"/>
          </a:p>
        </p:txBody>
      </p:sp>
      <p:sp>
        <p:nvSpPr>
          <p:cNvPr id="3" name="Content Placeholder 2">
            <a:extLst>
              <a:ext uri="{FF2B5EF4-FFF2-40B4-BE49-F238E27FC236}">
                <a16:creationId xmlns:a16="http://schemas.microsoft.com/office/drawing/2014/main" id="{FE3A7CDE-3410-485A-BF89-183AD8D1D7D0}"/>
              </a:ext>
            </a:extLst>
          </p:cNvPr>
          <p:cNvSpPr>
            <a:spLocks noGrp="1"/>
          </p:cNvSpPr>
          <p:nvPr>
            <p:ph idx="1"/>
          </p:nvPr>
        </p:nvSpPr>
        <p:spPr>
          <a:xfrm>
            <a:off x="609600" y="1579451"/>
            <a:ext cx="10972800" cy="435962"/>
          </a:xfrm>
        </p:spPr>
        <p:txBody>
          <a:bodyPr>
            <a:normAutofit/>
          </a:bodyPr>
          <a:lstStyle/>
          <a:p>
            <a:pPr marL="0" indent="0" algn="ctr">
              <a:buNone/>
            </a:pPr>
            <a:r>
              <a:rPr lang="es-ES" sz="1900" b="1" dirty="0"/>
              <a:t>Obtener el </a:t>
            </a:r>
            <a:r>
              <a:rPr lang="es-ES" sz="1900" b="1" dirty="0">
                <a:solidFill>
                  <a:srgbClr val="FF0000"/>
                </a:solidFill>
              </a:rPr>
              <a:t>destino</a:t>
            </a:r>
            <a:r>
              <a:rPr lang="es-ES" sz="1900" b="1" dirty="0"/>
              <a:t> </a:t>
            </a:r>
            <a:r>
              <a:rPr lang="es-ES" sz="1900" b="1" dirty="0">
                <a:solidFill>
                  <a:schemeClr val="accent3"/>
                </a:solidFill>
              </a:rPr>
              <a:t>con más vuelos</a:t>
            </a:r>
            <a:endParaRPr lang="es-ES" sz="1900" b="1" u="sng" dirty="0">
              <a:solidFill>
                <a:schemeClr val="accent3"/>
              </a:solidFill>
            </a:endParaRPr>
          </a:p>
        </p:txBody>
      </p:sp>
      <p:sp>
        <p:nvSpPr>
          <p:cNvPr id="4" name="Content Placeholder 3">
            <a:extLst>
              <a:ext uri="{FF2B5EF4-FFF2-40B4-BE49-F238E27FC236}">
                <a16:creationId xmlns:a16="http://schemas.microsoft.com/office/drawing/2014/main" id="{FA9D5616-B820-40BF-87B9-2FD2E72BB604}"/>
              </a:ext>
            </a:extLst>
          </p:cNvPr>
          <p:cNvSpPr>
            <a:spLocks noGrp="1"/>
          </p:cNvSpPr>
          <p:nvPr>
            <p:ph idx="10"/>
          </p:nvPr>
        </p:nvSpPr>
        <p:spPr>
          <a:xfrm>
            <a:off x="289249" y="2015413"/>
            <a:ext cx="11681927" cy="3816231"/>
          </a:xfrm>
        </p:spPr>
        <p:txBody>
          <a:bodyPr>
            <a:normAutofit fontScale="92500" lnSpcReduction="10000"/>
          </a:bodyPr>
          <a:lstStyle/>
          <a:p>
            <a:r>
              <a:rPr lang="es-ES" sz="1800" b="0" dirty="0">
                <a:solidFill>
                  <a:srgbClr val="000000"/>
                </a:solidFill>
                <a:effectLst/>
                <a:latin typeface="Consolas" panose="020B0609020204030204" pitchFamily="49" charset="0"/>
              </a:rPr>
              <a:t>    </a:t>
            </a:r>
            <a:r>
              <a:rPr lang="es-ES" sz="1800" b="0" dirty="0" err="1">
                <a:solidFill>
                  <a:srgbClr val="0000FF"/>
                </a:solidFill>
                <a:effectLst/>
                <a:latin typeface="Consolas" panose="020B0609020204030204" pitchFamily="49" charset="0"/>
              </a:rPr>
              <a:t>public</a:t>
            </a:r>
            <a:r>
              <a:rPr lang="es-ES" sz="1800" b="0" dirty="0">
                <a:solidFill>
                  <a:srgbClr val="000000"/>
                </a:solidFill>
                <a:effectLst/>
                <a:latin typeface="Consolas" panose="020B0609020204030204" pitchFamily="49" charset="0"/>
              </a:rPr>
              <a:t> </a:t>
            </a:r>
            <a:r>
              <a:rPr lang="es-ES" sz="1800" b="0" u="sng" dirty="0" err="1">
                <a:solidFill>
                  <a:srgbClr val="FF0000"/>
                </a:solidFill>
                <a:effectLst/>
                <a:latin typeface="Consolas" panose="020B0609020204030204" pitchFamily="49" charset="0"/>
              </a:rPr>
              <a:t>String</a:t>
            </a:r>
            <a:r>
              <a:rPr lang="es-ES" sz="1800" b="0" dirty="0">
                <a:solidFill>
                  <a:srgbClr val="000000"/>
                </a:solidFill>
                <a:effectLst/>
                <a:latin typeface="Consolas" panose="020B0609020204030204" pitchFamily="49" charset="0"/>
              </a:rPr>
              <a:t> </a:t>
            </a:r>
            <a:r>
              <a:rPr lang="es-ES" sz="1800" b="0" dirty="0" err="1">
                <a:solidFill>
                  <a:srgbClr val="000000"/>
                </a:solidFill>
                <a:effectLst/>
                <a:latin typeface="Consolas" panose="020B0609020204030204" pitchFamily="49" charset="0"/>
              </a:rPr>
              <a:t>getDestino</a:t>
            </a:r>
            <a:r>
              <a:rPr lang="es-ES" sz="1800" dirty="0" err="1">
                <a:solidFill>
                  <a:srgbClr val="000000"/>
                </a:solidFill>
              </a:rPr>
              <a:t>ConMasVuelos</a:t>
            </a:r>
            <a:r>
              <a:rPr lang="es-ES" sz="1800" dirty="0">
                <a:solidFill>
                  <a:srgbClr val="000000"/>
                </a:solidFill>
              </a:rPr>
              <a:t>(</a:t>
            </a:r>
            <a:r>
              <a:rPr lang="es-ES" sz="1800" b="0" dirty="0">
                <a:solidFill>
                  <a:srgbClr val="000000"/>
                </a:solidFill>
                <a:effectLst/>
                <a:latin typeface="Consolas" panose="020B0609020204030204" pitchFamily="49" charset="0"/>
              </a:rPr>
              <a:t>) {</a:t>
            </a:r>
          </a:p>
          <a:p>
            <a:r>
              <a:rPr lang="es-ES" sz="1800" b="0" dirty="0">
                <a:solidFill>
                  <a:srgbClr val="000000"/>
                </a:solidFill>
                <a:effectLst/>
                <a:latin typeface="Consolas" panose="020B0609020204030204" pitchFamily="49" charset="0"/>
              </a:rPr>
              <a:t>        </a:t>
            </a:r>
            <a:r>
              <a:rPr lang="es-ES" sz="1800" dirty="0" err="1">
                <a:solidFill>
                  <a:srgbClr val="000000"/>
                </a:solidFill>
                <a:effectLst/>
                <a:latin typeface="Consolas" panose="020B0609020204030204" pitchFamily="49" charset="0"/>
              </a:rPr>
              <a:t>Map</a:t>
            </a:r>
            <a:r>
              <a:rPr lang="es-ES" sz="1800" dirty="0">
                <a:solidFill>
                  <a:srgbClr val="000000"/>
                </a:solidFill>
                <a:effectLst/>
                <a:latin typeface="Consolas" panose="020B0609020204030204" pitchFamily="49" charset="0"/>
              </a:rPr>
              <a:t>&lt;</a:t>
            </a:r>
            <a:r>
              <a:rPr lang="es-ES" sz="1800" dirty="0" err="1">
                <a:solidFill>
                  <a:srgbClr val="000000"/>
                </a:solidFill>
                <a:effectLst/>
                <a:latin typeface="Consolas" panose="020B0609020204030204" pitchFamily="49" charset="0"/>
              </a:rPr>
              <a:t>String</a:t>
            </a:r>
            <a:r>
              <a:rPr lang="es-ES" sz="1800" dirty="0">
                <a:solidFill>
                  <a:srgbClr val="000000"/>
                </a:solidFill>
                <a:effectLst/>
                <a:latin typeface="Consolas" panose="020B0609020204030204" pitchFamily="49" charset="0"/>
              </a:rPr>
              <a:t>, Long&gt; </a:t>
            </a:r>
            <a:r>
              <a:rPr lang="es-ES" sz="1800" dirty="0">
                <a:solidFill>
                  <a:srgbClr val="6A3E3E"/>
                </a:solidFill>
                <a:effectLst/>
                <a:latin typeface="Consolas" panose="020B0609020204030204" pitchFamily="49" charset="0"/>
              </a:rPr>
              <a:t>mapa</a:t>
            </a:r>
            <a:r>
              <a:rPr lang="es-ES" sz="1800" dirty="0">
                <a:solidFill>
                  <a:srgbClr val="000000"/>
                </a:solidFill>
                <a:effectLst/>
                <a:latin typeface="Consolas" panose="020B0609020204030204" pitchFamily="49" charset="0"/>
              </a:rPr>
              <a:t> = </a:t>
            </a:r>
            <a:r>
              <a:rPr lang="es-ES" sz="1800" dirty="0" err="1">
                <a:solidFill>
                  <a:srgbClr val="0000C0"/>
                </a:solidFill>
                <a:effectLst/>
                <a:latin typeface="Consolas" panose="020B0609020204030204" pitchFamily="49" charset="0"/>
              </a:rPr>
              <a:t>vuelos</a:t>
            </a:r>
            <a:r>
              <a:rPr lang="es-ES" sz="1800" dirty="0" err="1">
                <a:solidFill>
                  <a:srgbClr val="000000"/>
                </a:solidFill>
                <a:effectLst/>
                <a:latin typeface="Consolas" panose="020B0609020204030204" pitchFamily="49" charset="0"/>
              </a:rPr>
              <a:t>.stream</a:t>
            </a:r>
            <a:r>
              <a:rPr lang="es-ES" sz="1800" dirty="0">
                <a:solidFill>
                  <a:srgbClr val="000000"/>
                </a:solidFill>
                <a:effectLst/>
                <a:latin typeface="Consolas" panose="020B0609020204030204" pitchFamily="49" charset="0"/>
              </a:rPr>
              <a:t>()</a:t>
            </a:r>
          </a:p>
          <a:p>
            <a:pPr marL="1328737" lvl="4" indent="0">
              <a:buNone/>
            </a:pPr>
            <a:r>
              <a:rPr lang="es-ES" sz="1800" dirty="0">
                <a:solidFill>
                  <a:srgbClr val="000000"/>
                </a:solidFill>
                <a:effectLst/>
                <a:latin typeface="Consolas" panose="020B0609020204030204" pitchFamily="49" charset="0"/>
              </a:rPr>
              <a:t>.</a:t>
            </a:r>
            <a:r>
              <a:rPr lang="es-ES" sz="1800" dirty="0" err="1">
                <a:solidFill>
                  <a:srgbClr val="000000"/>
                </a:solidFill>
                <a:effectLst/>
                <a:latin typeface="Consolas" panose="020B0609020204030204" pitchFamily="49" charset="0"/>
              </a:rPr>
              <a:t>collect</a:t>
            </a:r>
            <a:r>
              <a:rPr lang="es-ES" sz="1800" dirty="0">
                <a:solidFill>
                  <a:srgbClr val="000000"/>
                </a:solidFill>
                <a:effectLst/>
                <a:latin typeface="Consolas" panose="020B0609020204030204" pitchFamily="49" charset="0"/>
              </a:rPr>
              <a:t>(</a:t>
            </a:r>
            <a:r>
              <a:rPr lang="es-ES" sz="1800" dirty="0" err="1">
                <a:solidFill>
                  <a:srgbClr val="000000"/>
                </a:solidFill>
                <a:effectLst/>
                <a:latin typeface="Consolas" panose="020B0609020204030204" pitchFamily="49" charset="0"/>
              </a:rPr>
              <a:t>Collectors.</a:t>
            </a:r>
            <a:r>
              <a:rPr lang="es-ES" sz="1800" i="1" dirty="0" err="1">
                <a:solidFill>
                  <a:srgbClr val="000000"/>
                </a:solidFill>
                <a:effectLst/>
                <a:latin typeface="Consolas" panose="020B0609020204030204" pitchFamily="49" charset="0"/>
              </a:rPr>
              <a:t>groupingBy</a:t>
            </a:r>
            <a:r>
              <a:rPr lang="es-ES" sz="1800" dirty="0">
                <a:solidFill>
                  <a:srgbClr val="000000"/>
                </a:solidFill>
                <a:effectLst/>
                <a:latin typeface="Consolas" panose="020B0609020204030204" pitchFamily="49" charset="0"/>
              </a:rPr>
              <a:t>(</a:t>
            </a:r>
            <a:r>
              <a:rPr lang="es-ES" sz="1800" dirty="0">
                <a:solidFill>
                  <a:srgbClr val="FF0000"/>
                </a:solidFill>
                <a:effectLst/>
                <a:latin typeface="Consolas" panose="020B0609020204030204" pitchFamily="49" charset="0"/>
              </a:rPr>
              <a:t>Vuelo::</a:t>
            </a:r>
            <a:r>
              <a:rPr lang="es-ES" sz="1800" dirty="0" err="1">
                <a:solidFill>
                  <a:srgbClr val="FF0000"/>
                </a:solidFill>
                <a:effectLst/>
                <a:latin typeface="Consolas" panose="020B0609020204030204" pitchFamily="49" charset="0"/>
              </a:rPr>
              <a:t>getDestino</a:t>
            </a:r>
            <a:r>
              <a:rPr lang="es-ES" sz="1800" dirty="0">
                <a:solidFill>
                  <a:srgbClr val="000000"/>
                </a:solidFill>
                <a:effectLst/>
                <a:latin typeface="Consolas" panose="020B0609020204030204" pitchFamily="49" charset="0"/>
              </a:rPr>
              <a:t>, </a:t>
            </a:r>
          </a:p>
          <a:p>
            <a:pPr marL="1328737" lvl="4" indent="0">
              <a:buNone/>
            </a:pPr>
            <a:r>
              <a:rPr lang="es-ES" sz="1800" dirty="0">
                <a:solidFill>
                  <a:srgbClr val="000000"/>
                </a:solidFill>
                <a:latin typeface="Consolas" panose="020B0609020204030204" pitchFamily="49" charset="0"/>
              </a:rPr>
              <a:t>					</a:t>
            </a:r>
            <a:r>
              <a:rPr lang="es-ES" sz="1800" dirty="0" err="1">
                <a:solidFill>
                  <a:schemeClr val="tx1"/>
                </a:solidFill>
                <a:effectLst/>
                <a:latin typeface="Consolas" panose="020B0609020204030204" pitchFamily="49" charset="0"/>
              </a:rPr>
              <a:t>Collectors.</a:t>
            </a:r>
            <a:r>
              <a:rPr lang="es-ES" sz="1800" i="1" dirty="0" err="1">
                <a:solidFill>
                  <a:schemeClr val="tx1"/>
                </a:solidFill>
                <a:effectLst/>
                <a:latin typeface="Consolas" panose="020B0609020204030204" pitchFamily="49" charset="0"/>
              </a:rPr>
              <a:t>counting</a:t>
            </a:r>
            <a:r>
              <a:rPr lang="es-ES" sz="1800" dirty="0">
                <a:solidFill>
                  <a:schemeClr val="tx1"/>
                </a:solidFill>
                <a:effectLst/>
                <a:latin typeface="Consolas" panose="020B0609020204030204" pitchFamily="49" charset="0"/>
              </a:rPr>
              <a:t>()));</a:t>
            </a:r>
          </a:p>
          <a:p>
            <a:pPr marL="1328737" lvl="4" indent="0">
              <a:buNone/>
            </a:pPr>
            <a:r>
              <a:rPr lang="es-ES" sz="1800" dirty="0">
                <a:solidFill>
                  <a:schemeClr val="tx1"/>
                </a:solidFill>
                <a:latin typeface="Consolas" panose="020B0609020204030204" pitchFamily="49" charset="0"/>
              </a:rPr>
              <a:t>//</a:t>
            </a:r>
            <a:r>
              <a:rPr lang="es-ES" sz="1800" dirty="0" err="1">
                <a:solidFill>
                  <a:schemeClr val="tx1"/>
                </a:solidFill>
                <a:latin typeface="Consolas" panose="020B0609020204030204" pitchFamily="49" charset="0"/>
              </a:rPr>
              <a:t>Map</a:t>
            </a:r>
            <a:r>
              <a:rPr lang="es-ES" sz="1800" dirty="0">
                <a:solidFill>
                  <a:schemeClr val="tx1"/>
                </a:solidFill>
                <a:latin typeface="Consolas" panose="020B0609020204030204" pitchFamily="49" charset="0"/>
              </a:rPr>
              <a:t>=&gt;{“Madrid”:4, “Barcelona”:9, “Albacete”: 2, … }</a:t>
            </a:r>
            <a:endParaRPr lang="es-ES" sz="1800" dirty="0">
              <a:solidFill>
                <a:schemeClr val="tx1"/>
              </a:solidFill>
              <a:effectLst/>
              <a:latin typeface="Consolas" panose="020B0609020204030204" pitchFamily="49" charset="0"/>
            </a:endParaRPr>
          </a:p>
          <a:p>
            <a:pPr marL="1328737" lvl="4" indent="0">
              <a:buNone/>
            </a:pPr>
            <a:r>
              <a:rPr lang="es-ES" sz="1800" dirty="0">
                <a:solidFill>
                  <a:schemeClr val="tx1"/>
                </a:solidFill>
                <a:latin typeface="Consolas" panose="020B0609020204030204" pitchFamily="49" charset="0"/>
              </a:rPr>
              <a:t>//</a:t>
            </a:r>
            <a:r>
              <a:rPr lang="es-ES" sz="1800" dirty="0" err="1">
                <a:solidFill>
                  <a:schemeClr val="tx1"/>
                </a:solidFill>
                <a:latin typeface="Consolas" panose="020B0609020204030204" pitchFamily="49" charset="0"/>
              </a:rPr>
              <a:t>entrySet</a:t>
            </a:r>
            <a:r>
              <a:rPr lang="es-ES" sz="1800" dirty="0">
                <a:solidFill>
                  <a:schemeClr val="tx1"/>
                </a:solidFill>
                <a:latin typeface="Consolas" panose="020B0609020204030204" pitchFamily="49" charset="0"/>
              </a:rPr>
              <a:t>()=&gt;[(“Madrid”,4), (“Barcelona”,9), (“Albacete”, 2), … ]</a:t>
            </a:r>
            <a:endParaRPr lang="es-ES" sz="1800" dirty="0">
              <a:solidFill>
                <a:schemeClr val="tx1"/>
              </a:solidFill>
              <a:effectLst/>
              <a:latin typeface="Consolas" panose="020B0609020204030204" pitchFamily="49" charset="0"/>
            </a:endParaRPr>
          </a:p>
          <a:p>
            <a:pPr marL="1328737" lvl="4" indent="0">
              <a:buNone/>
            </a:pPr>
            <a:endParaRPr lang="es-ES" sz="1800" dirty="0">
              <a:solidFill>
                <a:srgbClr val="000000"/>
              </a:solidFill>
              <a:effectLst/>
              <a:latin typeface="Consolas" panose="020B0609020204030204" pitchFamily="49" charset="0"/>
            </a:endParaRPr>
          </a:p>
          <a:p>
            <a:pPr marL="1328737" lvl="4" indent="0">
              <a:buNone/>
            </a:pPr>
            <a:r>
              <a:rPr lang="es-ES" sz="1800" b="1" dirty="0" err="1">
                <a:solidFill>
                  <a:srgbClr val="7F0055"/>
                </a:solidFill>
                <a:effectLst/>
                <a:latin typeface="Consolas" panose="020B0609020204030204" pitchFamily="49" charset="0"/>
              </a:rPr>
              <a:t>return</a:t>
            </a:r>
            <a:r>
              <a:rPr lang="es-ES" sz="1800" dirty="0">
                <a:solidFill>
                  <a:srgbClr val="000000"/>
                </a:solidFill>
                <a:effectLst/>
                <a:latin typeface="Consolas" panose="020B0609020204030204" pitchFamily="49" charset="0"/>
              </a:rPr>
              <a:t> </a:t>
            </a:r>
            <a:r>
              <a:rPr lang="es-ES" sz="1800" dirty="0" err="1">
                <a:solidFill>
                  <a:srgbClr val="6A3E3E"/>
                </a:solidFill>
                <a:effectLst/>
                <a:latin typeface="Consolas" panose="020B0609020204030204" pitchFamily="49" charset="0"/>
              </a:rPr>
              <a:t>mapa</a:t>
            </a:r>
            <a:r>
              <a:rPr lang="es-ES" sz="1800" dirty="0" err="1">
                <a:solidFill>
                  <a:srgbClr val="000000"/>
                </a:solidFill>
                <a:effectLst/>
                <a:latin typeface="Consolas" panose="020B0609020204030204" pitchFamily="49" charset="0"/>
              </a:rPr>
              <a:t>.entrySet</a:t>
            </a:r>
            <a:r>
              <a:rPr lang="es-ES" sz="1800" dirty="0">
                <a:solidFill>
                  <a:srgbClr val="000000"/>
                </a:solidFill>
                <a:effectLst/>
                <a:latin typeface="Consolas" panose="020B0609020204030204" pitchFamily="49" charset="0"/>
              </a:rPr>
              <a:t>()		// Set&lt;</a:t>
            </a:r>
            <a:r>
              <a:rPr lang="es-ES" sz="1800" dirty="0" err="1">
                <a:solidFill>
                  <a:srgbClr val="000000"/>
                </a:solidFill>
                <a:effectLst/>
                <a:latin typeface="Consolas" panose="020B0609020204030204" pitchFamily="49" charset="0"/>
              </a:rPr>
              <a:t>Entry</a:t>
            </a:r>
            <a:r>
              <a:rPr lang="es-ES" sz="1800" dirty="0">
                <a:solidFill>
                  <a:srgbClr val="000000"/>
                </a:solidFill>
                <a:effectLst/>
                <a:latin typeface="Consolas" panose="020B0609020204030204" pitchFamily="49" charset="0"/>
              </a:rPr>
              <a:t>&lt;</a:t>
            </a:r>
            <a:r>
              <a:rPr lang="es-ES" sz="1800" dirty="0" err="1">
                <a:solidFill>
                  <a:srgbClr val="000000"/>
                </a:solidFill>
                <a:effectLst/>
                <a:latin typeface="Consolas" panose="020B0609020204030204" pitchFamily="49" charset="0"/>
              </a:rPr>
              <a:t>String</a:t>
            </a:r>
            <a:r>
              <a:rPr lang="es-ES" sz="1800" dirty="0">
                <a:solidFill>
                  <a:srgbClr val="000000"/>
                </a:solidFill>
                <a:effectLst/>
                <a:latin typeface="Consolas" panose="020B0609020204030204" pitchFamily="49" charset="0"/>
              </a:rPr>
              <a:t>, Long&gt;&gt;</a:t>
            </a:r>
          </a:p>
          <a:p>
            <a:pPr marL="1328737" lvl="4" indent="0">
              <a:buNone/>
            </a:pPr>
            <a:r>
              <a:rPr lang="es-ES" sz="1800" dirty="0">
                <a:solidFill>
                  <a:srgbClr val="000000"/>
                </a:solidFill>
                <a:effectLst/>
                <a:latin typeface="Consolas" panose="020B0609020204030204" pitchFamily="49" charset="0"/>
              </a:rPr>
              <a:t>		.</a:t>
            </a:r>
            <a:r>
              <a:rPr lang="es-ES" sz="1800" dirty="0" err="1">
                <a:solidFill>
                  <a:srgbClr val="000000"/>
                </a:solidFill>
                <a:effectLst/>
                <a:latin typeface="Consolas" panose="020B0609020204030204" pitchFamily="49" charset="0"/>
              </a:rPr>
              <a:t>stream</a:t>
            </a:r>
            <a:r>
              <a:rPr lang="es-ES" sz="1800" dirty="0">
                <a:solidFill>
                  <a:srgbClr val="000000"/>
                </a:solidFill>
                <a:effectLst/>
                <a:latin typeface="Consolas" panose="020B0609020204030204" pitchFamily="49" charset="0"/>
              </a:rPr>
              <a:t>()					//</a:t>
            </a:r>
            <a:r>
              <a:rPr lang="es-ES" sz="1800" dirty="0" err="1">
                <a:solidFill>
                  <a:srgbClr val="000000"/>
                </a:solidFill>
                <a:effectLst/>
                <a:latin typeface="Consolas" panose="020B0609020204030204" pitchFamily="49" charset="0"/>
              </a:rPr>
              <a:t>Stream</a:t>
            </a:r>
            <a:r>
              <a:rPr lang="es-ES" sz="1800" dirty="0">
                <a:solidFill>
                  <a:srgbClr val="000000"/>
                </a:solidFill>
                <a:effectLst/>
                <a:latin typeface="Consolas" panose="020B0609020204030204" pitchFamily="49" charset="0"/>
              </a:rPr>
              <a:t>&lt;</a:t>
            </a:r>
            <a:r>
              <a:rPr lang="es-ES" sz="1800" dirty="0" err="1">
                <a:solidFill>
                  <a:srgbClr val="000000"/>
                </a:solidFill>
                <a:effectLst/>
                <a:latin typeface="Consolas" panose="020B0609020204030204" pitchFamily="49" charset="0"/>
              </a:rPr>
              <a:t>Entry</a:t>
            </a:r>
            <a:r>
              <a:rPr lang="es-ES" sz="1800" dirty="0">
                <a:solidFill>
                  <a:srgbClr val="000000"/>
                </a:solidFill>
                <a:effectLst/>
                <a:latin typeface="Consolas" panose="020B0609020204030204" pitchFamily="49" charset="0"/>
              </a:rPr>
              <a:t>&lt;</a:t>
            </a:r>
            <a:r>
              <a:rPr lang="es-ES" sz="1800" dirty="0" err="1">
                <a:solidFill>
                  <a:srgbClr val="000000"/>
                </a:solidFill>
                <a:effectLst/>
                <a:latin typeface="Consolas" panose="020B0609020204030204" pitchFamily="49" charset="0"/>
              </a:rPr>
              <a:t>String</a:t>
            </a:r>
            <a:r>
              <a:rPr lang="es-ES" sz="1800" dirty="0">
                <a:solidFill>
                  <a:srgbClr val="000000"/>
                </a:solidFill>
                <a:effectLst/>
                <a:latin typeface="Consolas" panose="020B0609020204030204" pitchFamily="49" charset="0"/>
              </a:rPr>
              <a:t>, Long&gt;&gt;</a:t>
            </a:r>
          </a:p>
          <a:p>
            <a:pPr marL="1671637" lvl="5" indent="0">
              <a:buNone/>
            </a:pPr>
            <a:r>
              <a:rPr lang="es-ES" sz="1800" dirty="0">
                <a:solidFill>
                  <a:schemeClr val="accent3"/>
                </a:solidFill>
                <a:effectLst/>
                <a:latin typeface="Consolas" panose="020B0609020204030204" pitchFamily="49" charset="0"/>
              </a:rPr>
              <a:t>.</a:t>
            </a:r>
            <a:r>
              <a:rPr lang="es-ES" sz="1800" dirty="0" err="1">
                <a:solidFill>
                  <a:schemeClr val="accent3"/>
                </a:solidFill>
                <a:effectLst/>
                <a:latin typeface="Consolas" panose="020B0609020204030204" pitchFamily="49" charset="0"/>
              </a:rPr>
              <a:t>max</a:t>
            </a:r>
            <a:r>
              <a:rPr lang="es-ES" sz="1800" dirty="0">
                <a:solidFill>
                  <a:schemeClr val="accent3"/>
                </a:solidFill>
                <a:effectLst/>
                <a:latin typeface="Consolas" panose="020B0609020204030204" pitchFamily="49" charset="0"/>
              </a:rPr>
              <a:t>(</a:t>
            </a:r>
            <a:r>
              <a:rPr lang="es-ES" sz="1800" dirty="0" err="1">
                <a:solidFill>
                  <a:schemeClr val="accent3"/>
                </a:solidFill>
                <a:effectLst/>
                <a:latin typeface="Consolas" panose="020B0609020204030204" pitchFamily="49" charset="0"/>
              </a:rPr>
              <a:t>Comparator.</a:t>
            </a:r>
            <a:r>
              <a:rPr lang="es-ES" sz="1800" i="1" dirty="0" err="1">
                <a:solidFill>
                  <a:schemeClr val="accent3"/>
                </a:solidFill>
                <a:effectLst/>
                <a:latin typeface="Consolas" panose="020B0609020204030204" pitchFamily="49" charset="0"/>
              </a:rPr>
              <a:t>comparing</a:t>
            </a:r>
            <a:r>
              <a:rPr lang="es-ES" sz="1800" dirty="0">
                <a:solidFill>
                  <a:schemeClr val="accent3"/>
                </a:solidFill>
                <a:effectLst/>
                <a:latin typeface="Consolas" panose="020B0609020204030204" pitchFamily="49" charset="0"/>
              </a:rPr>
              <a:t>(</a:t>
            </a:r>
            <a:r>
              <a:rPr lang="es-ES" sz="1800" dirty="0" err="1">
                <a:solidFill>
                  <a:schemeClr val="accent3"/>
                </a:solidFill>
                <a:effectLst/>
                <a:latin typeface="Consolas" panose="020B0609020204030204" pitchFamily="49" charset="0"/>
              </a:rPr>
              <a:t>Entry</a:t>
            </a:r>
            <a:r>
              <a:rPr lang="es-ES" sz="1800" dirty="0">
                <a:solidFill>
                  <a:schemeClr val="accent3"/>
                </a:solidFill>
                <a:effectLst/>
                <a:latin typeface="Consolas" panose="020B0609020204030204" pitchFamily="49" charset="0"/>
              </a:rPr>
              <a:t>::</a:t>
            </a:r>
            <a:r>
              <a:rPr lang="es-ES" sz="1800" dirty="0" err="1">
                <a:solidFill>
                  <a:schemeClr val="accent3"/>
                </a:solidFill>
                <a:effectLst/>
                <a:latin typeface="Consolas" panose="020B0609020204030204" pitchFamily="49" charset="0"/>
              </a:rPr>
              <a:t>getValue</a:t>
            </a:r>
            <a:r>
              <a:rPr lang="es-ES" sz="1800" dirty="0">
                <a:solidFill>
                  <a:schemeClr val="accent3"/>
                </a:solidFill>
                <a:effectLst/>
                <a:latin typeface="Consolas" panose="020B0609020204030204" pitchFamily="49" charset="0"/>
              </a:rPr>
              <a:t>)) </a:t>
            </a:r>
            <a:r>
              <a:rPr lang="es-ES" sz="1800" dirty="0">
                <a:solidFill>
                  <a:srgbClr val="000000"/>
                </a:solidFill>
                <a:effectLst/>
                <a:latin typeface="Consolas" panose="020B0609020204030204" pitchFamily="49" charset="0"/>
              </a:rPr>
              <a:t>//</a:t>
            </a:r>
            <a:r>
              <a:rPr lang="es-ES" sz="1800" dirty="0" err="1">
                <a:solidFill>
                  <a:srgbClr val="000000"/>
                </a:solidFill>
                <a:effectLst/>
                <a:latin typeface="Consolas" panose="020B0609020204030204" pitchFamily="49" charset="0"/>
              </a:rPr>
              <a:t>Optional</a:t>
            </a:r>
            <a:r>
              <a:rPr lang="es-ES" sz="1800" dirty="0">
                <a:solidFill>
                  <a:srgbClr val="000000"/>
                </a:solidFill>
                <a:effectLst/>
                <a:latin typeface="Consolas" panose="020B0609020204030204" pitchFamily="49" charset="0"/>
              </a:rPr>
              <a:t>&lt;</a:t>
            </a:r>
            <a:r>
              <a:rPr lang="es-ES" sz="1800" dirty="0" err="1">
                <a:solidFill>
                  <a:srgbClr val="000000"/>
                </a:solidFill>
                <a:effectLst/>
                <a:latin typeface="Consolas" panose="020B0609020204030204" pitchFamily="49" charset="0"/>
              </a:rPr>
              <a:t>Entry</a:t>
            </a:r>
            <a:r>
              <a:rPr lang="es-ES" sz="1800" dirty="0">
                <a:solidFill>
                  <a:srgbClr val="000000"/>
                </a:solidFill>
                <a:effectLst/>
                <a:latin typeface="Consolas" panose="020B0609020204030204" pitchFamily="49" charset="0"/>
              </a:rPr>
              <a:t>&lt;</a:t>
            </a:r>
            <a:r>
              <a:rPr lang="es-ES" sz="1800" dirty="0" err="1">
                <a:solidFill>
                  <a:srgbClr val="000000"/>
                </a:solidFill>
                <a:effectLst/>
                <a:latin typeface="Consolas" panose="020B0609020204030204" pitchFamily="49" charset="0"/>
              </a:rPr>
              <a:t>String</a:t>
            </a:r>
            <a:r>
              <a:rPr lang="es-ES" sz="1800" dirty="0">
                <a:solidFill>
                  <a:srgbClr val="000000"/>
                </a:solidFill>
                <a:effectLst/>
                <a:latin typeface="Consolas" panose="020B0609020204030204" pitchFamily="49" charset="0"/>
              </a:rPr>
              <a:t>, Long&gt;&gt;</a:t>
            </a:r>
            <a:endParaRPr lang="es-ES" sz="1800" dirty="0">
              <a:solidFill>
                <a:schemeClr val="accent3"/>
              </a:solidFill>
              <a:effectLst/>
              <a:latin typeface="Consolas" panose="020B0609020204030204" pitchFamily="49" charset="0"/>
            </a:endParaRPr>
          </a:p>
          <a:p>
            <a:pPr marL="1671637" lvl="5" indent="0">
              <a:buNone/>
            </a:pPr>
            <a:r>
              <a:rPr lang="es-ES" sz="1800" dirty="0">
                <a:solidFill>
                  <a:srgbClr val="000000"/>
                </a:solidFill>
                <a:effectLst/>
                <a:latin typeface="Consolas" panose="020B0609020204030204" pitchFamily="49" charset="0"/>
              </a:rPr>
              <a:t>.</a:t>
            </a:r>
            <a:r>
              <a:rPr lang="es-ES" sz="1800" dirty="0" err="1">
                <a:solidFill>
                  <a:srgbClr val="000000"/>
                </a:solidFill>
                <a:effectLst/>
                <a:latin typeface="Consolas" panose="020B0609020204030204" pitchFamily="49" charset="0"/>
              </a:rPr>
              <a:t>orElse</a:t>
            </a:r>
            <a:r>
              <a:rPr lang="es-ES" sz="1800" dirty="0">
                <a:solidFill>
                  <a:srgbClr val="000000"/>
                </a:solidFill>
                <a:effectLst/>
                <a:latin typeface="Consolas" panose="020B0609020204030204" pitchFamily="49" charset="0"/>
              </a:rPr>
              <a:t>(</a:t>
            </a:r>
            <a:r>
              <a:rPr lang="es-ES" sz="1800" b="1" dirty="0" err="1">
                <a:solidFill>
                  <a:srgbClr val="7F0055"/>
                </a:solidFill>
                <a:effectLst/>
                <a:latin typeface="Consolas" panose="020B0609020204030204" pitchFamily="49" charset="0"/>
              </a:rPr>
              <a:t>null</a:t>
            </a:r>
            <a:r>
              <a:rPr lang="es-ES" sz="1800" dirty="0">
                <a:solidFill>
                  <a:srgbClr val="000000"/>
                </a:solidFill>
                <a:effectLst/>
                <a:latin typeface="Consolas" panose="020B0609020204030204" pitchFamily="49" charset="0"/>
              </a:rPr>
              <a:t>)	//</a:t>
            </a:r>
            <a:r>
              <a:rPr lang="es-ES" sz="1800" dirty="0" err="1">
                <a:solidFill>
                  <a:srgbClr val="000000"/>
                </a:solidFill>
                <a:effectLst/>
                <a:latin typeface="Consolas" panose="020B0609020204030204" pitchFamily="49" charset="0"/>
              </a:rPr>
              <a:t>Entry</a:t>
            </a:r>
            <a:r>
              <a:rPr lang="es-ES" sz="1800" dirty="0">
                <a:solidFill>
                  <a:srgbClr val="000000"/>
                </a:solidFill>
                <a:effectLst/>
                <a:latin typeface="Consolas" panose="020B0609020204030204" pitchFamily="49" charset="0"/>
              </a:rPr>
              <a:t>&lt;</a:t>
            </a:r>
            <a:r>
              <a:rPr lang="es-ES" sz="1800" dirty="0" err="1">
                <a:solidFill>
                  <a:srgbClr val="000000"/>
                </a:solidFill>
                <a:effectLst/>
                <a:latin typeface="Consolas" panose="020B0609020204030204" pitchFamily="49" charset="0"/>
              </a:rPr>
              <a:t>String</a:t>
            </a:r>
            <a:r>
              <a:rPr lang="es-ES" sz="1800" dirty="0">
                <a:solidFill>
                  <a:srgbClr val="000000"/>
                </a:solidFill>
                <a:effectLst/>
                <a:latin typeface="Consolas" panose="020B0609020204030204" pitchFamily="49" charset="0"/>
              </a:rPr>
              <a:t>, Long&gt;</a:t>
            </a:r>
          </a:p>
          <a:p>
            <a:pPr marL="1671637" lvl="5" indent="0">
              <a:buNone/>
            </a:pPr>
            <a:r>
              <a:rPr lang="es-ES" sz="1800" dirty="0">
                <a:solidFill>
                  <a:srgbClr val="000000"/>
                </a:solidFill>
                <a:effectLst/>
                <a:latin typeface="Consolas" panose="020B0609020204030204" pitchFamily="49" charset="0"/>
              </a:rPr>
              <a:t>.</a:t>
            </a:r>
            <a:r>
              <a:rPr lang="es-ES" sz="1800" dirty="0" err="1">
                <a:solidFill>
                  <a:srgbClr val="000000"/>
                </a:solidFill>
                <a:effectLst/>
                <a:latin typeface="Consolas" panose="020B0609020204030204" pitchFamily="49" charset="0"/>
              </a:rPr>
              <a:t>getKey</a:t>
            </a:r>
            <a:r>
              <a:rPr lang="es-ES" sz="1800" dirty="0">
                <a:solidFill>
                  <a:srgbClr val="000000"/>
                </a:solidFill>
                <a:effectLst/>
                <a:latin typeface="Consolas" panose="020B0609020204030204" pitchFamily="49" charset="0"/>
              </a:rPr>
              <a:t>();		//</a:t>
            </a:r>
            <a:r>
              <a:rPr lang="es-ES" sz="1800" dirty="0" err="1">
                <a:solidFill>
                  <a:srgbClr val="000000"/>
                </a:solidFill>
                <a:effectLst/>
                <a:latin typeface="Consolas" panose="020B0609020204030204" pitchFamily="49" charset="0"/>
              </a:rPr>
              <a:t>String</a:t>
            </a:r>
            <a:endParaRPr lang="es-ES" sz="1800" dirty="0">
              <a:solidFill>
                <a:srgbClr val="000000"/>
              </a:solidFill>
              <a:effectLst/>
              <a:latin typeface="Consolas" panose="020B0609020204030204" pitchFamily="49" charset="0"/>
            </a:endParaRPr>
          </a:p>
          <a:p>
            <a:pPr marL="342900" lvl="1" indent="0">
              <a:buNone/>
            </a:pPr>
            <a:r>
              <a:rPr lang="es-ES" sz="1800" dirty="0">
                <a:solidFill>
                  <a:srgbClr val="000000"/>
                </a:solidFill>
                <a:effectLst/>
                <a:latin typeface="Consolas" panose="020B0609020204030204" pitchFamily="49" charset="0"/>
              </a:rPr>
              <a:t>}</a:t>
            </a:r>
          </a:p>
          <a:p>
            <a:endParaRPr lang="es-E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8509952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F03D-688E-4E9D-9064-1A36DFC1673F}"/>
              </a:ext>
            </a:extLst>
          </p:cNvPr>
          <p:cNvSpPr>
            <a:spLocks noGrp="1"/>
          </p:cNvSpPr>
          <p:nvPr>
            <p:ph type="title"/>
          </p:nvPr>
        </p:nvSpPr>
        <p:spPr/>
        <p:txBody>
          <a:bodyPr>
            <a:normAutofit fontScale="90000"/>
          </a:bodyPr>
          <a:lstStyle/>
          <a:p>
            <a:r>
              <a:rPr lang="es-ES" dirty="0"/>
              <a:t>8. Interfaz </a:t>
            </a:r>
            <a:r>
              <a:rPr lang="es-ES" dirty="0" err="1"/>
              <a:t>Collector</a:t>
            </a:r>
            <a:br>
              <a:rPr lang="es-ES" dirty="0"/>
            </a:br>
            <a:r>
              <a:rPr lang="es-ES" dirty="0" err="1"/>
              <a:t>groupingBy</a:t>
            </a:r>
            <a:r>
              <a:rPr lang="es-ES" dirty="0"/>
              <a:t>(</a:t>
            </a:r>
            <a:r>
              <a:rPr lang="es-ES" dirty="0" err="1"/>
              <a:t>Function</a:t>
            </a:r>
            <a:r>
              <a:rPr lang="es-ES" dirty="0"/>
              <a:t>, </a:t>
            </a:r>
            <a:r>
              <a:rPr lang="es-ES" dirty="0" err="1"/>
              <a:t>Supplier</a:t>
            </a:r>
            <a:r>
              <a:rPr lang="es-ES" dirty="0"/>
              <a:t>, </a:t>
            </a:r>
            <a:r>
              <a:rPr lang="es-ES" dirty="0" err="1"/>
              <a:t>Collectors</a:t>
            </a:r>
            <a:r>
              <a:rPr lang="es-ES" dirty="0"/>
              <a:t>)</a:t>
            </a:r>
          </a:p>
        </p:txBody>
      </p:sp>
      <p:sp>
        <p:nvSpPr>
          <p:cNvPr id="3" name="Content Placeholder 2">
            <a:extLst>
              <a:ext uri="{FF2B5EF4-FFF2-40B4-BE49-F238E27FC236}">
                <a16:creationId xmlns:a16="http://schemas.microsoft.com/office/drawing/2014/main" id="{FE3A7CDE-3410-485A-BF89-183AD8D1D7D0}"/>
              </a:ext>
            </a:extLst>
          </p:cNvPr>
          <p:cNvSpPr>
            <a:spLocks noGrp="1"/>
          </p:cNvSpPr>
          <p:nvPr>
            <p:ph idx="1"/>
          </p:nvPr>
        </p:nvSpPr>
        <p:spPr>
          <a:xfrm>
            <a:off x="609600" y="2341984"/>
            <a:ext cx="10972800" cy="700473"/>
          </a:xfrm>
        </p:spPr>
        <p:txBody>
          <a:bodyPr>
            <a:normAutofit/>
          </a:bodyPr>
          <a:lstStyle/>
          <a:p>
            <a:pPr marL="0" indent="0" algn="ctr">
              <a:buNone/>
            </a:pPr>
            <a:r>
              <a:rPr lang="es-ES" sz="1900" b="1" dirty="0"/>
              <a:t>Obtener un </a:t>
            </a:r>
            <a:r>
              <a:rPr lang="es-ES" sz="1900" b="1" dirty="0" err="1">
                <a:solidFill>
                  <a:schemeClr val="accent1"/>
                </a:solidFill>
              </a:rPr>
              <a:t>SortedMap</a:t>
            </a:r>
            <a:r>
              <a:rPr lang="es-ES" sz="1900" b="1" dirty="0"/>
              <a:t> con </a:t>
            </a:r>
            <a:r>
              <a:rPr lang="es-ES" sz="1900" b="1" dirty="0">
                <a:solidFill>
                  <a:schemeClr val="accent3"/>
                </a:solidFill>
              </a:rPr>
              <a:t>la lista de vuelos</a:t>
            </a:r>
            <a:r>
              <a:rPr lang="es-ES" sz="1900" b="1" dirty="0"/>
              <a:t> </a:t>
            </a:r>
            <a:r>
              <a:rPr lang="es-ES" sz="1900" b="1" u="sng" dirty="0">
                <a:solidFill>
                  <a:srgbClr val="FF0000"/>
                </a:solidFill>
              </a:rPr>
              <a:t>por destino</a:t>
            </a:r>
          </a:p>
        </p:txBody>
      </p:sp>
      <p:sp>
        <p:nvSpPr>
          <p:cNvPr id="4" name="Content Placeholder 3">
            <a:extLst>
              <a:ext uri="{FF2B5EF4-FFF2-40B4-BE49-F238E27FC236}">
                <a16:creationId xmlns:a16="http://schemas.microsoft.com/office/drawing/2014/main" id="{FA9D5616-B820-40BF-87B9-2FD2E72BB604}"/>
              </a:ext>
            </a:extLst>
          </p:cNvPr>
          <p:cNvSpPr>
            <a:spLocks noGrp="1"/>
          </p:cNvSpPr>
          <p:nvPr>
            <p:ph idx="10"/>
          </p:nvPr>
        </p:nvSpPr>
        <p:spPr>
          <a:xfrm>
            <a:off x="609600" y="3142211"/>
            <a:ext cx="10972800" cy="2689433"/>
          </a:xfrm>
        </p:spPr>
        <p:txBody>
          <a:bodyPr>
            <a:normAutofit/>
          </a:bodyPr>
          <a:lstStyle/>
          <a:p>
            <a:r>
              <a:rPr lang="es-ES" sz="2000" b="0" dirty="0">
                <a:solidFill>
                  <a:srgbClr val="000000"/>
                </a:solidFill>
                <a:effectLst/>
                <a:latin typeface="Consolas" panose="020B0609020204030204" pitchFamily="49" charset="0"/>
              </a:rPr>
              <a:t>    </a:t>
            </a:r>
            <a:r>
              <a:rPr lang="es-ES" sz="2000" b="0" dirty="0" err="1">
                <a:solidFill>
                  <a:srgbClr val="0000FF"/>
                </a:solidFill>
                <a:effectLst/>
                <a:latin typeface="Consolas" panose="020B0609020204030204" pitchFamily="49" charset="0"/>
              </a:rPr>
              <a:t>public</a:t>
            </a:r>
            <a:r>
              <a:rPr lang="es-ES" sz="2000" b="0" dirty="0">
                <a:solidFill>
                  <a:srgbClr val="000000"/>
                </a:solidFill>
                <a:effectLst/>
                <a:latin typeface="Consolas" panose="020B0609020204030204" pitchFamily="49" charset="0"/>
              </a:rPr>
              <a:t> </a:t>
            </a:r>
            <a:r>
              <a:rPr lang="es-ES" sz="2000" b="0" dirty="0" err="1">
                <a:solidFill>
                  <a:schemeClr val="accent1"/>
                </a:solidFill>
                <a:effectLst/>
                <a:latin typeface="Consolas" panose="020B0609020204030204" pitchFamily="49" charset="0"/>
              </a:rPr>
              <a:t>SortedMap</a:t>
            </a:r>
            <a:r>
              <a:rPr lang="es-ES" sz="2000" b="0" dirty="0">
                <a:solidFill>
                  <a:srgbClr val="000000"/>
                </a:solidFill>
                <a:effectLst/>
                <a:latin typeface="Consolas" panose="020B0609020204030204" pitchFamily="49" charset="0"/>
              </a:rPr>
              <a:t>&lt;</a:t>
            </a:r>
            <a:r>
              <a:rPr lang="es-ES" sz="2000" b="0" u="sng" dirty="0" err="1">
                <a:solidFill>
                  <a:srgbClr val="FF0000"/>
                </a:solidFill>
                <a:effectLst/>
                <a:latin typeface="Consolas" panose="020B0609020204030204" pitchFamily="49" charset="0"/>
              </a:rPr>
              <a:t>String</a:t>
            </a:r>
            <a:r>
              <a:rPr lang="es-ES" sz="2000" b="0" dirty="0">
                <a:solidFill>
                  <a:srgbClr val="000000"/>
                </a:solidFill>
                <a:effectLst/>
                <a:latin typeface="Consolas" panose="020B0609020204030204" pitchFamily="49" charset="0"/>
              </a:rPr>
              <a:t>, </a:t>
            </a:r>
            <a:r>
              <a:rPr lang="es-ES" sz="2000" b="0" dirty="0" err="1">
                <a:solidFill>
                  <a:schemeClr val="accent3"/>
                </a:solidFill>
                <a:effectLst/>
                <a:latin typeface="Consolas" panose="020B0609020204030204" pitchFamily="49" charset="0"/>
              </a:rPr>
              <a:t>List</a:t>
            </a:r>
            <a:r>
              <a:rPr lang="es-ES" sz="2000" b="0" dirty="0">
                <a:solidFill>
                  <a:schemeClr val="accent3"/>
                </a:solidFill>
                <a:effectLst/>
                <a:latin typeface="Consolas" panose="020B0609020204030204" pitchFamily="49" charset="0"/>
              </a:rPr>
              <a:t>&lt;Vuelo&gt;</a:t>
            </a:r>
            <a:r>
              <a:rPr lang="es-ES" sz="2000" b="0" dirty="0">
                <a:solidFill>
                  <a:srgbClr val="000000"/>
                </a:solidFill>
                <a:effectLst/>
                <a:latin typeface="Consolas" panose="020B0609020204030204" pitchFamily="49" charset="0"/>
              </a:rPr>
              <a:t>&gt; </a:t>
            </a:r>
            <a:r>
              <a:rPr lang="es-ES" sz="2000" b="0" dirty="0" err="1">
                <a:solidFill>
                  <a:srgbClr val="000000"/>
                </a:solidFill>
                <a:effectLst/>
                <a:latin typeface="Consolas" panose="020B0609020204030204" pitchFamily="49" charset="0"/>
              </a:rPr>
              <a:t>getVuelosOrdenadosPorDestino</a:t>
            </a:r>
            <a:r>
              <a:rPr lang="es-ES" sz="2000" b="0" dirty="0">
                <a:solidFill>
                  <a:srgbClr val="000000"/>
                </a:solidFill>
                <a:effectLst/>
                <a:latin typeface="Consolas" panose="020B0609020204030204" pitchFamily="49" charset="0"/>
              </a:rPr>
              <a:t>() {</a:t>
            </a:r>
          </a:p>
          <a:p>
            <a:r>
              <a:rPr lang="es-ES" sz="2000" b="0" dirty="0">
                <a:solidFill>
                  <a:srgbClr val="000000"/>
                </a:solidFill>
                <a:effectLst/>
                <a:latin typeface="Consolas" panose="020B0609020204030204" pitchFamily="49" charset="0"/>
              </a:rPr>
              <a:t>        </a:t>
            </a:r>
            <a:r>
              <a:rPr lang="es-ES" sz="2000" b="0" dirty="0" err="1">
                <a:solidFill>
                  <a:srgbClr val="0000FF"/>
                </a:solidFill>
                <a:effectLst/>
                <a:latin typeface="Consolas" panose="020B0609020204030204" pitchFamily="49" charset="0"/>
              </a:rPr>
              <a:t>return</a:t>
            </a:r>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vuelos.stream</a:t>
            </a:r>
            <a:r>
              <a:rPr lang="es-ES" sz="2000" b="0" dirty="0">
                <a:solidFill>
                  <a:srgbClr val="000000"/>
                </a:solidFill>
                <a:effectLst/>
                <a:latin typeface="Consolas" panose="020B0609020204030204" pitchFamily="49" charset="0"/>
              </a:rPr>
              <a:t>()</a:t>
            </a:r>
          </a:p>
          <a:p>
            <a:r>
              <a:rPr lang="es-ES" sz="2000" b="0" dirty="0">
                <a:solidFill>
                  <a:srgbClr val="000000"/>
                </a:solidFill>
                <a:effectLst/>
                <a:latin typeface="Consolas" panose="020B0609020204030204" pitchFamily="49" charset="0"/>
              </a:rPr>
              <a:t>                .</a:t>
            </a:r>
            <a:r>
              <a:rPr lang="es-ES" sz="2000" b="0" dirty="0" err="1">
                <a:solidFill>
                  <a:srgbClr val="000000"/>
                </a:solidFill>
                <a:effectLst/>
                <a:latin typeface="Consolas" panose="020B0609020204030204" pitchFamily="49" charset="0"/>
              </a:rPr>
              <a:t>collect</a:t>
            </a:r>
            <a:r>
              <a:rPr lang="es-ES" sz="2000" b="0" dirty="0">
                <a:solidFill>
                  <a:srgbClr val="000000"/>
                </a:solidFill>
                <a:effectLst/>
                <a:latin typeface="Consolas" panose="020B0609020204030204" pitchFamily="49" charset="0"/>
              </a:rPr>
              <a:t>(</a:t>
            </a:r>
            <a:r>
              <a:rPr lang="es-ES" sz="2000" b="0" dirty="0" err="1">
                <a:solidFill>
                  <a:srgbClr val="000000"/>
                </a:solidFill>
                <a:effectLst/>
                <a:latin typeface="Consolas" panose="020B0609020204030204" pitchFamily="49" charset="0"/>
              </a:rPr>
              <a:t>Collectors.groupingBy</a:t>
            </a:r>
            <a:r>
              <a:rPr lang="es-ES" sz="2000" b="0" dirty="0">
                <a:solidFill>
                  <a:srgbClr val="000000"/>
                </a:solidFill>
                <a:effectLst/>
                <a:latin typeface="Consolas" panose="020B0609020204030204" pitchFamily="49" charset="0"/>
              </a:rPr>
              <a:t>(</a:t>
            </a:r>
            <a:r>
              <a:rPr lang="es-ES" sz="2000" u="sng" dirty="0">
                <a:solidFill>
                  <a:srgbClr val="FF0000"/>
                </a:solidFill>
              </a:rPr>
              <a:t>Vuelo::</a:t>
            </a:r>
            <a:r>
              <a:rPr lang="es-ES" sz="2000" u="sng" dirty="0" err="1">
                <a:solidFill>
                  <a:srgbClr val="FF0000"/>
                </a:solidFill>
              </a:rPr>
              <a:t>getDestino</a:t>
            </a:r>
            <a:r>
              <a:rPr lang="es-ES" sz="2000" b="0" dirty="0">
                <a:solidFill>
                  <a:srgbClr val="000000"/>
                </a:solidFill>
                <a:effectLst/>
                <a:latin typeface="Consolas" panose="020B0609020204030204" pitchFamily="49" charset="0"/>
              </a:rPr>
              <a:t>, </a:t>
            </a:r>
          </a:p>
          <a:p>
            <a:r>
              <a:rPr lang="es-ES" sz="2000" b="0" dirty="0">
                <a:solidFill>
                  <a:srgbClr val="000000"/>
                </a:solidFill>
                <a:effectLst/>
                <a:latin typeface="Consolas" panose="020B0609020204030204" pitchFamily="49" charset="0"/>
              </a:rPr>
              <a:t>                        </a:t>
            </a:r>
            <a:r>
              <a:rPr lang="es-ES" sz="2000" b="0" dirty="0" err="1">
                <a:solidFill>
                  <a:schemeClr val="accent1"/>
                </a:solidFill>
                <a:effectLst/>
                <a:latin typeface="Consolas" panose="020B0609020204030204" pitchFamily="49" charset="0"/>
              </a:rPr>
              <a:t>TreeMap</a:t>
            </a:r>
            <a:r>
              <a:rPr lang="es-ES" sz="2000" b="0" dirty="0">
                <a:solidFill>
                  <a:schemeClr val="accent1"/>
                </a:solidFill>
                <a:effectLst/>
                <a:latin typeface="Consolas" panose="020B0609020204030204" pitchFamily="49" charset="0"/>
              </a:rPr>
              <a:t>::new</a:t>
            </a:r>
            <a:r>
              <a:rPr lang="es-ES" sz="2000" b="0" dirty="0">
                <a:solidFill>
                  <a:srgbClr val="000000"/>
                </a:solidFill>
                <a:effectLst/>
                <a:latin typeface="Consolas" panose="020B0609020204030204" pitchFamily="49" charset="0"/>
              </a:rPr>
              <a:t>, </a:t>
            </a:r>
          </a:p>
          <a:p>
            <a:r>
              <a:rPr lang="es-ES" sz="2000" b="0" dirty="0">
                <a:solidFill>
                  <a:srgbClr val="000000"/>
                </a:solidFill>
                <a:effectLst/>
                <a:latin typeface="Consolas" panose="020B0609020204030204" pitchFamily="49" charset="0"/>
              </a:rPr>
              <a:t>                        </a:t>
            </a:r>
            <a:r>
              <a:rPr lang="es-ES" sz="2000" b="0" dirty="0" err="1">
                <a:solidFill>
                  <a:schemeClr val="accent3"/>
                </a:solidFill>
                <a:effectLst/>
                <a:latin typeface="Consolas" panose="020B0609020204030204" pitchFamily="49" charset="0"/>
              </a:rPr>
              <a:t>Collectors.toList</a:t>
            </a:r>
            <a:r>
              <a:rPr lang="es-ES" sz="2000" b="0" dirty="0">
                <a:solidFill>
                  <a:schemeClr val="accent3"/>
                </a:solidFill>
                <a:effectLst/>
                <a:latin typeface="Consolas" panose="020B0609020204030204" pitchFamily="49" charset="0"/>
              </a:rPr>
              <a:t>()</a:t>
            </a:r>
            <a:r>
              <a:rPr lang="es-ES" sz="2000" b="0" dirty="0">
                <a:solidFill>
                  <a:srgbClr val="000000"/>
                </a:solidFill>
                <a:effectLst/>
                <a:latin typeface="Consolas" panose="020B0609020204030204" pitchFamily="49" charset="0"/>
              </a:rPr>
              <a:t>));</a:t>
            </a:r>
          </a:p>
          <a:p>
            <a:r>
              <a:rPr lang="es-ES" sz="2000"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7737168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F03D-688E-4E9D-9064-1A36DFC1673F}"/>
              </a:ext>
            </a:extLst>
          </p:cNvPr>
          <p:cNvSpPr>
            <a:spLocks noGrp="1"/>
          </p:cNvSpPr>
          <p:nvPr>
            <p:ph type="title"/>
          </p:nvPr>
        </p:nvSpPr>
        <p:spPr/>
        <p:txBody>
          <a:bodyPr>
            <a:normAutofit fontScale="90000"/>
          </a:bodyPr>
          <a:lstStyle/>
          <a:p>
            <a:r>
              <a:rPr lang="es-ES" dirty="0"/>
              <a:t>8. Interfaz </a:t>
            </a:r>
            <a:r>
              <a:rPr lang="es-ES" dirty="0" err="1"/>
              <a:t>Collector</a:t>
            </a:r>
            <a:br>
              <a:rPr lang="es-ES" dirty="0"/>
            </a:br>
            <a:r>
              <a:rPr lang="es-ES" dirty="0" err="1"/>
              <a:t>groupingBy</a:t>
            </a:r>
            <a:r>
              <a:rPr lang="es-ES" dirty="0"/>
              <a:t>(</a:t>
            </a:r>
            <a:r>
              <a:rPr lang="es-ES" dirty="0" err="1"/>
              <a:t>Function</a:t>
            </a:r>
            <a:r>
              <a:rPr lang="es-ES" dirty="0"/>
              <a:t>, </a:t>
            </a:r>
            <a:r>
              <a:rPr lang="es-ES" dirty="0" err="1"/>
              <a:t>Supplier</a:t>
            </a:r>
            <a:r>
              <a:rPr lang="es-ES" dirty="0"/>
              <a:t>, </a:t>
            </a:r>
            <a:r>
              <a:rPr lang="es-ES" dirty="0" err="1"/>
              <a:t>Collectors</a:t>
            </a:r>
            <a:r>
              <a:rPr lang="es-ES" dirty="0"/>
              <a:t>)</a:t>
            </a:r>
          </a:p>
        </p:txBody>
      </p:sp>
      <p:sp>
        <p:nvSpPr>
          <p:cNvPr id="3" name="Content Placeholder 2">
            <a:extLst>
              <a:ext uri="{FF2B5EF4-FFF2-40B4-BE49-F238E27FC236}">
                <a16:creationId xmlns:a16="http://schemas.microsoft.com/office/drawing/2014/main" id="{FE3A7CDE-3410-485A-BF89-183AD8D1D7D0}"/>
              </a:ext>
            </a:extLst>
          </p:cNvPr>
          <p:cNvSpPr>
            <a:spLocks noGrp="1"/>
          </p:cNvSpPr>
          <p:nvPr>
            <p:ph idx="1"/>
          </p:nvPr>
        </p:nvSpPr>
        <p:spPr>
          <a:xfrm>
            <a:off x="609600" y="1579451"/>
            <a:ext cx="10972800" cy="435962"/>
          </a:xfrm>
        </p:spPr>
        <p:txBody>
          <a:bodyPr>
            <a:normAutofit/>
          </a:bodyPr>
          <a:lstStyle/>
          <a:p>
            <a:pPr marL="0" indent="0" algn="ctr">
              <a:buNone/>
            </a:pPr>
            <a:r>
              <a:rPr lang="es-ES" sz="1900" b="1" dirty="0"/>
              <a:t>Obtener un </a:t>
            </a:r>
            <a:r>
              <a:rPr lang="es-ES" sz="1900" b="1" dirty="0" err="1">
                <a:solidFill>
                  <a:schemeClr val="accent1"/>
                </a:solidFill>
              </a:rPr>
              <a:t>SortedMap</a:t>
            </a:r>
            <a:r>
              <a:rPr lang="es-ES" sz="1900" b="1" dirty="0"/>
              <a:t> con </a:t>
            </a:r>
            <a:r>
              <a:rPr lang="es-ES" sz="1900" b="1" dirty="0">
                <a:solidFill>
                  <a:schemeClr val="accent3"/>
                </a:solidFill>
              </a:rPr>
              <a:t>los n vuelos con más pasajeros</a:t>
            </a:r>
            <a:r>
              <a:rPr lang="es-ES" sz="1900" b="1" dirty="0"/>
              <a:t> </a:t>
            </a:r>
            <a:r>
              <a:rPr lang="es-ES" sz="1900" b="1" u="sng" dirty="0">
                <a:solidFill>
                  <a:srgbClr val="FF0000"/>
                </a:solidFill>
              </a:rPr>
              <a:t>por destino</a:t>
            </a:r>
          </a:p>
        </p:txBody>
      </p:sp>
      <p:sp>
        <p:nvSpPr>
          <p:cNvPr id="4" name="Content Placeholder 3">
            <a:extLst>
              <a:ext uri="{FF2B5EF4-FFF2-40B4-BE49-F238E27FC236}">
                <a16:creationId xmlns:a16="http://schemas.microsoft.com/office/drawing/2014/main" id="{FA9D5616-B820-40BF-87B9-2FD2E72BB604}"/>
              </a:ext>
            </a:extLst>
          </p:cNvPr>
          <p:cNvSpPr>
            <a:spLocks noGrp="1"/>
          </p:cNvSpPr>
          <p:nvPr>
            <p:ph idx="10"/>
          </p:nvPr>
        </p:nvSpPr>
        <p:spPr>
          <a:xfrm>
            <a:off x="289249" y="2015413"/>
            <a:ext cx="11681927" cy="3816231"/>
          </a:xfrm>
        </p:spPr>
        <p:txBody>
          <a:bodyPr>
            <a:normAutofit fontScale="85000" lnSpcReduction="10000"/>
          </a:bodyPr>
          <a:lstStyle/>
          <a:p>
            <a:r>
              <a:rPr lang="es-ES" sz="1900" b="0" dirty="0">
                <a:solidFill>
                  <a:srgbClr val="000000"/>
                </a:solidFill>
                <a:effectLst/>
                <a:latin typeface="Consolas" panose="020B0609020204030204" pitchFamily="49" charset="0"/>
              </a:rPr>
              <a:t>    </a:t>
            </a:r>
            <a:r>
              <a:rPr lang="es-ES" sz="1900" b="0" dirty="0" err="1">
                <a:solidFill>
                  <a:srgbClr val="0000FF"/>
                </a:solidFill>
                <a:effectLst/>
                <a:latin typeface="Consolas" panose="020B0609020204030204" pitchFamily="49" charset="0"/>
              </a:rPr>
              <a:t>public</a:t>
            </a:r>
            <a:r>
              <a:rPr lang="es-ES" sz="1900" b="0" dirty="0">
                <a:solidFill>
                  <a:srgbClr val="000000"/>
                </a:solidFill>
                <a:effectLst/>
                <a:latin typeface="Consolas" panose="020B0609020204030204" pitchFamily="49" charset="0"/>
              </a:rPr>
              <a:t> </a:t>
            </a:r>
            <a:r>
              <a:rPr lang="es-ES" sz="1900" b="0" dirty="0" err="1">
                <a:solidFill>
                  <a:schemeClr val="accent1"/>
                </a:solidFill>
                <a:effectLst/>
                <a:latin typeface="Consolas" panose="020B0609020204030204" pitchFamily="49" charset="0"/>
              </a:rPr>
              <a:t>SortedMap</a:t>
            </a:r>
            <a:r>
              <a:rPr lang="es-ES" sz="1900" b="0" dirty="0">
                <a:solidFill>
                  <a:srgbClr val="000000"/>
                </a:solidFill>
                <a:effectLst/>
                <a:latin typeface="Consolas" panose="020B0609020204030204" pitchFamily="49" charset="0"/>
              </a:rPr>
              <a:t>&lt;</a:t>
            </a:r>
            <a:r>
              <a:rPr lang="es-ES" sz="1900" b="0" u="sng" dirty="0" err="1">
                <a:solidFill>
                  <a:srgbClr val="FF0000"/>
                </a:solidFill>
                <a:effectLst/>
                <a:latin typeface="Consolas" panose="020B0609020204030204" pitchFamily="49" charset="0"/>
              </a:rPr>
              <a:t>String</a:t>
            </a:r>
            <a:r>
              <a:rPr lang="es-ES" sz="1900" b="0" dirty="0">
                <a:solidFill>
                  <a:srgbClr val="000000"/>
                </a:solidFill>
                <a:effectLst/>
                <a:latin typeface="Consolas" panose="020B0609020204030204" pitchFamily="49" charset="0"/>
              </a:rPr>
              <a:t>, </a:t>
            </a:r>
            <a:r>
              <a:rPr lang="es-ES" sz="1900" b="0" dirty="0" err="1">
                <a:solidFill>
                  <a:schemeClr val="accent3"/>
                </a:solidFill>
                <a:effectLst/>
                <a:latin typeface="Consolas" panose="020B0609020204030204" pitchFamily="49" charset="0"/>
              </a:rPr>
              <a:t>List</a:t>
            </a:r>
            <a:r>
              <a:rPr lang="es-ES" sz="1900" b="0" dirty="0">
                <a:solidFill>
                  <a:schemeClr val="accent3"/>
                </a:solidFill>
                <a:effectLst/>
                <a:latin typeface="Consolas" panose="020B0609020204030204" pitchFamily="49" charset="0"/>
              </a:rPr>
              <a:t>&lt;Vuelo&gt;</a:t>
            </a:r>
            <a:r>
              <a:rPr lang="es-ES" sz="1900" b="0" dirty="0">
                <a:solidFill>
                  <a:srgbClr val="000000"/>
                </a:solidFill>
                <a:effectLst/>
                <a:latin typeface="Consolas" panose="020B0609020204030204" pitchFamily="49" charset="0"/>
              </a:rPr>
              <a:t>&gt; </a:t>
            </a:r>
            <a:r>
              <a:rPr lang="es-ES" sz="1900" b="0" dirty="0" err="1">
                <a:solidFill>
                  <a:srgbClr val="000000"/>
                </a:solidFill>
                <a:effectLst/>
                <a:latin typeface="Consolas" panose="020B0609020204030204" pitchFamily="49" charset="0"/>
              </a:rPr>
              <a:t>getNVuelosOrdenadosConMásPasajerosPorDestino</a:t>
            </a:r>
            <a:r>
              <a:rPr lang="es-ES" sz="1900" b="0" dirty="0">
                <a:solidFill>
                  <a:srgbClr val="000000"/>
                </a:solidFill>
                <a:effectLst/>
                <a:latin typeface="Consolas" panose="020B0609020204030204" pitchFamily="49" charset="0"/>
              </a:rPr>
              <a:t>(</a:t>
            </a:r>
            <a:r>
              <a:rPr lang="es-ES" sz="1900" b="0" dirty="0" err="1">
                <a:solidFill>
                  <a:srgbClr val="000000"/>
                </a:solidFill>
                <a:effectLst/>
                <a:latin typeface="Consolas" panose="020B0609020204030204" pitchFamily="49" charset="0"/>
              </a:rPr>
              <a:t>Integer</a:t>
            </a:r>
            <a:r>
              <a:rPr lang="es-ES" sz="1900" b="0" dirty="0">
                <a:solidFill>
                  <a:srgbClr val="000000"/>
                </a:solidFill>
                <a:effectLst/>
                <a:latin typeface="Consolas" panose="020B0609020204030204" pitchFamily="49" charset="0"/>
              </a:rPr>
              <a:t> n) {</a:t>
            </a:r>
          </a:p>
          <a:p>
            <a:r>
              <a:rPr lang="es-ES" sz="1900" b="0" dirty="0">
                <a:solidFill>
                  <a:srgbClr val="000000"/>
                </a:solidFill>
                <a:effectLst/>
                <a:latin typeface="Consolas" panose="020B0609020204030204" pitchFamily="49" charset="0"/>
              </a:rPr>
              <a:t>        </a:t>
            </a:r>
            <a:r>
              <a:rPr lang="es-ES" sz="1900" b="0" dirty="0" err="1">
                <a:solidFill>
                  <a:srgbClr val="0000FF"/>
                </a:solidFill>
                <a:effectLst/>
                <a:latin typeface="Consolas" panose="020B0609020204030204" pitchFamily="49" charset="0"/>
              </a:rPr>
              <a:t>return</a:t>
            </a:r>
            <a:r>
              <a:rPr lang="es-ES" sz="1900" b="0" dirty="0">
                <a:solidFill>
                  <a:srgbClr val="000000"/>
                </a:solidFill>
                <a:effectLst/>
                <a:latin typeface="Consolas" panose="020B0609020204030204" pitchFamily="49" charset="0"/>
              </a:rPr>
              <a:t> </a:t>
            </a:r>
            <a:r>
              <a:rPr lang="es-ES" sz="1900" b="0" dirty="0" err="1">
                <a:solidFill>
                  <a:srgbClr val="000000"/>
                </a:solidFill>
                <a:effectLst/>
                <a:latin typeface="Consolas" panose="020B0609020204030204" pitchFamily="49" charset="0"/>
              </a:rPr>
              <a:t>vuelos.stream</a:t>
            </a:r>
            <a:r>
              <a:rPr lang="es-ES" sz="1900" b="0" dirty="0">
                <a:solidFill>
                  <a:srgbClr val="000000"/>
                </a:solidFill>
                <a:effectLst/>
                <a:latin typeface="Consolas" panose="020B0609020204030204" pitchFamily="49" charset="0"/>
              </a:rPr>
              <a:t>()</a:t>
            </a:r>
          </a:p>
          <a:p>
            <a:r>
              <a:rPr lang="es-ES" sz="1900" b="0" dirty="0">
                <a:solidFill>
                  <a:srgbClr val="000000"/>
                </a:solidFill>
                <a:effectLst/>
                <a:latin typeface="Consolas" panose="020B0609020204030204" pitchFamily="49" charset="0"/>
              </a:rPr>
              <a:t>                .</a:t>
            </a:r>
            <a:r>
              <a:rPr lang="es-ES" sz="1900" b="0" dirty="0" err="1">
                <a:solidFill>
                  <a:srgbClr val="000000"/>
                </a:solidFill>
                <a:effectLst/>
                <a:latin typeface="Consolas" panose="020B0609020204030204" pitchFamily="49" charset="0"/>
              </a:rPr>
              <a:t>collect</a:t>
            </a:r>
            <a:r>
              <a:rPr lang="es-ES" sz="1900" b="0" dirty="0">
                <a:solidFill>
                  <a:srgbClr val="000000"/>
                </a:solidFill>
                <a:effectLst/>
                <a:latin typeface="Consolas" panose="020B0609020204030204" pitchFamily="49" charset="0"/>
              </a:rPr>
              <a:t>(</a:t>
            </a:r>
            <a:r>
              <a:rPr lang="es-ES" sz="1900" b="0" dirty="0" err="1">
                <a:solidFill>
                  <a:srgbClr val="000000"/>
                </a:solidFill>
                <a:effectLst/>
                <a:latin typeface="Consolas" panose="020B0609020204030204" pitchFamily="49" charset="0"/>
              </a:rPr>
              <a:t>Collectors.groupingBy</a:t>
            </a:r>
            <a:r>
              <a:rPr lang="es-ES" sz="1900" b="0" dirty="0">
                <a:solidFill>
                  <a:srgbClr val="000000"/>
                </a:solidFill>
                <a:effectLst/>
                <a:latin typeface="Consolas" panose="020B0609020204030204" pitchFamily="49" charset="0"/>
              </a:rPr>
              <a:t>(</a:t>
            </a:r>
            <a:r>
              <a:rPr lang="es-ES" sz="1900" u="sng" dirty="0">
                <a:solidFill>
                  <a:srgbClr val="FF0000"/>
                </a:solidFill>
              </a:rPr>
              <a:t>Vuelo::</a:t>
            </a:r>
            <a:r>
              <a:rPr lang="es-ES" sz="1900" u="sng" dirty="0" err="1">
                <a:solidFill>
                  <a:srgbClr val="FF0000"/>
                </a:solidFill>
              </a:rPr>
              <a:t>getDestino</a:t>
            </a:r>
            <a:r>
              <a:rPr lang="es-ES" sz="1900" b="0" dirty="0">
                <a:solidFill>
                  <a:srgbClr val="000000"/>
                </a:solidFill>
                <a:effectLst/>
                <a:latin typeface="Consolas" panose="020B0609020204030204" pitchFamily="49" charset="0"/>
              </a:rPr>
              <a:t>, </a:t>
            </a:r>
          </a:p>
          <a:p>
            <a:r>
              <a:rPr lang="es-ES" sz="1900" b="0" dirty="0">
                <a:solidFill>
                  <a:srgbClr val="000000"/>
                </a:solidFill>
                <a:effectLst/>
                <a:latin typeface="Consolas" panose="020B0609020204030204" pitchFamily="49" charset="0"/>
              </a:rPr>
              <a:t>                        </a:t>
            </a:r>
            <a:r>
              <a:rPr lang="es-ES" sz="1900" b="0" dirty="0" err="1">
                <a:solidFill>
                  <a:schemeClr val="accent1"/>
                </a:solidFill>
                <a:effectLst/>
                <a:latin typeface="Consolas" panose="020B0609020204030204" pitchFamily="49" charset="0"/>
              </a:rPr>
              <a:t>TreeMap</a:t>
            </a:r>
            <a:r>
              <a:rPr lang="es-ES" sz="1900" b="0" dirty="0">
                <a:solidFill>
                  <a:schemeClr val="accent1"/>
                </a:solidFill>
                <a:effectLst/>
                <a:latin typeface="Consolas" panose="020B0609020204030204" pitchFamily="49" charset="0"/>
              </a:rPr>
              <a:t>::new</a:t>
            </a:r>
            <a:r>
              <a:rPr lang="es-ES" sz="1900" b="0" dirty="0">
                <a:solidFill>
                  <a:srgbClr val="000000"/>
                </a:solidFill>
                <a:effectLst/>
                <a:latin typeface="Consolas" panose="020B0609020204030204" pitchFamily="49" charset="0"/>
              </a:rPr>
              <a:t>, </a:t>
            </a:r>
          </a:p>
          <a:p>
            <a:r>
              <a:rPr lang="es-ES" sz="1900" b="0" dirty="0">
                <a:solidFill>
                  <a:srgbClr val="000000"/>
                </a:solidFill>
                <a:effectLst/>
                <a:latin typeface="Consolas" panose="020B0609020204030204" pitchFamily="49" charset="0"/>
              </a:rPr>
              <a:t>                        </a:t>
            </a:r>
            <a:r>
              <a:rPr lang="en-US" sz="1900" b="0" dirty="0" err="1">
                <a:solidFill>
                  <a:schemeClr val="accent3"/>
                </a:solidFill>
                <a:effectLst/>
                <a:latin typeface="Consolas" panose="020B0609020204030204" pitchFamily="49" charset="0"/>
              </a:rPr>
              <a:t>Collectors.collectingAndThen</a:t>
            </a:r>
            <a:r>
              <a:rPr lang="en-US" sz="1900" b="0" dirty="0">
                <a:solidFill>
                  <a:schemeClr val="accent3"/>
                </a:solidFill>
                <a:effectLst/>
                <a:latin typeface="Consolas" panose="020B0609020204030204" pitchFamily="49" charset="0"/>
              </a:rPr>
              <a:t>(</a:t>
            </a:r>
            <a:r>
              <a:rPr lang="en-US" sz="1900" b="0" dirty="0" err="1">
                <a:solidFill>
                  <a:schemeClr val="accent3"/>
                </a:solidFill>
                <a:effectLst/>
                <a:latin typeface="Consolas" panose="020B0609020204030204" pitchFamily="49" charset="0"/>
              </a:rPr>
              <a:t>Collectors.toList</a:t>
            </a:r>
            <a:r>
              <a:rPr lang="en-US" sz="1900" b="0" dirty="0">
                <a:solidFill>
                  <a:schemeClr val="accent3"/>
                </a:solidFill>
                <a:effectLst/>
                <a:latin typeface="Consolas" panose="020B0609020204030204" pitchFamily="49" charset="0"/>
              </a:rPr>
              <a:t>(), </a:t>
            </a:r>
          </a:p>
          <a:p>
            <a:r>
              <a:rPr lang="en-US" sz="1900" b="0" dirty="0">
                <a:solidFill>
                  <a:schemeClr val="accent3"/>
                </a:solidFill>
                <a:effectLst/>
                <a:latin typeface="Consolas" panose="020B0609020204030204" pitchFamily="49" charset="0"/>
              </a:rPr>
              <a:t>												x -&gt; </a:t>
            </a:r>
            <a:r>
              <a:rPr lang="en-US" sz="1900" b="0" dirty="0" err="1">
                <a:solidFill>
                  <a:schemeClr val="accent3"/>
                </a:solidFill>
                <a:effectLst/>
                <a:latin typeface="Consolas" panose="020B0609020204030204" pitchFamily="49" charset="0"/>
              </a:rPr>
              <a:t>seleccionaVuelos</a:t>
            </a:r>
            <a:r>
              <a:rPr lang="en-US" sz="1900" b="0" dirty="0">
                <a:solidFill>
                  <a:schemeClr val="accent3"/>
                </a:solidFill>
                <a:effectLst/>
                <a:latin typeface="Consolas" panose="020B0609020204030204" pitchFamily="49" charset="0"/>
              </a:rPr>
              <a:t>(x, n))));</a:t>
            </a:r>
            <a:endParaRPr lang="es-ES" sz="1900" b="0" dirty="0">
              <a:solidFill>
                <a:srgbClr val="000000"/>
              </a:solidFill>
              <a:effectLst/>
              <a:latin typeface="Consolas" panose="020B0609020204030204" pitchFamily="49" charset="0"/>
            </a:endParaRPr>
          </a:p>
          <a:p>
            <a:r>
              <a:rPr lang="es-ES" sz="1900" b="0" dirty="0">
                <a:solidFill>
                  <a:srgbClr val="000000"/>
                </a:solidFill>
                <a:effectLst/>
                <a:latin typeface="Consolas" panose="020B0609020204030204" pitchFamily="49" charset="0"/>
              </a:rPr>
              <a:t>    }</a:t>
            </a:r>
          </a:p>
          <a:p>
            <a:pPr marL="342900" lvl="1" indent="0">
              <a:buNone/>
            </a:pPr>
            <a:r>
              <a:rPr lang="es-ES" sz="1900" b="1" dirty="0" err="1">
                <a:solidFill>
                  <a:srgbClr val="7F0055"/>
                </a:solidFill>
                <a:effectLst/>
                <a:latin typeface="Consolas" panose="020B0609020204030204" pitchFamily="49" charset="0"/>
              </a:rPr>
              <a:t>private</a:t>
            </a:r>
            <a:r>
              <a:rPr lang="es-ES" sz="1900" dirty="0">
                <a:solidFill>
                  <a:srgbClr val="000000"/>
                </a:solidFill>
                <a:effectLst/>
                <a:latin typeface="Consolas" panose="020B0609020204030204" pitchFamily="49" charset="0"/>
              </a:rPr>
              <a:t> </a:t>
            </a:r>
            <a:r>
              <a:rPr lang="es-ES" sz="1900" b="1" dirty="0" err="1">
                <a:solidFill>
                  <a:srgbClr val="7F0055"/>
                </a:solidFill>
                <a:effectLst/>
                <a:latin typeface="Consolas" panose="020B0609020204030204" pitchFamily="49" charset="0"/>
              </a:rPr>
              <a:t>static</a:t>
            </a:r>
            <a:r>
              <a:rPr lang="es-ES" sz="1900" dirty="0">
                <a:solidFill>
                  <a:srgbClr val="000000"/>
                </a:solidFill>
                <a:effectLst/>
                <a:latin typeface="Consolas" panose="020B0609020204030204" pitchFamily="49" charset="0"/>
              </a:rPr>
              <a:t> </a:t>
            </a:r>
            <a:r>
              <a:rPr lang="es-ES" sz="1900" dirty="0" err="1">
                <a:solidFill>
                  <a:srgbClr val="000000"/>
                </a:solidFill>
                <a:effectLst/>
                <a:latin typeface="Consolas" panose="020B0609020204030204" pitchFamily="49" charset="0"/>
              </a:rPr>
              <a:t>List</a:t>
            </a:r>
            <a:r>
              <a:rPr lang="es-ES" sz="1900" dirty="0">
                <a:solidFill>
                  <a:srgbClr val="000000"/>
                </a:solidFill>
                <a:effectLst/>
                <a:latin typeface="Consolas" panose="020B0609020204030204" pitchFamily="49" charset="0"/>
              </a:rPr>
              <a:t>&lt;Vuelo&gt; </a:t>
            </a:r>
            <a:r>
              <a:rPr lang="es-ES" sz="1900" dirty="0" err="1">
                <a:solidFill>
                  <a:schemeClr val="accent3"/>
                </a:solidFill>
                <a:effectLst/>
                <a:latin typeface="Consolas" panose="020B0609020204030204" pitchFamily="49" charset="0"/>
              </a:rPr>
              <a:t>seleccionaVuelos</a:t>
            </a:r>
            <a:r>
              <a:rPr lang="es-ES" sz="1900" dirty="0">
                <a:solidFill>
                  <a:srgbClr val="000000"/>
                </a:solidFill>
                <a:effectLst/>
                <a:latin typeface="Consolas" panose="020B0609020204030204" pitchFamily="49" charset="0"/>
              </a:rPr>
              <a:t>(</a:t>
            </a:r>
            <a:r>
              <a:rPr lang="es-ES" sz="1900" dirty="0" err="1">
                <a:solidFill>
                  <a:srgbClr val="000000"/>
                </a:solidFill>
                <a:effectLst/>
                <a:latin typeface="Consolas" panose="020B0609020204030204" pitchFamily="49" charset="0"/>
              </a:rPr>
              <a:t>List</a:t>
            </a:r>
            <a:r>
              <a:rPr lang="es-ES" sz="1900" dirty="0">
                <a:solidFill>
                  <a:srgbClr val="000000"/>
                </a:solidFill>
                <a:effectLst/>
                <a:latin typeface="Consolas" panose="020B0609020204030204" pitchFamily="49" charset="0"/>
              </a:rPr>
              <a:t>&lt;Vuelo&gt; </a:t>
            </a:r>
            <a:r>
              <a:rPr lang="es-ES" sz="1900" dirty="0">
                <a:solidFill>
                  <a:srgbClr val="6A3E3E"/>
                </a:solidFill>
                <a:latin typeface="Consolas" panose="020B0609020204030204" pitchFamily="49" charset="0"/>
              </a:rPr>
              <a:t>vuelos</a:t>
            </a:r>
            <a:r>
              <a:rPr lang="es-ES" sz="1900" dirty="0">
                <a:solidFill>
                  <a:srgbClr val="000000"/>
                </a:solidFill>
                <a:effectLst/>
                <a:latin typeface="Consolas" panose="020B0609020204030204" pitchFamily="49" charset="0"/>
              </a:rPr>
              <a:t>, </a:t>
            </a:r>
            <a:r>
              <a:rPr lang="es-ES" sz="1900" b="1" dirty="0" err="1">
                <a:solidFill>
                  <a:srgbClr val="7F0055"/>
                </a:solidFill>
                <a:effectLst/>
                <a:latin typeface="Consolas" panose="020B0609020204030204" pitchFamily="49" charset="0"/>
              </a:rPr>
              <a:t>int</a:t>
            </a:r>
            <a:r>
              <a:rPr lang="es-ES" sz="1900" dirty="0">
                <a:solidFill>
                  <a:srgbClr val="000000"/>
                </a:solidFill>
                <a:effectLst/>
                <a:latin typeface="Consolas" panose="020B0609020204030204" pitchFamily="49" charset="0"/>
              </a:rPr>
              <a:t> </a:t>
            </a:r>
            <a:r>
              <a:rPr lang="es-ES" sz="1900" dirty="0">
                <a:solidFill>
                  <a:srgbClr val="6A3E3E"/>
                </a:solidFill>
                <a:effectLst/>
                <a:latin typeface="Consolas" panose="020B0609020204030204" pitchFamily="49" charset="0"/>
              </a:rPr>
              <a:t>n</a:t>
            </a:r>
            <a:r>
              <a:rPr lang="es-ES" sz="1900" dirty="0">
                <a:solidFill>
                  <a:srgbClr val="000000"/>
                </a:solidFill>
                <a:effectLst/>
                <a:latin typeface="Consolas" panose="020B0609020204030204" pitchFamily="49" charset="0"/>
              </a:rPr>
              <a:t>) {</a:t>
            </a:r>
          </a:p>
          <a:p>
            <a:pPr marL="985837" lvl="3" indent="0">
              <a:buNone/>
            </a:pPr>
            <a:r>
              <a:rPr lang="es-ES" sz="1900" dirty="0" err="1">
                <a:solidFill>
                  <a:srgbClr val="000000"/>
                </a:solidFill>
                <a:effectLst/>
                <a:latin typeface="Consolas" panose="020B0609020204030204" pitchFamily="49" charset="0"/>
              </a:rPr>
              <a:t>Comparator</a:t>
            </a:r>
            <a:r>
              <a:rPr lang="es-ES" sz="1900" dirty="0">
                <a:solidFill>
                  <a:srgbClr val="000000"/>
                </a:solidFill>
                <a:effectLst/>
                <a:latin typeface="Consolas" panose="020B0609020204030204" pitchFamily="49" charset="0"/>
              </a:rPr>
              <a:t>&lt;Vuelo&gt; </a:t>
            </a:r>
            <a:r>
              <a:rPr lang="es-ES" sz="1900" dirty="0" err="1">
                <a:solidFill>
                  <a:srgbClr val="6A3E3E"/>
                </a:solidFill>
                <a:effectLst/>
                <a:latin typeface="Consolas" panose="020B0609020204030204" pitchFamily="49" charset="0"/>
              </a:rPr>
              <a:t>cmp</a:t>
            </a:r>
            <a:r>
              <a:rPr lang="es-ES" sz="1900" dirty="0">
                <a:solidFill>
                  <a:srgbClr val="000000"/>
                </a:solidFill>
                <a:effectLst/>
                <a:latin typeface="Consolas" panose="020B0609020204030204" pitchFamily="49" charset="0"/>
              </a:rPr>
              <a:t> = </a:t>
            </a:r>
            <a:r>
              <a:rPr lang="es-ES" sz="1900" dirty="0" err="1">
                <a:solidFill>
                  <a:srgbClr val="000000"/>
                </a:solidFill>
                <a:effectLst/>
                <a:latin typeface="Consolas" panose="020B0609020204030204" pitchFamily="49" charset="0"/>
              </a:rPr>
              <a:t>Comparator.</a:t>
            </a:r>
            <a:r>
              <a:rPr lang="es-ES" sz="1900" i="1" dirty="0" err="1">
                <a:solidFill>
                  <a:srgbClr val="000000"/>
                </a:solidFill>
                <a:effectLst/>
                <a:latin typeface="Consolas" panose="020B0609020204030204" pitchFamily="49" charset="0"/>
              </a:rPr>
              <a:t>comparing</a:t>
            </a:r>
            <a:r>
              <a:rPr lang="es-ES" sz="1900" dirty="0">
                <a:solidFill>
                  <a:srgbClr val="000000"/>
                </a:solidFill>
                <a:effectLst/>
                <a:latin typeface="Consolas" panose="020B0609020204030204" pitchFamily="49" charset="0"/>
              </a:rPr>
              <a:t>(Vuelo::</a:t>
            </a:r>
            <a:r>
              <a:rPr lang="es-ES" sz="1900" dirty="0" err="1">
                <a:solidFill>
                  <a:srgbClr val="000000"/>
                </a:solidFill>
                <a:effectLst/>
                <a:latin typeface="Consolas" panose="020B0609020204030204" pitchFamily="49" charset="0"/>
              </a:rPr>
              <a:t>getNumPasajeros</a:t>
            </a:r>
            <a:r>
              <a:rPr lang="es-ES" sz="1900" dirty="0">
                <a:solidFill>
                  <a:srgbClr val="000000"/>
                </a:solidFill>
                <a:effectLst/>
                <a:latin typeface="Consolas" panose="020B0609020204030204" pitchFamily="49" charset="0"/>
              </a:rPr>
              <a:t>).</a:t>
            </a:r>
            <a:r>
              <a:rPr lang="es-ES" sz="1900" dirty="0" err="1">
                <a:solidFill>
                  <a:srgbClr val="000000"/>
                </a:solidFill>
                <a:effectLst/>
                <a:latin typeface="Consolas" panose="020B0609020204030204" pitchFamily="49" charset="0"/>
              </a:rPr>
              <a:t>reversed</a:t>
            </a:r>
            <a:r>
              <a:rPr lang="es-ES" sz="1900" dirty="0">
                <a:solidFill>
                  <a:srgbClr val="000000"/>
                </a:solidFill>
                <a:effectLst/>
                <a:latin typeface="Consolas" panose="020B0609020204030204" pitchFamily="49" charset="0"/>
              </a:rPr>
              <a:t>();</a:t>
            </a:r>
          </a:p>
          <a:p>
            <a:pPr marL="985837" lvl="3" indent="0">
              <a:buNone/>
            </a:pPr>
            <a:r>
              <a:rPr lang="es-ES" sz="1900" b="1" dirty="0" err="1">
                <a:solidFill>
                  <a:srgbClr val="7F0055"/>
                </a:solidFill>
                <a:effectLst/>
                <a:latin typeface="Consolas" panose="020B0609020204030204" pitchFamily="49" charset="0"/>
              </a:rPr>
              <a:t>return</a:t>
            </a:r>
            <a:r>
              <a:rPr lang="es-ES" sz="1900" dirty="0">
                <a:solidFill>
                  <a:srgbClr val="000000"/>
                </a:solidFill>
                <a:effectLst/>
                <a:latin typeface="Consolas" panose="020B0609020204030204" pitchFamily="49" charset="0"/>
              </a:rPr>
              <a:t> </a:t>
            </a:r>
            <a:r>
              <a:rPr lang="es-ES" sz="1900" dirty="0" err="1">
                <a:solidFill>
                  <a:srgbClr val="6A3E3E"/>
                </a:solidFill>
                <a:effectLst/>
                <a:latin typeface="Consolas" panose="020B0609020204030204" pitchFamily="49" charset="0"/>
              </a:rPr>
              <a:t>vuelos</a:t>
            </a:r>
            <a:r>
              <a:rPr lang="es-ES" sz="1900" dirty="0" err="1">
                <a:solidFill>
                  <a:srgbClr val="000000"/>
                </a:solidFill>
                <a:effectLst/>
                <a:latin typeface="Consolas" panose="020B0609020204030204" pitchFamily="49" charset="0"/>
              </a:rPr>
              <a:t>.stream</a:t>
            </a:r>
            <a:r>
              <a:rPr lang="es-ES" sz="1900" dirty="0">
                <a:solidFill>
                  <a:srgbClr val="000000"/>
                </a:solidFill>
                <a:effectLst/>
                <a:latin typeface="Consolas" panose="020B0609020204030204" pitchFamily="49" charset="0"/>
              </a:rPr>
              <a:t>()</a:t>
            </a:r>
          </a:p>
          <a:p>
            <a:pPr marL="2014537" lvl="6" indent="0">
              <a:buNone/>
            </a:pPr>
            <a:r>
              <a:rPr lang="es-ES" sz="1900" dirty="0">
                <a:solidFill>
                  <a:srgbClr val="000000"/>
                </a:solidFill>
                <a:effectLst/>
                <a:latin typeface="Consolas" panose="020B0609020204030204" pitchFamily="49" charset="0"/>
              </a:rPr>
              <a:t>.</a:t>
            </a:r>
            <a:r>
              <a:rPr lang="es-ES" sz="1900" dirty="0" err="1">
                <a:solidFill>
                  <a:srgbClr val="000000"/>
                </a:solidFill>
                <a:effectLst/>
                <a:latin typeface="Consolas" panose="020B0609020204030204" pitchFamily="49" charset="0"/>
              </a:rPr>
              <a:t>sorted</a:t>
            </a:r>
            <a:r>
              <a:rPr lang="es-ES" sz="1900" dirty="0">
                <a:solidFill>
                  <a:srgbClr val="000000"/>
                </a:solidFill>
                <a:effectLst/>
                <a:latin typeface="Consolas" panose="020B0609020204030204" pitchFamily="49" charset="0"/>
              </a:rPr>
              <a:t>(</a:t>
            </a:r>
            <a:r>
              <a:rPr lang="es-ES" sz="1900" dirty="0" err="1">
                <a:solidFill>
                  <a:srgbClr val="6A3E3E"/>
                </a:solidFill>
                <a:effectLst/>
                <a:latin typeface="Consolas" panose="020B0609020204030204" pitchFamily="49" charset="0"/>
              </a:rPr>
              <a:t>cmp</a:t>
            </a:r>
            <a:r>
              <a:rPr lang="es-ES" sz="1900" dirty="0">
                <a:solidFill>
                  <a:srgbClr val="000000"/>
                </a:solidFill>
                <a:effectLst/>
                <a:latin typeface="Consolas" panose="020B0609020204030204" pitchFamily="49" charset="0"/>
              </a:rPr>
              <a:t>)</a:t>
            </a:r>
          </a:p>
          <a:p>
            <a:pPr marL="2014537" lvl="6" indent="0">
              <a:buNone/>
            </a:pPr>
            <a:r>
              <a:rPr lang="es-ES" sz="1900" dirty="0">
                <a:solidFill>
                  <a:srgbClr val="000000"/>
                </a:solidFill>
                <a:effectLst/>
                <a:latin typeface="Consolas" panose="020B0609020204030204" pitchFamily="49" charset="0"/>
              </a:rPr>
              <a:t>.</a:t>
            </a:r>
            <a:r>
              <a:rPr lang="es-ES" sz="1900" dirty="0" err="1">
                <a:solidFill>
                  <a:srgbClr val="000000"/>
                </a:solidFill>
                <a:effectLst/>
                <a:latin typeface="Consolas" panose="020B0609020204030204" pitchFamily="49" charset="0"/>
              </a:rPr>
              <a:t>limit</a:t>
            </a:r>
            <a:r>
              <a:rPr lang="es-ES" sz="1900" dirty="0">
                <a:solidFill>
                  <a:srgbClr val="000000"/>
                </a:solidFill>
                <a:effectLst/>
                <a:latin typeface="Consolas" panose="020B0609020204030204" pitchFamily="49" charset="0"/>
              </a:rPr>
              <a:t>(</a:t>
            </a:r>
            <a:r>
              <a:rPr lang="es-ES" sz="1900" dirty="0">
                <a:solidFill>
                  <a:srgbClr val="6A3E3E"/>
                </a:solidFill>
                <a:effectLst/>
                <a:latin typeface="Consolas" panose="020B0609020204030204" pitchFamily="49" charset="0"/>
              </a:rPr>
              <a:t>n</a:t>
            </a:r>
            <a:r>
              <a:rPr lang="es-ES" sz="1900" dirty="0">
                <a:solidFill>
                  <a:srgbClr val="000000"/>
                </a:solidFill>
                <a:effectLst/>
                <a:latin typeface="Consolas" panose="020B0609020204030204" pitchFamily="49" charset="0"/>
              </a:rPr>
              <a:t>)</a:t>
            </a:r>
          </a:p>
          <a:p>
            <a:pPr marL="2014537" lvl="6" indent="0">
              <a:buNone/>
            </a:pPr>
            <a:r>
              <a:rPr lang="es-ES" sz="1900" dirty="0">
                <a:solidFill>
                  <a:srgbClr val="000000"/>
                </a:solidFill>
                <a:effectLst/>
                <a:latin typeface="Consolas" panose="020B0609020204030204" pitchFamily="49" charset="0"/>
              </a:rPr>
              <a:t>.</a:t>
            </a:r>
            <a:r>
              <a:rPr lang="es-ES" sz="1900" dirty="0" err="1">
                <a:solidFill>
                  <a:schemeClr val="tx1"/>
                </a:solidFill>
                <a:effectLst/>
                <a:latin typeface="Consolas" panose="020B0609020204030204" pitchFamily="49" charset="0"/>
              </a:rPr>
              <a:t>collect</a:t>
            </a:r>
            <a:r>
              <a:rPr lang="es-ES" sz="1900" dirty="0">
                <a:solidFill>
                  <a:srgbClr val="000000"/>
                </a:solidFill>
                <a:effectLst/>
                <a:latin typeface="Consolas" panose="020B0609020204030204" pitchFamily="49" charset="0"/>
              </a:rPr>
              <a:t>(</a:t>
            </a:r>
            <a:r>
              <a:rPr lang="es-ES" sz="1900" dirty="0" err="1">
                <a:solidFill>
                  <a:srgbClr val="000000"/>
                </a:solidFill>
                <a:effectLst/>
                <a:latin typeface="Consolas" panose="020B0609020204030204" pitchFamily="49" charset="0"/>
              </a:rPr>
              <a:t>Collectors.</a:t>
            </a:r>
            <a:r>
              <a:rPr lang="es-ES" sz="1900" i="1" dirty="0" err="1">
                <a:solidFill>
                  <a:srgbClr val="000000"/>
                </a:solidFill>
                <a:effectLst/>
                <a:latin typeface="Consolas" panose="020B0609020204030204" pitchFamily="49" charset="0"/>
              </a:rPr>
              <a:t>toList</a:t>
            </a:r>
            <a:r>
              <a:rPr lang="es-ES" sz="1900" dirty="0">
                <a:solidFill>
                  <a:srgbClr val="000000"/>
                </a:solidFill>
                <a:effectLst/>
                <a:latin typeface="Consolas" panose="020B0609020204030204" pitchFamily="49" charset="0"/>
              </a:rPr>
              <a:t>());</a:t>
            </a:r>
          </a:p>
          <a:p>
            <a:pPr marL="342900" lvl="1" indent="0">
              <a:buNone/>
            </a:pPr>
            <a:r>
              <a:rPr lang="es-ES" sz="1900" dirty="0">
                <a:solidFill>
                  <a:srgbClr val="000000"/>
                </a:solidFill>
                <a:effectLst/>
                <a:latin typeface="Consolas" panose="020B0609020204030204" pitchFamily="49" charset="0"/>
              </a:rPr>
              <a:t>}</a:t>
            </a:r>
          </a:p>
          <a:p>
            <a:endParaRPr lang="es-ES" sz="20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817838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70DCD4-CA62-4993-90B6-2828465E7EBD}"/>
              </a:ext>
            </a:extLst>
          </p:cNvPr>
          <p:cNvSpPr>
            <a:spLocks noGrp="1"/>
          </p:cNvSpPr>
          <p:nvPr>
            <p:ph type="title"/>
          </p:nvPr>
        </p:nvSpPr>
        <p:spPr/>
        <p:txBody>
          <a:bodyPr/>
          <a:lstStyle/>
          <a:p>
            <a:r>
              <a:rPr lang="es-ES" dirty="0"/>
              <a:t>ÍNDICE</a:t>
            </a:r>
          </a:p>
        </p:txBody>
      </p:sp>
      <p:sp>
        <p:nvSpPr>
          <p:cNvPr id="4" name="Content Placeholder 3">
            <a:extLst>
              <a:ext uri="{FF2B5EF4-FFF2-40B4-BE49-F238E27FC236}">
                <a16:creationId xmlns:a16="http://schemas.microsoft.com/office/drawing/2014/main" id="{C6368001-09F1-427B-8CAA-302817A07411}"/>
              </a:ext>
            </a:extLst>
          </p:cNvPr>
          <p:cNvSpPr>
            <a:spLocks noGrp="1"/>
          </p:cNvSpPr>
          <p:nvPr>
            <p:ph idx="1"/>
          </p:nvPr>
        </p:nvSpPr>
        <p:spPr/>
        <p:txBody>
          <a:bodyPr/>
          <a:lstStyle/>
          <a:p>
            <a:pPr marL="457200" indent="-457200">
              <a:buFont typeface="+mj-lt"/>
              <a:buAutoNum type="arabicPeriod"/>
            </a:pPr>
            <a:r>
              <a:rPr lang="es-ES" dirty="0">
                <a:solidFill>
                  <a:schemeClr val="tx1"/>
                </a:solidFill>
              </a:rPr>
              <a:t>Introducción</a:t>
            </a:r>
          </a:p>
          <a:p>
            <a:pPr marL="457200" indent="-457200">
              <a:buFont typeface="+mj-lt"/>
              <a:buAutoNum type="arabicPeriod"/>
            </a:pPr>
            <a:r>
              <a:rPr lang="es-ES" dirty="0">
                <a:solidFill>
                  <a:schemeClr val="tx1"/>
                </a:solidFill>
              </a:rPr>
              <a:t>Tipo </a:t>
            </a:r>
            <a:r>
              <a:rPr lang="es-ES" dirty="0" err="1">
                <a:solidFill>
                  <a:schemeClr val="tx1"/>
                </a:solidFill>
              </a:rPr>
              <a:t>Stream</a:t>
            </a:r>
            <a:endParaRPr lang="es-ES" dirty="0">
              <a:solidFill>
                <a:schemeClr val="tx1"/>
              </a:solidFill>
            </a:endParaRPr>
          </a:p>
          <a:p>
            <a:pPr marL="457200" indent="-457200">
              <a:buFont typeface="+mj-lt"/>
              <a:buAutoNum type="arabicPeriod"/>
            </a:pPr>
            <a:r>
              <a:rPr lang="es-ES" dirty="0">
                <a:solidFill>
                  <a:schemeClr val="tx1"/>
                </a:solidFill>
              </a:rPr>
              <a:t>Operaciones</a:t>
            </a:r>
          </a:p>
          <a:p>
            <a:pPr marL="457200" indent="-457200">
              <a:buFont typeface="+mj-lt"/>
              <a:buAutoNum type="arabicPeriod"/>
            </a:pPr>
            <a:r>
              <a:rPr lang="es-ES" dirty="0">
                <a:solidFill>
                  <a:schemeClr val="tx1"/>
                </a:solidFill>
              </a:rPr>
              <a:t>Interfaz </a:t>
            </a:r>
            <a:r>
              <a:rPr lang="es-ES" dirty="0" err="1">
                <a:solidFill>
                  <a:schemeClr val="tx1"/>
                </a:solidFill>
              </a:rPr>
              <a:t>Predicate</a:t>
            </a:r>
            <a:endParaRPr lang="es-ES" dirty="0">
              <a:solidFill>
                <a:schemeClr val="tx1"/>
              </a:solidFill>
            </a:endParaRPr>
          </a:p>
          <a:p>
            <a:pPr marL="457200" indent="-457200">
              <a:buFont typeface="+mj-lt"/>
              <a:buAutoNum type="arabicPeriod"/>
            </a:pPr>
            <a:r>
              <a:rPr lang="es-ES" dirty="0">
                <a:solidFill>
                  <a:schemeClr val="tx1"/>
                </a:solidFill>
              </a:rPr>
              <a:t>Interfaz </a:t>
            </a:r>
            <a:r>
              <a:rPr lang="es-ES" dirty="0" err="1">
                <a:solidFill>
                  <a:schemeClr val="tx1"/>
                </a:solidFill>
              </a:rPr>
              <a:t>Comparator</a:t>
            </a:r>
            <a:endParaRPr lang="es-ES" dirty="0">
              <a:solidFill>
                <a:schemeClr val="tx1"/>
              </a:solidFill>
            </a:endParaRPr>
          </a:p>
          <a:p>
            <a:pPr marL="457200" indent="-457200">
              <a:buFont typeface="+mj-lt"/>
              <a:buAutoNum type="arabicPeriod"/>
            </a:pPr>
            <a:r>
              <a:rPr lang="es-ES" dirty="0">
                <a:solidFill>
                  <a:schemeClr val="tx1"/>
                </a:solidFill>
              </a:rPr>
              <a:t>Interfaz </a:t>
            </a:r>
            <a:r>
              <a:rPr lang="es-ES" dirty="0" err="1">
                <a:solidFill>
                  <a:schemeClr val="tx1"/>
                </a:solidFill>
              </a:rPr>
              <a:t>Function</a:t>
            </a:r>
            <a:endParaRPr lang="es-ES" dirty="0">
              <a:solidFill>
                <a:schemeClr val="tx1"/>
              </a:solidFill>
            </a:endParaRPr>
          </a:p>
          <a:p>
            <a:pPr marL="457200" indent="-457200">
              <a:buFont typeface="+mj-lt"/>
              <a:buAutoNum type="arabicPeriod"/>
            </a:pPr>
            <a:r>
              <a:rPr lang="es-ES" dirty="0">
                <a:solidFill>
                  <a:schemeClr val="tx1"/>
                </a:solidFill>
              </a:rPr>
              <a:t>Interfaz </a:t>
            </a:r>
            <a:r>
              <a:rPr lang="es-ES" dirty="0" err="1">
                <a:solidFill>
                  <a:schemeClr val="tx1"/>
                </a:solidFill>
              </a:rPr>
              <a:t>Consumer</a:t>
            </a:r>
            <a:endParaRPr lang="es-ES" dirty="0">
              <a:solidFill>
                <a:schemeClr val="tx1"/>
              </a:solidFill>
            </a:endParaRPr>
          </a:p>
          <a:p>
            <a:pPr marL="457200" indent="-457200">
              <a:buFont typeface="+mj-lt"/>
              <a:buAutoNum type="arabicPeriod"/>
            </a:pPr>
            <a:r>
              <a:rPr lang="es-ES" dirty="0">
                <a:solidFill>
                  <a:schemeClr val="tx1"/>
                </a:solidFill>
              </a:rPr>
              <a:t>Método </a:t>
            </a:r>
            <a:r>
              <a:rPr lang="es-ES" dirty="0" err="1">
                <a:solidFill>
                  <a:schemeClr val="tx1"/>
                </a:solidFill>
              </a:rPr>
              <a:t>collect</a:t>
            </a:r>
            <a:r>
              <a:rPr lang="es-ES" dirty="0">
                <a:solidFill>
                  <a:schemeClr val="tx1"/>
                </a:solidFill>
              </a:rPr>
              <a:t> y la interfaz </a:t>
            </a:r>
            <a:r>
              <a:rPr lang="es-ES" dirty="0" err="1">
                <a:solidFill>
                  <a:schemeClr val="tx1"/>
                </a:solidFill>
              </a:rPr>
              <a:t>Collector</a:t>
            </a:r>
            <a:endParaRPr lang="es-ES" dirty="0">
              <a:solidFill>
                <a:schemeClr val="tx1"/>
              </a:solidFill>
            </a:endParaRPr>
          </a:p>
          <a:p>
            <a:pPr marL="457200" indent="-457200">
              <a:buFont typeface="+mj-lt"/>
              <a:buAutoNum type="arabicPeriod"/>
            </a:pPr>
            <a:r>
              <a:rPr lang="es-ES" b="1" dirty="0"/>
              <a:t>Otros métodos</a:t>
            </a:r>
          </a:p>
        </p:txBody>
      </p:sp>
    </p:spTree>
    <p:extLst>
      <p:ext uri="{BB962C8B-B14F-4D97-AF65-F5344CB8AC3E}">
        <p14:creationId xmlns:p14="http://schemas.microsoft.com/office/powerpoint/2010/main" val="4721273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8B1759C-41C4-4753-A44E-65CB5EC1F7F0}"/>
              </a:ext>
            </a:extLst>
          </p:cNvPr>
          <p:cNvSpPr>
            <a:spLocks noGrp="1"/>
          </p:cNvSpPr>
          <p:nvPr>
            <p:ph type="title"/>
          </p:nvPr>
        </p:nvSpPr>
        <p:spPr/>
        <p:txBody>
          <a:bodyPr/>
          <a:lstStyle/>
          <a:p>
            <a:r>
              <a:rPr lang="es-ES" dirty="0"/>
              <a:t>9. Otros métodos</a:t>
            </a:r>
          </a:p>
        </p:txBody>
      </p:sp>
      <p:sp>
        <p:nvSpPr>
          <p:cNvPr id="6" name="Content Placeholder 5">
            <a:extLst>
              <a:ext uri="{FF2B5EF4-FFF2-40B4-BE49-F238E27FC236}">
                <a16:creationId xmlns:a16="http://schemas.microsoft.com/office/drawing/2014/main" id="{84180E8B-9316-48B0-B769-5BA2626FD85F}"/>
              </a:ext>
            </a:extLst>
          </p:cNvPr>
          <p:cNvSpPr>
            <a:spLocks noGrp="1"/>
          </p:cNvSpPr>
          <p:nvPr>
            <p:ph idx="1"/>
          </p:nvPr>
        </p:nvSpPr>
        <p:spPr/>
        <p:txBody>
          <a:bodyPr>
            <a:normAutofit lnSpcReduction="10000"/>
          </a:bodyPr>
          <a:lstStyle/>
          <a:p>
            <a:r>
              <a:rPr lang="es-ES" b="1" dirty="0" err="1"/>
              <a:t>Optional</a:t>
            </a:r>
            <a:r>
              <a:rPr lang="es-ES" b="1" dirty="0"/>
              <a:t> </a:t>
            </a:r>
            <a:r>
              <a:rPr lang="es-ES" b="1" dirty="0" err="1"/>
              <a:t>findAny</a:t>
            </a:r>
            <a:r>
              <a:rPr lang="es-ES" b="1" dirty="0"/>
              <a:t>(). </a:t>
            </a:r>
            <a:r>
              <a:rPr lang="es-ES" dirty="0"/>
              <a:t>Método terminal. Devuelve un objeto </a:t>
            </a:r>
            <a:r>
              <a:rPr lang="es-ES" dirty="0" err="1"/>
              <a:t>Optional</a:t>
            </a:r>
            <a:r>
              <a:rPr lang="es-ES" dirty="0"/>
              <a:t> que representa un elemento cualquiera del </a:t>
            </a:r>
            <a:r>
              <a:rPr lang="es-ES" dirty="0" err="1"/>
              <a:t>Stream</a:t>
            </a:r>
            <a:r>
              <a:rPr lang="es-ES" dirty="0"/>
              <a:t>.</a:t>
            </a:r>
          </a:p>
          <a:p>
            <a:r>
              <a:rPr lang="es-ES" b="1" dirty="0" err="1"/>
              <a:t>Optional</a:t>
            </a:r>
            <a:r>
              <a:rPr lang="es-ES" b="1" dirty="0"/>
              <a:t> </a:t>
            </a:r>
            <a:r>
              <a:rPr lang="es-ES" b="1" dirty="0" err="1"/>
              <a:t>findFirst</a:t>
            </a:r>
            <a:r>
              <a:rPr lang="es-ES" b="1" dirty="0"/>
              <a:t>(). </a:t>
            </a:r>
            <a:r>
              <a:rPr lang="es-ES" dirty="0"/>
              <a:t>Método terminal. Devuelve un objeto </a:t>
            </a:r>
            <a:r>
              <a:rPr lang="es-ES" dirty="0" err="1"/>
              <a:t>Optional</a:t>
            </a:r>
            <a:r>
              <a:rPr lang="es-ES" dirty="0"/>
              <a:t> que representa el primer elemento del </a:t>
            </a:r>
            <a:r>
              <a:rPr lang="es-ES" dirty="0" err="1"/>
              <a:t>Stream</a:t>
            </a:r>
            <a:r>
              <a:rPr lang="es-ES" dirty="0"/>
              <a:t>.</a:t>
            </a:r>
          </a:p>
          <a:p>
            <a:r>
              <a:rPr lang="es-ES" b="1" dirty="0" err="1"/>
              <a:t>Boolean</a:t>
            </a:r>
            <a:r>
              <a:rPr lang="es-ES" b="1" dirty="0"/>
              <a:t> </a:t>
            </a:r>
            <a:r>
              <a:rPr lang="es-ES" b="1" dirty="0" err="1"/>
              <a:t>noneMatch</a:t>
            </a:r>
            <a:r>
              <a:rPr lang="es-ES" b="1" dirty="0"/>
              <a:t>(</a:t>
            </a:r>
            <a:r>
              <a:rPr lang="es-ES" b="1" dirty="0" err="1"/>
              <a:t>Predicate</a:t>
            </a:r>
            <a:r>
              <a:rPr lang="es-ES" b="1" dirty="0"/>
              <a:t>). </a:t>
            </a:r>
            <a:r>
              <a:rPr lang="es-ES" dirty="0"/>
              <a:t>Método terminal. Devuelve true si ningún elemento del </a:t>
            </a:r>
            <a:r>
              <a:rPr lang="es-ES" dirty="0" err="1"/>
              <a:t>Stream</a:t>
            </a:r>
            <a:r>
              <a:rPr lang="es-ES" dirty="0"/>
              <a:t> cumple el predicado.</a:t>
            </a:r>
          </a:p>
          <a:p>
            <a:r>
              <a:rPr lang="es-ES" b="1" dirty="0" err="1"/>
              <a:t>Stream</a:t>
            </a:r>
            <a:r>
              <a:rPr lang="es-ES" b="1" dirty="0"/>
              <a:t> </a:t>
            </a:r>
            <a:r>
              <a:rPr lang="es-ES" b="1" dirty="0" err="1"/>
              <a:t>limit</a:t>
            </a:r>
            <a:r>
              <a:rPr lang="es-ES" b="1" dirty="0"/>
              <a:t>(Long). </a:t>
            </a:r>
            <a:r>
              <a:rPr lang="es-ES" dirty="0"/>
              <a:t>Método intermedio. Devuelve un </a:t>
            </a:r>
            <a:r>
              <a:rPr lang="es-ES" dirty="0" err="1"/>
              <a:t>Stream</a:t>
            </a:r>
            <a:r>
              <a:rPr lang="es-ES" dirty="0"/>
              <a:t> con el tamaño máximo indicado.</a:t>
            </a:r>
            <a:endParaRPr lang="es-ES" b="1" dirty="0"/>
          </a:p>
          <a:p>
            <a:r>
              <a:rPr lang="es-ES" b="1" dirty="0" err="1"/>
              <a:t>Stream</a:t>
            </a:r>
            <a:r>
              <a:rPr lang="es-ES" b="1" dirty="0"/>
              <a:t> </a:t>
            </a:r>
            <a:r>
              <a:rPr lang="es-ES" b="1" dirty="0" err="1"/>
              <a:t>peek</a:t>
            </a:r>
            <a:r>
              <a:rPr lang="es-ES" b="1" dirty="0"/>
              <a:t>(</a:t>
            </a:r>
            <a:r>
              <a:rPr lang="es-ES" b="1" dirty="0" err="1"/>
              <a:t>Consumer</a:t>
            </a:r>
            <a:r>
              <a:rPr lang="es-ES" b="1" dirty="0"/>
              <a:t>). </a:t>
            </a:r>
            <a:r>
              <a:rPr lang="es-ES" dirty="0"/>
              <a:t>Método intermedio. Aplica una acción a todos los elementos del </a:t>
            </a:r>
            <a:r>
              <a:rPr lang="es-ES" dirty="0" err="1"/>
              <a:t>Stream</a:t>
            </a:r>
            <a:r>
              <a:rPr lang="es-ES" dirty="0"/>
              <a:t>, devolviendo el </a:t>
            </a:r>
            <a:r>
              <a:rPr lang="es-ES" dirty="0" err="1"/>
              <a:t>Stream</a:t>
            </a:r>
            <a:r>
              <a:rPr lang="es-ES" dirty="0"/>
              <a:t> original. Nótese la diferencia respecto a </a:t>
            </a:r>
            <a:r>
              <a:rPr lang="es-ES" dirty="0" err="1"/>
              <a:t>forEach</a:t>
            </a:r>
            <a:r>
              <a:rPr lang="es-ES" dirty="0"/>
              <a:t>, que es un método terminal y aplica la acción al </a:t>
            </a:r>
            <a:r>
              <a:rPr lang="es-ES" dirty="0" err="1"/>
              <a:t>Stream</a:t>
            </a:r>
            <a:r>
              <a:rPr lang="es-ES" dirty="0"/>
              <a:t> sin devolver nada.</a:t>
            </a:r>
          </a:p>
        </p:txBody>
      </p:sp>
    </p:spTree>
    <p:extLst>
      <p:ext uri="{BB962C8B-B14F-4D97-AF65-F5344CB8AC3E}">
        <p14:creationId xmlns:p14="http://schemas.microsoft.com/office/powerpoint/2010/main" val="1059297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70DCD4-CA62-4993-90B6-2828465E7EBD}"/>
              </a:ext>
            </a:extLst>
          </p:cNvPr>
          <p:cNvSpPr>
            <a:spLocks noGrp="1"/>
          </p:cNvSpPr>
          <p:nvPr>
            <p:ph type="title"/>
          </p:nvPr>
        </p:nvSpPr>
        <p:spPr/>
        <p:txBody>
          <a:bodyPr/>
          <a:lstStyle/>
          <a:p>
            <a:r>
              <a:rPr lang="es-ES" dirty="0"/>
              <a:t>ÍNDICE</a:t>
            </a:r>
          </a:p>
        </p:txBody>
      </p:sp>
      <p:sp>
        <p:nvSpPr>
          <p:cNvPr id="4" name="Content Placeholder 3">
            <a:extLst>
              <a:ext uri="{FF2B5EF4-FFF2-40B4-BE49-F238E27FC236}">
                <a16:creationId xmlns:a16="http://schemas.microsoft.com/office/drawing/2014/main" id="{C6368001-09F1-427B-8CAA-302817A07411}"/>
              </a:ext>
            </a:extLst>
          </p:cNvPr>
          <p:cNvSpPr>
            <a:spLocks noGrp="1"/>
          </p:cNvSpPr>
          <p:nvPr>
            <p:ph idx="1"/>
          </p:nvPr>
        </p:nvSpPr>
        <p:spPr/>
        <p:txBody>
          <a:bodyPr/>
          <a:lstStyle/>
          <a:p>
            <a:pPr marL="457200" indent="-457200">
              <a:buFont typeface="+mj-lt"/>
              <a:buAutoNum type="arabicPeriod"/>
            </a:pPr>
            <a:r>
              <a:rPr lang="es-ES" dirty="0"/>
              <a:t>Introducción</a:t>
            </a:r>
          </a:p>
          <a:p>
            <a:pPr marL="457200" indent="-457200">
              <a:buFont typeface="+mj-lt"/>
              <a:buAutoNum type="arabicPeriod"/>
            </a:pPr>
            <a:r>
              <a:rPr lang="es-ES" dirty="0"/>
              <a:t>Tipo </a:t>
            </a:r>
            <a:r>
              <a:rPr lang="es-ES" dirty="0" err="1"/>
              <a:t>Stream</a:t>
            </a:r>
            <a:endParaRPr lang="es-ES" dirty="0"/>
          </a:p>
          <a:p>
            <a:pPr marL="457200" indent="-457200">
              <a:buFont typeface="+mj-lt"/>
              <a:buAutoNum type="arabicPeriod"/>
            </a:pPr>
            <a:r>
              <a:rPr lang="es-ES" dirty="0"/>
              <a:t>Operaciones</a:t>
            </a:r>
          </a:p>
          <a:p>
            <a:pPr marL="457200" indent="-457200">
              <a:buFont typeface="+mj-lt"/>
              <a:buAutoNum type="arabicPeriod"/>
            </a:pPr>
            <a:r>
              <a:rPr lang="es-ES" dirty="0"/>
              <a:t>Interfaz </a:t>
            </a:r>
            <a:r>
              <a:rPr lang="es-ES" dirty="0" err="1"/>
              <a:t>Predicate</a:t>
            </a:r>
            <a:endParaRPr lang="es-ES" dirty="0"/>
          </a:p>
          <a:p>
            <a:pPr marL="457200" indent="-457200">
              <a:buFont typeface="+mj-lt"/>
              <a:buAutoNum type="arabicPeriod"/>
            </a:pPr>
            <a:r>
              <a:rPr lang="es-ES" dirty="0"/>
              <a:t>Interfaz </a:t>
            </a:r>
            <a:r>
              <a:rPr lang="es-ES" dirty="0" err="1"/>
              <a:t>Comparator</a:t>
            </a:r>
            <a:endParaRPr lang="es-ES" dirty="0"/>
          </a:p>
          <a:p>
            <a:pPr marL="457200" indent="-457200">
              <a:buFont typeface="+mj-lt"/>
              <a:buAutoNum type="arabicPeriod"/>
            </a:pPr>
            <a:r>
              <a:rPr lang="es-ES" dirty="0"/>
              <a:t>Interfaz </a:t>
            </a:r>
            <a:r>
              <a:rPr lang="es-ES" dirty="0" err="1"/>
              <a:t>Function</a:t>
            </a:r>
            <a:endParaRPr lang="es-ES" dirty="0"/>
          </a:p>
          <a:p>
            <a:pPr marL="457200" indent="-457200">
              <a:buFont typeface="+mj-lt"/>
              <a:buAutoNum type="arabicPeriod"/>
            </a:pPr>
            <a:r>
              <a:rPr lang="es-ES" dirty="0"/>
              <a:t>Interfaz </a:t>
            </a:r>
            <a:r>
              <a:rPr lang="es-ES" dirty="0" err="1"/>
              <a:t>Consumer</a:t>
            </a:r>
            <a:endParaRPr lang="es-ES" dirty="0"/>
          </a:p>
          <a:p>
            <a:pPr marL="457200" indent="-457200">
              <a:buFont typeface="+mj-lt"/>
              <a:buAutoNum type="arabicPeriod"/>
            </a:pPr>
            <a:r>
              <a:rPr lang="es-ES" dirty="0"/>
              <a:t>Método </a:t>
            </a:r>
            <a:r>
              <a:rPr lang="es-ES" dirty="0" err="1"/>
              <a:t>collect</a:t>
            </a:r>
            <a:r>
              <a:rPr lang="es-ES" dirty="0"/>
              <a:t> y la interfaz </a:t>
            </a:r>
            <a:r>
              <a:rPr lang="es-ES" dirty="0" err="1"/>
              <a:t>Collector</a:t>
            </a:r>
            <a:endParaRPr lang="es-ES" dirty="0"/>
          </a:p>
          <a:p>
            <a:pPr marL="457200" indent="-457200">
              <a:buFont typeface="+mj-lt"/>
              <a:buAutoNum type="arabicPeriod"/>
            </a:pPr>
            <a:r>
              <a:rPr lang="es-ES" dirty="0"/>
              <a:t>Otros métodos</a:t>
            </a:r>
          </a:p>
          <a:p>
            <a:pPr marL="457200" indent="-457200">
              <a:buFont typeface="+mj-lt"/>
              <a:buAutoNum type="arabicPeriod"/>
            </a:pPr>
            <a:endParaRPr lang="es-ES" dirty="0"/>
          </a:p>
        </p:txBody>
      </p:sp>
    </p:spTree>
    <p:extLst>
      <p:ext uri="{BB962C8B-B14F-4D97-AF65-F5344CB8AC3E}">
        <p14:creationId xmlns:p14="http://schemas.microsoft.com/office/powerpoint/2010/main" val="1495818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070DCD4-CA62-4993-90B6-2828465E7EBD}"/>
              </a:ext>
            </a:extLst>
          </p:cNvPr>
          <p:cNvSpPr>
            <a:spLocks noGrp="1"/>
          </p:cNvSpPr>
          <p:nvPr>
            <p:ph type="title"/>
          </p:nvPr>
        </p:nvSpPr>
        <p:spPr/>
        <p:txBody>
          <a:bodyPr/>
          <a:lstStyle/>
          <a:p>
            <a:r>
              <a:rPr lang="es-ES" dirty="0"/>
              <a:t>ÍNDICE</a:t>
            </a:r>
          </a:p>
        </p:txBody>
      </p:sp>
      <p:sp>
        <p:nvSpPr>
          <p:cNvPr id="4" name="Content Placeholder 3">
            <a:extLst>
              <a:ext uri="{FF2B5EF4-FFF2-40B4-BE49-F238E27FC236}">
                <a16:creationId xmlns:a16="http://schemas.microsoft.com/office/drawing/2014/main" id="{C6368001-09F1-427B-8CAA-302817A07411}"/>
              </a:ext>
            </a:extLst>
          </p:cNvPr>
          <p:cNvSpPr>
            <a:spLocks noGrp="1"/>
          </p:cNvSpPr>
          <p:nvPr>
            <p:ph idx="1"/>
          </p:nvPr>
        </p:nvSpPr>
        <p:spPr/>
        <p:txBody>
          <a:bodyPr/>
          <a:lstStyle/>
          <a:p>
            <a:pPr marL="457200" indent="-457200">
              <a:buFont typeface="+mj-lt"/>
              <a:buAutoNum type="arabicPeriod"/>
            </a:pPr>
            <a:r>
              <a:rPr lang="es-ES" b="1" dirty="0"/>
              <a:t>Introducción</a:t>
            </a:r>
          </a:p>
          <a:p>
            <a:pPr marL="457200" indent="-457200">
              <a:buFont typeface="+mj-lt"/>
              <a:buAutoNum type="arabicPeriod"/>
            </a:pPr>
            <a:r>
              <a:rPr lang="es-ES" dirty="0"/>
              <a:t>Tipo </a:t>
            </a:r>
            <a:r>
              <a:rPr lang="es-ES" dirty="0" err="1"/>
              <a:t>Stream</a:t>
            </a:r>
            <a:endParaRPr lang="es-ES" dirty="0"/>
          </a:p>
          <a:p>
            <a:pPr marL="457200" indent="-457200">
              <a:buFont typeface="+mj-lt"/>
              <a:buAutoNum type="arabicPeriod"/>
            </a:pPr>
            <a:r>
              <a:rPr lang="es-ES" dirty="0"/>
              <a:t>Operaciones</a:t>
            </a:r>
          </a:p>
          <a:p>
            <a:pPr marL="457200" indent="-457200">
              <a:buFont typeface="+mj-lt"/>
              <a:buAutoNum type="arabicPeriod"/>
            </a:pPr>
            <a:r>
              <a:rPr lang="es-ES" dirty="0"/>
              <a:t>Interfaz </a:t>
            </a:r>
            <a:r>
              <a:rPr lang="es-ES" dirty="0" err="1"/>
              <a:t>Predicate</a:t>
            </a:r>
            <a:endParaRPr lang="es-ES" dirty="0"/>
          </a:p>
          <a:p>
            <a:pPr marL="457200" indent="-457200">
              <a:buFont typeface="+mj-lt"/>
              <a:buAutoNum type="arabicPeriod"/>
            </a:pPr>
            <a:r>
              <a:rPr lang="es-ES" dirty="0"/>
              <a:t>Interfaz </a:t>
            </a:r>
            <a:r>
              <a:rPr lang="es-ES" dirty="0" err="1"/>
              <a:t>Comparator</a:t>
            </a:r>
            <a:endParaRPr lang="es-ES" dirty="0"/>
          </a:p>
          <a:p>
            <a:pPr marL="457200" indent="-457200">
              <a:buFont typeface="+mj-lt"/>
              <a:buAutoNum type="arabicPeriod"/>
            </a:pPr>
            <a:r>
              <a:rPr lang="es-ES" dirty="0"/>
              <a:t>Interfaz </a:t>
            </a:r>
            <a:r>
              <a:rPr lang="es-ES" dirty="0" err="1"/>
              <a:t>Function</a:t>
            </a:r>
            <a:endParaRPr lang="es-ES" dirty="0"/>
          </a:p>
          <a:p>
            <a:pPr marL="457200" indent="-457200">
              <a:buFont typeface="+mj-lt"/>
              <a:buAutoNum type="arabicPeriod"/>
            </a:pPr>
            <a:r>
              <a:rPr lang="es-ES" dirty="0"/>
              <a:t>Interfaz </a:t>
            </a:r>
            <a:r>
              <a:rPr lang="es-ES" dirty="0" err="1"/>
              <a:t>Consumer</a:t>
            </a:r>
            <a:endParaRPr lang="es-ES" dirty="0"/>
          </a:p>
          <a:p>
            <a:pPr marL="457200" indent="-457200">
              <a:buFont typeface="+mj-lt"/>
              <a:buAutoNum type="arabicPeriod"/>
            </a:pPr>
            <a:r>
              <a:rPr lang="es-ES" dirty="0"/>
              <a:t>Método </a:t>
            </a:r>
            <a:r>
              <a:rPr lang="es-ES" dirty="0" err="1"/>
              <a:t>collect</a:t>
            </a:r>
            <a:r>
              <a:rPr lang="es-ES" dirty="0"/>
              <a:t> y la interfaz </a:t>
            </a:r>
            <a:r>
              <a:rPr lang="es-ES" dirty="0" err="1"/>
              <a:t>Collector</a:t>
            </a:r>
            <a:endParaRPr lang="es-ES" dirty="0"/>
          </a:p>
          <a:p>
            <a:pPr marL="457200" indent="-457200">
              <a:buFont typeface="+mj-lt"/>
              <a:buAutoNum type="arabicPeriod"/>
            </a:pPr>
            <a:r>
              <a:rPr lang="es-ES" dirty="0"/>
              <a:t>Otros métodos</a:t>
            </a:r>
          </a:p>
          <a:p>
            <a:pPr marL="457200" indent="-457200">
              <a:buFont typeface="+mj-lt"/>
              <a:buAutoNum type="arabicPeriod"/>
            </a:pPr>
            <a:endParaRPr lang="es-ES" dirty="0"/>
          </a:p>
        </p:txBody>
      </p:sp>
    </p:spTree>
    <p:extLst>
      <p:ext uri="{BB962C8B-B14F-4D97-AF65-F5344CB8AC3E}">
        <p14:creationId xmlns:p14="http://schemas.microsoft.com/office/powerpoint/2010/main" val="40544806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CCAF-72F3-4E97-9027-F40B5A5EC3B3}"/>
              </a:ext>
            </a:extLst>
          </p:cNvPr>
          <p:cNvSpPr>
            <a:spLocks noGrp="1"/>
          </p:cNvSpPr>
          <p:nvPr>
            <p:ph type="title"/>
          </p:nvPr>
        </p:nvSpPr>
        <p:spPr/>
        <p:txBody>
          <a:bodyPr/>
          <a:lstStyle/>
          <a:p>
            <a:r>
              <a:rPr lang="es-ES" dirty="0"/>
              <a:t>1. Introducción a </a:t>
            </a:r>
            <a:r>
              <a:rPr lang="es-ES" dirty="0" err="1"/>
              <a:t>Stream</a:t>
            </a:r>
            <a:endParaRPr lang="es-ES" dirty="0"/>
          </a:p>
        </p:txBody>
      </p:sp>
      <p:sp>
        <p:nvSpPr>
          <p:cNvPr id="4" name="Content Placeholder 3">
            <a:extLst>
              <a:ext uri="{FF2B5EF4-FFF2-40B4-BE49-F238E27FC236}">
                <a16:creationId xmlns:a16="http://schemas.microsoft.com/office/drawing/2014/main" id="{2DC0E0B3-E1B2-4264-8002-B8B57CB0843A}"/>
              </a:ext>
            </a:extLst>
          </p:cNvPr>
          <p:cNvSpPr>
            <a:spLocks noGrp="1"/>
          </p:cNvSpPr>
          <p:nvPr>
            <p:ph idx="1"/>
          </p:nvPr>
        </p:nvSpPr>
        <p:spPr/>
        <p:txBody>
          <a:bodyPr>
            <a:normAutofit lnSpcReduction="10000"/>
          </a:bodyPr>
          <a:lstStyle/>
          <a:p>
            <a:r>
              <a:rPr lang="es-ES" dirty="0"/>
              <a:t>Java 8 introduce una nueva y potente forma de realizar operaciones con agregados de datos. Para ello nos proporciona varios elementos que podemos combinar para realizar cualquier tratamiento que necesitemos sobre un agregado de datos.</a:t>
            </a:r>
          </a:p>
          <a:p>
            <a:r>
              <a:rPr lang="es-ES" dirty="0"/>
              <a:t>Un concepto fundamental es el de </a:t>
            </a:r>
            <a:r>
              <a:rPr lang="es-ES" b="1" dirty="0" err="1"/>
              <a:t>Stream</a:t>
            </a:r>
            <a:r>
              <a:rPr lang="es-ES" dirty="0"/>
              <a:t>. Un </a:t>
            </a:r>
            <a:r>
              <a:rPr lang="es-ES" dirty="0" err="1"/>
              <a:t>Stream</a:t>
            </a:r>
            <a:r>
              <a:rPr lang="es-ES" dirty="0"/>
              <a:t> es un agregado de elementos. Se podría traducir como 'flujo de datos'. Por ejemplo, tenemos los siguientes </a:t>
            </a:r>
            <a:r>
              <a:rPr lang="es-ES" dirty="0" err="1"/>
              <a:t>Streams</a:t>
            </a:r>
            <a:r>
              <a:rPr lang="es-ES" dirty="0"/>
              <a:t>:</a:t>
            </a:r>
          </a:p>
          <a:p>
            <a:pPr lvl="1"/>
            <a:r>
              <a:rPr lang="es-ES" dirty="0"/>
              <a:t>Vuelos que se dirigen a Londres.</a:t>
            </a:r>
          </a:p>
          <a:p>
            <a:pPr lvl="1"/>
            <a:r>
              <a:rPr lang="es-ES" dirty="0"/>
              <a:t>Libros de tipo Novela y con más de 500 páginas.</a:t>
            </a:r>
          </a:p>
          <a:p>
            <a:pPr lvl="1"/>
            <a:r>
              <a:rPr lang="es-ES" dirty="0"/>
              <a:t>Asignaturas optativas de primer cuatrimestre.</a:t>
            </a:r>
          </a:p>
          <a:p>
            <a:r>
              <a:rPr lang="es-ES" dirty="0"/>
              <a:t>Un </a:t>
            </a:r>
            <a:r>
              <a:rPr lang="es-ES" dirty="0" err="1"/>
              <a:t>Stream</a:t>
            </a:r>
            <a:r>
              <a:rPr lang="es-ES" dirty="0"/>
              <a:t>, en definitiva, representa un agregado de elementos sobre los cuales se pueden realizar tratamientos diversos. En este tema veremos cuáles son esos tratamientos y cómo realizarlos.</a:t>
            </a:r>
          </a:p>
        </p:txBody>
      </p:sp>
    </p:spTree>
    <p:extLst>
      <p:ext uri="{BB962C8B-B14F-4D97-AF65-F5344CB8AC3E}">
        <p14:creationId xmlns:p14="http://schemas.microsoft.com/office/powerpoint/2010/main" val="414476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CCAF-72F3-4E97-9027-F40B5A5EC3B3}"/>
              </a:ext>
            </a:extLst>
          </p:cNvPr>
          <p:cNvSpPr>
            <a:spLocks noGrp="1"/>
          </p:cNvSpPr>
          <p:nvPr>
            <p:ph type="title"/>
          </p:nvPr>
        </p:nvSpPr>
        <p:spPr/>
        <p:txBody>
          <a:bodyPr/>
          <a:lstStyle/>
          <a:p>
            <a:r>
              <a:rPr lang="es-ES" dirty="0"/>
              <a:t>1. Introducción a </a:t>
            </a:r>
            <a:r>
              <a:rPr lang="es-ES" dirty="0" err="1"/>
              <a:t>Stream</a:t>
            </a:r>
            <a:endParaRPr lang="es-ES" dirty="0"/>
          </a:p>
        </p:txBody>
      </p:sp>
      <p:pic>
        <p:nvPicPr>
          <p:cNvPr id="4" name="Gráfico 3" descr="Base de datos con relleno sólido">
            <a:extLst>
              <a:ext uri="{FF2B5EF4-FFF2-40B4-BE49-F238E27FC236}">
                <a16:creationId xmlns:a16="http://schemas.microsoft.com/office/drawing/2014/main" id="{92B5CD74-1975-4774-AE08-3D5A6F40FC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33125" y="2507602"/>
            <a:ext cx="1842796" cy="1842796"/>
          </a:xfrm>
          <a:prstGeom prst="rect">
            <a:avLst/>
          </a:prstGeom>
        </p:spPr>
      </p:pic>
      <p:pic>
        <p:nvPicPr>
          <p:cNvPr id="30" name="Gráfico 29" descr="Base de datos con relleno sólido">
            <a:extLst>
              <a:ext uri="{FF2B5EF4-FFF2-40B4-BE49-F238E27FC236}">
                <a16:creationId xmlns:a16="http://schemas.microsoft.com/office/drawing/2014/main" id="{0D54D0F8-DF62-4EB7-91E8-4A8AE7CECD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06611" y="2507602"/>
            <a:ext cx="1842796" cy="1842796"/>
          </a:xfrm>
          <a:prstGeom prst="rect">
            <a:avLst/>
          </a:prstGeom>
        </p:spPr>
      </p:pic>
      <p:sp>
        <p:nvSpPr>
          <p:cNvPr id="5" name="CuadroTexto 4">
            <a:extLst>
              <a:ext uri="{FF2B5EF4-FFF2-40B4-BE49-F238E27FC236}">
                <a16:creationId xmlns:a16="http://schemas.microsoft.com/office/drawing/2014/main" id="{5D02735F-2640-42FB-ABB3-1F82C8B74D3F}"/>
              </a:ext>
            </a:extLst>
          </p:cNvPr>
          <p:cNvSpPr txBox="1"/>
          <p:nvPr/>
        </p:nvSpPr>
        <p:spPr>
          <a:xfrm>
            <a:off x="2271614" y="4350398"/>
            <a:ext cx="1765818"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ES" sz="2000" dirty="0"/>
              <a:t>Datos iniciales</a:t>
            </a:r>
          </a:p>
        </p:txBody>
      </p:sp>
      <p:sp>
        <p:nvSpPr>
          <p:cNvPr id="37" name="CuadroTexto 36">
            <a:extLst>
              <a:ext uri="{FF2B5EF4-FFF2-40B4-BE49-F238E27FC236}">
                <a16:creationId xmlns:a16="http://schemas.microsoft.com/office/drawing/2014/main" id="{9925FFD7-EACA-4291-8758-69E125120A89}"/>
              </a:ext>
            </a:extLst>
          </p:cNvPr>
          <p:cNvSpPr txBox="1"/>
          <p:nvPr/>
        </p:nvSpPr>
        <p:spPr>
          <a:xfrm>
            <a:off x="8024327" y="4392057"/>
            <a:ext cx="1408922"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s-ES" sz="2000" dirty="0"/>
              <a:t>Resultado</a:t>
            </a:r>
          </a:p>
        </p:txBody>
      </p:sp>
      <p:pic>
        <p:nvPicPr>
          <p:cNvPr id="8" name="Gráfico 7" descr="Flechas de cheurón con relleno sólido">
            <a:extLst>
              <a:ext uri="{FF2B5EF4-FFF2-40B4-BE49-F238E27FC236}">
                <a16:creationId xmlns:a16="http://schemas.microsoft.com/office/drawing/2014/main" id="{94226403-2181-4E01-88FB-18BD590DECC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14932" y="2971800"/>
            <a:ext cx="914400" cy="914400"/>
          </a:xfrm>
          <a:prstGeom prst="rect">
            <a:avLst/>
          </a:prstGeom>
        </p:spPr>
      </p:pic>
      <p:pic>
        <p:nvPicPr>
          <p:cNvPr id="20" name="Gráfico 19" descr="Flujo de trabajo con relleno sólido">
            <a:extLst>
              <a:ext uri="{FF2B5EF4-FFF2-40B4-BE49-F238E27FC236}">
                <a16:creationId xmlns:a16="http://schemas.microsoft.com/office/drawing/2014/main" id="{0FAC1D09-B70C-420A-8500-9399A0946A6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6200000">
            <a:off x="5320647" y="2507602"/>
            <a:ext cx="1236306" cy="1236306"/>
          </a:xfrm>
          <a:prstGeom prst="rect">
            <a:avLst/>
          </a:prstGeom>
        </p:spPr>
      </p:pic>
      <p:pic>
        <p:nvPicPr>
          <p:cNvPr id="38" name="Gráfico 37" descr="Flechas de cheurón con relleno sólido">
            <a:extLst>
              <a:ext uri="{FF2B5EF4-FFF2-40B4-BE49-F238E27FC236}">
                <a16:creationId xmlns:a16="http://schemas.microsoft.com/office/drawing/2014/main" id="{0BB3131E-87E6-4B69-97B6-30598B749E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92211" y="2971800"/>
            <a:ext cx="914400" cy="914400"/>
          </a:xfrm>
          <a:prstGeom prst="rect">
            <a:avLst/>
          </a:prstGeom>
        </p:spPr>
      </p:pic>
    </p:spTree>
    <p:extLst>
      <p:ext uri="{BB962C8B-B14F-4D97-AF65-F5344CB8AC3E}">
        <p14:creationId xmlns:p14="http://schemas.microsoft.com/office/powerpoint/2010/main" val="3159919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B6CCAF-72F3-4E97-9027-F40B5A5EC3B3}"/>
              </a:ext>
            </a:extLst>
          </p:cNvPr>
          <p:cNvSpPr>
            <a:spLocks noGrp="1"/>
          </p:cNvSpPr>
          <p:nvPr>
            <p:ph type="title"/>
          </p:nvPr>
        </p:nvSpPr>
        <p:spPr/>
        <p:txBody>
          <a:bodyPr/>
          <a:lstStyle/>
          <a:p>
            <a:r>
              <a:rPr lang="es-ES" dirty="0"/>
              <a:t>1. Introducción a </a:t>
            </a:r>
            <a:r>
              <a:rPr lang="es-ES" dirty="0" err="1"/>
              <a:t>Stream</a:t>
            </a:r>
            <a:endParaRPr lang="es-ES" dirty="0"/>
          </a:p>
        </p:txBody>
      </p:sp>
      <p:pic>
        <p:nvPicPr>
          <p:cNvPr id="4" name="Gráfico 3" descr="Base de datos con relleno sólido">
            <a:extLst>
              <a:ext uri="{FF2B5EF4-FFF2-40B4-BE49-F238E27FC236}">
                <a16:creationId xmlns:a16="http://schemas.microsoft.com/office/drawing/2014/main" id="{92B5CD74-1975-4774-AE08-3D5A6F40FCB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233125" y="2507602"/>
            <a:ext cx="1842796" cy="1842796"/>
          </a:xfrm>
          <a:prstGeom prst="rect">
            <a:avLst/>
          </a:prstGeom>
        </p:spPr>
      </p:pic>
      <p:pic>
        <p:nvPicPr>
          <p:cNvPr id="30" name="Gráfico 29" descr="Base de datos con relleno sólido">
            <a:extLst>
              <a:ext uri="{FF2B5EF4-FFF2-40B4-BE49-F238E27FC236}">
                <a16:creationId xmlns:a16="http://schemas.microsoft.com/office/drawing/2014/main" id="{0D54D0F8-DF62-4EB7-91E8-4A8AE7CECD3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806611" y="2507602"/>
            <a:ext cx="1842796" cy="1842796"/>
          </a:xfrm>
          <a:prstGeom prst="rect">
            <a:avLst/>
          </a:prstGeom>
        </p:spPr>
      </p:pic>
      <p:sp>
        <p:nvSpPr>
          <p:cNvPr id="5" name="CuadroTexto 4">
            <a:extLst>
              <a:ext uri="{FF2B5EF4-FFF2-40B4-BE49-F238E27FC236}">
                <a16:creationId xmlns:a16="http://schemas.microsoft.com/office/drawing/2014/main" id="{5D02735F-2640-42FB-ABB3-1F82C8B74D3F}"/>
              </a:ext>
            </a:extLst>
          </p:cNvPr>
          <p:cNvSpPr txBox="1"/>
          <p:nvPr/>
        </p:nvSpPr>
        <p:spPr>
          <a:xfrm>
            <a:off x="2271614" y="4350398"/>
            <a:ext cx="1765818" cy="400110"/>
          </a:xfrm>
          <a:prstGeom prst="rect">
            <a:avLst/>
          </a:prstGeom>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s-ES" sz="2000" dirty="0"/>
              <a:t>Datos iniciales</a:t>
            </a:r>
          </a:p>
        </p:txBody>
      </p:sp>
      <p:sp>
        <p:nvSpPr>
          <p:cNvPr id="37" name="CuadroTexto 36">
            <a:extLst>
              <a:ext uri="{FF2B5EF4-FFF2-40B4-BE49-F238E27FC236}">
                <a16:creationId xmlns:a16="http://schemas.microsoft.com/office/drawing/2014/main" id="{9925FFD7-EACA-4291-8758-69E125120A89}"/>
              </a:ext>
            </a:extLst>
          </p:cNvPr>
          <p:cNvSpPr txBox="1"/>
          <p:nvPr/>
        </p:nvSpPr>
        <p:spPr>
          <a:xfrm>
            <a:off x="8024327" y="4392057"/>
            <a:ext cx="1408922" cy="40011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s-ES" sz="2000" dirty="0"/>
              <a:t>Resultado</a:t>
            </a:r>
          </a:p>
        </p:txBody>
      </p:sp>
      <p:pic>
        <p:nvPicPr>
          <p:cNvPr id="8" name="Gráfico 7" descr="Flechas de cheurón con relleno sólido">
            <a:extLst>
              <a:ext uri="{FF2B5EF4-FFF2-40B4-BE49-F238E27FC236}">
                <a16:creationId xmlns:a16="http://schemas.microsoft.com/office/drawing/2014/main" id="{94226403-2181-4E01-88FB-18BD590DECC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14932" y="2971800"/>
            <a:ext cx="914400" cy="914400"/>
          </a:xfrm>
          <a:prstGeom prst="rect">
            <a:avLst/>
          </a:prstGeom>
        </p:spPr>
      </p:pic>
      <p:pic>
        <p:nvPicPr>
          <p:cNvPr id="20" name="Gráfico 19" descr="Flujo de trabajo con relleno sólido">
            <a:extLst>
              <a:ext uri="{FF2B5EF4-FFF2-40B4-BE49-F238E27FC236}">
                <a16:creationId xmlns:a16="http://schemas.microsoft.com/office/drawing/2014/main" id="{0FAC1D09-B70C-420A-8500-9399A0946A6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6200000">
            <a:off x="5320647" y="2507602"/>
            <a:ext cx="1236306" cy="1236306"/>
          </a:xfrm>
          <a:prstGeom prst="rect">
            <a:avLst/>
          </a:prstGeom>
        </p:spPr>
      </p:pic>
      <p:pic>
        <p:nvPicPr>
          <p:cNvPr id="38" name="Gráfico 37" descr="Flechas de cheurón con relleno sólido">
            <a:extLst>
              <a:ext uri="{FF2B5EF4-FFF2-40B4-BE49-F238E27FC236}">
                <a16:creationId xmlns:a16="http://schemas.microsoft.com/office/drawing/2014/main" id="{0BB3131E-87E6-4B69-97B6-30598B749EB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92211" y="2971800"/>
            <a:ext cx="914400" cy="914400"/>
          </a:xfrm>
          <a:prstGeom prst="rect">
            <a:avLst/>
          </a:prstGeom>
        </p:spPr>
      </p:pic>
      <p:sp>
        <p:nvSpPr>
          <p:cNvPr id="2" name="CuadroTexto 1">
            <a:extLst>
              <a:ext uri="{FF2B5EF4-FFF2-40B4-BE49-F238E27FC236}">
                <a16:creationId xmlns:a16="http://schemas.microsoft.com/office/drawing/2014/main" id="{D41EA3B4-06FC-4C9D-A36E-5F0E756E0E7A}"/>
              </a:ext>
            </a:extLst>
          </p:cNvPr>
          <p:cNvSpPr txBox="1"/>
          <p:nvPr/>
        </p:nvSpPr>
        <p:spPr>
          <a:xfrm>
            <a:off x="84905" y="2936558"/>
            <a:ext cx="2271776" cy="984885"/>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ctr"/>
            <a:r>
              <a:rPr lang="es-ES" sz="1600" b="1" dirty="0"/>
              <a:t>Vuelo</a:t>
            </a:r>
          </a:p>
          <a:p>
            <a:r>
              <a:rPr lang="es-ES" b="0" dirty="0" err="1">
                <a:solidFill>
                  <a:srgbClr val="0000FF"/>
                </a:solidFill>
                <a:effectLst/>
                <a:latin typeface="Consolas" panose="020B0609020204030204" pitchFamily="49" charset="0"/>
              </a:rPr>
              <a:t>LocalDate</a:t>
            </a:r>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fechaSalida</a:t>
            </a:r>
            <a:endParaRPr lang="es-ES" b="0" dirty="0">
              <a:solidFill>
                <a:srgbClr val="000000"/>
              </a:solidFill>
              <a:effectLst/>
              <a:latin typeface="Consolas" panose="020B0609020204030204" pitchFamily="49" charset="0"/>
            </a:endParaRPr>
          </a:p>
          <a:p>
            <a:r>
              <a:rPr lang="es-ES" b="0" dirty="0" err="1">
                <a:solidFill>
                  <a:srgbClr val="0000FF"/>
                </a:solidFill>
                <a:effectLst/>
                <a:latin typeface="Consolas" panose="020B0609020204030204" pitchFamily="49" charset="0"/>
              </a:rPr>
              <a:t>LocalTime</a:t>
            </a:r>
            <a:r>
              <a:rPr lang="es-ES" b="0" dirty="0">
                <a:solidFill>
                  <a:srgbClr val="000000"/>
                </a:solidFill>
                <a:effectLst/>
                <a:latin typeface="Consolas" panose="020B0609020204030204" pitchFamily="49" charset="0"/>
              </a:rPr>
              <a:t> </a:t>
            </a:r>
            <a:r>
              <a:rPr lang="es-ES" b="0" dirty="0" err="1">
                <a:solidFill>
                  <a:srgbClr val="000000"/>
                </a:solidFill>
                <a:effectLst/>
                <a:latin typeface="Consolas" panose="020B0609020204030204" pitchFamily="49" charset="0"/>
              </a:rPr>
              <a:t>horaSalida</a:t>
            </a:r>
            <a:endParaRPr lang="es-ES" b="0" dirty="0">
              <a:solidFill>
                <a:srgbClr val="000000"/>
              </a:solidFill>
              <a:effectLst/>
              <a:latin typeface="Consolas" panose="020B0609020204030204" pitchFamily="49" charset="0"/>
            </a:endParaRPr>
          </a:p>
          <a:p>
            <a:r>
              <a:rPr lang="es-ES" b="0" dirty="0" err="1">
                <a:solidFill>
                  <a:srgbClr val="0000FF"/>
                </a:solidFill>
                <a:effectLst/>
                <a:latin typeface="Consolas" panose="020B0609020204030204" pitchFamily="49" charset="0"/>
              </a:rPr>
              <a:t>String</a:t>
            </a:r>
            <a:r>
              <a:rPr lang="es-ES" b="0" dirty="0">
                <a:solidFill>
                  <a:srgbClr val="000000"/>
                </a:solidFill>
                <a:effectLst/>
                <a:latin typeface="Consolas" panose="020B0609020204030204" pitchFamily="49" charset="0"/>
              </a:rPr>
              <a:t> d</a:t>
            </a:r>
            <a:r>
              <a:rPr lang="es-ES" b="0" dirty="0">
                <a:solidFill>
                  <a:schemeClr val="tx1"/>
                </a:solidFill>
                <a:effectLst/>
                <a:latin typeface="Consolas" panose="020B0609020204030204" pitchFamily="49" charset="0"/>
              </a:rPr>
              <a:t>estino</a:t>
            </a:r>
            <a:endParaRPr lang="es-ES" sz="2000" b="0" dirty="0">
              <a:solidFill>
                <a:schemeClr val="tx1"/>
              </a:solidFill>
              <a:effectLst/>
              <a:latin typeface="Consolas" panose="020B0609020204030204" pitchFamily="49" charset="0"/>
            </a:endParaRPr>
          </a:p>
        </p:txBody>
      </p:sp>
      <p:sp>
        <p:nvSpPr>
          <p:cNvPr id="11" name="CuadroTexto 10">
            <a:extLst>
              <a:ext uri="{FF2B5EF4-FFF2-40B4-BE49-F238E27FC236}">
                <a16:creationId xmlns:a16="http://schemas.microsoft.com/office/drawing/2014/main" id="{14821FA2-EAC7-4048-90F0-78D00B1FD11A}"/>
              </a:ext>
            </a:extLst>
          </p:cNvPr>
          <p:cNvSpPr txBox="1"/>
          <p:nvPr/>
        </p:nvSpPr>
        <p:spPr>
          <a:xfrm>
            <a:off x="9433249" y="2913745"/>
            <a:ext cx="2673846" cy="1077218"/>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algn="ctr"/>
            <a:r>
              <a:rPr lang="es-ES" sz="1600" b="1" dirty="0"/>
              <a:t>Lista</a:t>
            </a:r>
            <a:r>
              <a:rPr lang="es-ES" sz="1600" dirty="0"/>
              <a:t> de los nombres de </a:t>
            </a:r>
            <a:r>
              <a:rPr lang="es-ES" sz="1600" b="1" dirty="0"/>
              <a:t>destinos</a:t>
            </a:r>
            <a:r>
              <a:rPr lang="es-ES" sz="1600" dirty="0"/>
              <a:t> del mes de </a:t>
            </a:r>
            <a:r>
              <a:rPr lang="es-ES" sz="1600" b="1" dirty="0"/>
              <a:t>abril</a:t>
            </a:r>
            <a:r>
              <a:rPr lang="es-ES" sz="1600" dirty="0"/>
              <a:t> ordenados por </a:t>
            </a:r>
            <a:r>
              <a:rPr lang="es-ES" sz="1600" b="1" dirty="0"/>
              <a:t>fecha de salida </a:t>
            </a:r>
          </a:p>
        </p:txBody>
      </p:sp>
    </p:spTree>
    <p:extLst>
      <p:ext uri="{BB962C8B-B14F-4D97-AF65-F5344CB8AC3E}">
        <p14:creationId xmlns:p14="http://schemas.microsoft.com/office/powerpoint/2010/main" val="1003070152"/>
      </p:ext>
    </p:extLst>
  </p:cSld>
  <p:clrMapOvr>
    <a:masterClrMapping/>
  </p:clrMapOvr>
</p:sld>
</file>

<file path=ppt/theme/theme1.xml><?xml version="1.0" encoding="utf-8"?>
<a:theme xmlns:a="http://schemas.openxmlformats.org/drawingml/2006/main" name="Tema U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ema US" id="{A6D9E172-74C5-4E2A-A270-B51BF85FB12C}" vid="{F44E2F08-5470-4C69-8DF5-9622622B558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0DB4FFD619B4C64CBC32EE20BE257CDA" ma:contentTypeVersion="13" ma:contentTypeDescription="Crear nuevo documento." ma:contentTypeScope="" ma:versionID="3a73dcea4072d6a56add22c98070112c">
  <xsd:schema xmlns:xsd="http://www.w3.org/2001/XMLSchema" xmlns:xs="http://www.w3.org/2001/XMLSchema" xmlns:p="http://schemas.microsoft.com/office/2006/metadata/properties" xmlns:ns3="ad03159c-ec62-410a-8b70-bb824bf0d35c" xmlns:ns4="777731a2-55b0-447a-8857-bec46b182a4f" targetNamespace="http://schemas.microsoft.com/office/2006/metadata/properties" ma:root="true" ma:fieldsID="fdef6ce0a8396818772139eebb42e4aa" ns3:_="" ns4:_="">
    <xsd:import namespace="ad03159c-ec62-410a-8b70-bb824bf0d35c"/>
    <xsd:import namespace="777731a2-55b0-447a-8857-bec46b182a4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Location"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d03159c-ec62-410a-8b70-bb824bf0d35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77731a2-55b0-447a-8857-bec46b182a4f" elementFormDefault="qualified">
    <xsd:import namespace="http://schemas.microsoft.com/office/2006/documentManagement/types"/>
    <xsd:import namespace="http://schemas.microsoft.com/office/infopath/2007/PartnerControls"/>
    <xsd:element name="SharedWithUsers" ma:index="1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Detalles de uso compartido" ma:internalName="SharedWithDetails" ma:readOnly="true">
      <xsd:simpleType>
        <xsd:restriction base="dms:Note">
          <xsd:maxLength value="255"/>
        </xsd:restriction>
      </xsd:simpleType>
    </xsd:element>
    <xsd:element name="SharingHintHash" ma:index="20"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3FE4B0-1DC2-4BB4-8CD0-A12BFE8A5801}">
  <ds:schemaRefs>
    <ds:schemaRef ds:uri="http://schemas.microsoft.com/sharepoint/v3/contenttype/forms"/>
  </ds:schemaRefs>
</ds:datastoreItem>
</file>

<file path=customXml/itemProps2.xml><?xml version="1.0" encoding="utf-8"?>
<ds:datastoreItem xmlns:ds="http://schemas.openxmlformats.org/officeDocument/2006/customXml" ds:itemID="{0EB4C29A-127E-43DD-A6D3-0CE41A8FFD3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d03159c-ec62-410a-8b70-bb824bf0d35c"/>
    <ds:schemaRef ds:uri="777731a2-55b0-447a-8857-bec46b182a4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1D2DFC6-C2B2-47FF-88EF-41D0F6683F04}">
  <ds:schemaRefs>
    <ds:schemaRef ds:uri="http://www.w3.org/XML/1998/namespace"/>
    <ds:schemaRef ds:uri="http://purl.org/dc/terms/"/>
    <ds:schemaRef ds:uri="http://purl.org/dc/dcmitype/"/>
    <ds:schemaRef ds:uri="777731a2-55b0-447a-8857-bec46b182a4f"/>
    <ds:schemaRef ds:uri="http://schemas.microsoft.com/office/2006/metadata/properties"/>
    <ds:schemaRef ds:uri="http://purl.org/dc/elements/1.1/"/>
    <ds:schemaRef ds:uri="http://schemas.microsoft.com/office/2006/documentManagement/types"/>
    <ds:schemaRef ds:uri="ad03159c-ec62-410a-8b70-bb824bf0d35c"/>
    <ds:schemaRef ds:uri="http://schemas.microsoft.com/office/infopath/2007/PartnerControls"/>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Tema US</Template>
  <TotalTime>17095</TotalTime>
  <Words>4601</Words>
  <Application>Microsoft Office PowerPoint</Application>
  <PresentationFormat>Panorámica</PresentationFormat>
  <Paragraphs>559</Paragraphs>
  <Slides>48</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48</vt:i4>
      </vt:variant>
    </vt:vector>
  </HeadingPairs>
  <TitlesOfParts>
    <vt:vector size="54" baseType="lpstr">
      <vt:lpstr>Consolas</vt:lpstr>
      <vt:lpstr>Courier New</vt:lpstr>
      <vt:lpstr>Arial</vt:lpstr>
      <vt:lpstr>Arial Narrow</vt:lpstr>
      <vt:lpstr>Calibri</vt:lpstr>
      <vt:lpstr>Tema US</vt:lpstr>
      <vt:lpstr>Fundamentos de Programación</vt:lpstr>
      <vt:lpstr>¿Qué se ve en este tema?</vt:lpstr>
      <vt:lpstr>¿Qué se ve en este tema?</vt:lpstr>
      <vt:lpstr>¿Qué se ve en este tema?</vt:lpstr>
      <vt:lpstr>ÍNDICE</vt:lpstr>
      <vt:lpstr>ÍNDICE</vt:lpstr>
      <vt:lpstr>1. Introducción a Stream</vt:lpstr>
      <vt:lpstr>1. Introducción a Stream</vt:lpstr>
      <vt:lpstr>1. Introducción a Stream</vt:lpstr>
      <vt:lpstr>1. Introducción a Stream</vt:lpstr>
      <vt:lpstr>1. Introducción a Stream Primer ejemplo</vt:lpstr>
      <vt:lpstr>1. Introducción a Stream Segundo ejemplo</vt:lpstr>
      <vt:lpstr>ÍNDICE</vt:lpstr>
      <vt:lpstr>2. Tipo Stream</vt:lpstr>
      <vt:lpstr>ÍNDICE</vt:lpstr>
      <vt:lpstr>3. Operaciones sobre Streams</vt:lpstr>
      <vt:lpstr>ÍNDICE</vt:lpstr>
      <vt:lpstr>4. Interfaz Predicate Boolean allMatch(Predicate)</vt:lpstr>
      <vt:lpstr>4. Interfaz Predicate Boolean anyMatch(Predicate)</vt:lpstr>
      <vt:lpstr>ÍNDICE</vt:lpstr>
      <vt:lpstr>5. Interfaz Comparator Optional min(Comparator)</vt:lpstr>
      <vt:lpstr>5. Interfaz Comparator Optional min(Comparator)</vt:lpstr>
      <vt:lpstr>5. Interfaz Comparator Optional min(Comparator)</vt:lpstr>
      <vt:lpstr>5. Interfaz Comparator Optional max(Comparator)</vt:lpstr>
      <vt:lpstr>5. Interfaz Comparator Stream sorted(Comparator)</vt:lpstr>
      <vt:lpstr>ÍNDICE</vt:lpstr>
      <vt:lpstr>6. Interfaz Function</vt:lpstr>
      <vt:lpstr>6. Interfaz Function</vt:lpstr>
      <vt:lpstr>6. Interfaz Function Stream map(Function)</vt:lpstr>
      <vt:lpstr>6. Interfaz Function Stream map(Function)</vt:lpstr>
      <vt:lpstr>6. Interfaz Function Stream flatMap(Function)</vt:lpstr>
      <vt:lpstr>ÍNDICE</vt:lpstr>
      <vt:lpstr>7. Interfaz Consumer</vt:lpstr>
      <vt:lpstr>7. Interfaz Consumer Stream forEach(Consumer)</vt:lpstr>
      <vt:lpstr>ÍNDICE</vt:lpstr>
      <vt:lpstr>8. Interfaz Collector Object &lt;E&gt; collect(Collector)</vt:lpstr>
      <vt:lpstr>8. Interfaz Collector groupingBy(Function)</vt:lpstr>
      <vt:lpstr>8. Interfaz Collector groupingBy(Function, Collectors)</vt:lpstr>
      <vt:lpstr>8. Interfaz Collector partitionBy(Predicate)</vt:lpstr>
      <vt:lpstr>8. Interfaz Collector groupingBy(Function, Collectors)</vt:lpstr>
      <vt:lpstr>8. Interfaz Collector groupingBy(Function, Collectors)</vt:lpstr>
      <vt:lpstr>8. Interfaz Collector groupingBy(Function, Collectors)</vt:lpstr>
      <vt:lpstr>8. Interfaz Collector groupingBy(Function, Collectors)</vt:lpstr>
      <vt:lpstr>8. Interfaz Collector groupingBy(Function, Collectors) + max</vt:lpstr>
      <vt:lpstr>8. Interfaz Collector groupingBy(Function, Supplier, Collectors)</vt:lpstr>
      <vt:lpstr>8. Interfaz Collector groupingBy(Function, Supplier, Collectors)</vt:lpstr>
      <vt:lpstr>ÍNDICE</vt:lpstr>
      <vt:lpstr>9. Otros métodos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06 - Streams</dc:title>
  <dc:creator>José  María Luna</dc:creator>
  <cp:lastModifiedBy>JOSE MARIA LUNA ROMERA</cp:lastModifiedBy>
  <cp:revision>534</cp:revision>
  <cp:lastPrinted>2018-12-15T22:30:58Z</cp:lastPrinted>
  <dcterms:modified xsi:type="dcterms:W3CDTF">2024-05-09T11:53:11Z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0x0101000DB4FFD619B4C64CBC32EE20BE257CDA</vt:lpwstr>
  </property>
</Properties>
</file>