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Fira Sans Black"/>
      <p:bold r:id="rId13"/>
      <p:boldItalic r:id="rId14"/>
    </p:embeddedFont>
    <p:embeddedFont>
      <p:font typeface="Fira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FiraSansBlack-bold.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regular.fntdata"/><Relationship Id="rId14" Type="http://schemas.openxmlformats.org/officeDocument/2006/relationships/font" Target="fonts/FiraSansBlack-boldItalic.fntdata"/><Relationship Id="rId17" Type="http://schemas.openxmlformats.org/officeDocument/2006/relationships/font" Target="fonts/FiraSans-italic.fntdata"/><Relationship Id="rId16" Type="http://schemas.openxmlformats.org/officeDocument/2006/relationships/font" Target="fonts/Fira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Fira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b957727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b957727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62ef9112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62ef9112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b9577277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b9577277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957727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b957727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646c4d463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646c4d463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b9577277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b9577277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b957727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b957727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766850" y="1445000"/>
            <a:ext cx="3567000" cy="14241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0" name="Google Shape;10;p2"/>
          <p:cNvSpPr txBox="1"/>
          <p:nvPr>
            <p:ph idx="1" type="subTitle"/>
          </p:nvPr>
        </p:nvSpPr>
        <p:spPr>
          <a:xfrm>
            <a:off x="4766850" y="2905900"/>
            <a:ext cx="356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 name="Google Shape;42;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Fira Sans Black"/>
              <a:buNone/>
              <a:defRPr>
                <a:latin typeface="Fira Sans Black"/>
                <a:ea typeface="Fira Sans Black"/>
                <a:cs typeface="Fira Sans Black"/>
                <a:sym typeface="Fira Sans Black"/>
              </a:defRPr>
            </a:lvl1pPr>
            <a:lvl2pPr lvl="1" rtl="0">
              <a:spcBef>
                <a:spcPts val="0"/>
              </a:spcBef>
              <a:spcAft>
                <a:spcPts val="0"/>
              </a:spcAft>
              <a:buSzPts val="2800"/>
              <a:buFont typeface="Fira Sans Black"/>
              <a:buNone/>
              <a:defRPr>
                <a:latin typeface="Fira Sans Black"/>
                <a:ea typeface="Fira Sans Black"/>
                <a:cs typeface="Fira Sans Black"/>
                <a:sym typeface="Fira Sans Black"/>
              </a:defRPr>
            </a:lvl2pPr>
            <a:lvl3pPr lvl="2" rtl="0">
              <a:spcBef>
                <a:spcPts val="0"/>
              </a:spcBef>
              <a:spcAft>
                <a:spcPts val="0"/>
              </a:spcAft>
              <a:buSzPts val="2800"/>
              <a:buFont typeface="Fira Sans Black"/>
              <a:buNone/>
              <a:defRPr>
                <a:latin typeface="Fira Sans Black"/>
                <a:ea typeface="Fira Sans Black"/>
                <a:cs typeface="Fira Sans Black"/>
                <a:sym typeface="Fira Sans Black"/>
              </a:defRPr>
            </a:lvl3pPr>
            <a:lvl4pPr lvl="3" rtl="0">
              <a:spcBef>
                <a:spcPts val="0"/>
              </a:spcBef>
              <a:spcAft>
                <a:spcPts val="0"/>
              </a:spcAft>
              <a:buSzPts val="2800"/>
              <a:buFont typeface="Fira Sans Black"/>
              <a:buNone/>
              <a:defRPr>
                <a:latin typeface="Fira Sans Black"/>
                <a:ea typeface="Fira Sans Black"/>
                <a:cs typeface="Fira Sans Black"/>
                <a:sym typeface="Fira Sans Black"/>
              </a:defRPr>
            </a:lvl4pPr>
            <a:lvl5pPr lvl="4" rtl="0">
              <a:spcBef>
                <a:spcPts val="0"/>
              </a:spcBef>
              <a:spcAft>
                <a:spcPts val="0"/>
              </a:spcAft>
              <a:buSzPts val="2800"/>
              <a:buFont typeface="Fira Sans Black"/>
              <a:buNone/>
              <a:defRPr>
                <a:latin typeface="Fira Sans Black"/>
                <a:ea typeface="Fira Sans Black"/>
                <a:cs typeface="Fira Sans Black"/>
                <a:sym typeface="Fira Sans Black"/>
              </a:defRPr>
            </a:lvl5pPr>
            <a:lvl6pPr lvl="5" rtl="0">
              <a:spcBef>
                <a:spcPts val="0"/>
              </a:spcBef>
              <a:spcAft>
                <a:spcPts val="0"/>
              </a:spcAft>
              <a:buSzPts val="2800"/>
              <a:buFont typeface="Fira Sans Black"/>
              <a:buNone/>
              <a:defRPr>
                <a:latin typeface="Fira Sans Black"/>
                <a:ea typeface="Fira Sans Black"/>
                <a:cs typeface="Fira Sans Black"/>
                <a:sym typeface="Fira Sans Black"/>
              </a:defRPr>
            </a:lvl6pPr>
            <a:lvl7pPr lvl="6" rtl="0">
              <a:spcBef>
                <a:spcPts val="0"/>
              </a:spcBef>
              <a:spcAft>
                <a:spcPts val="0"/>
              </a:spcAft>
              <a:buSzPts val="2800"/>
              <a:buFont typeface="Fira Sans Black"/>
              <a:buNone/>
              <a:defRPr>
                <a:latin typeface="Fira Sans Black"/>
                <a:ea typeface="Fira Sans Black"/>
                <a:cs typeface="Fira Sans Black"/>
                <a:sym typeface="Fira Sans Black"/>
              </a:defRPr>
            </a:lvl7pPr>
            <a:lvl8pPr lvl="7" rtl="0">
              <a:spcBef>
                <a:spcPts val="0"/>
              </a:spcBef>
              <a:spcAft>
                <a:spcPts val="0"/>
              </a:spcAft>
              <a:buSzPts val="2800"/>
              <a:buFont typeface="Fira Sans Black"/>
              <a:buNone/>
              <a:defRPr>
                <a:latin typeface="Fira Sans Black"/>
                <a:ea typeface="Fira Sans Black"/>
                <a:cs typeface="Fira Sans Black"/>
                <a:sym typeface="Fira Sans Black"/>
              </a:defRPr>
            </a:lvl8pPr>
            <a:lvl9pPr lvl="8" rtl="0">
              <a:spcBef>
                <a:spcPts val="0"/>
              </a:spcBef>
              <a:spcAft>
                <a:spcPts val="0"/>
              </a:spcAft>
              <a:buSzPts val="2800"/>
              <a:buFont typeface="Fira Sans Black"/>
              <a:buNone/>
              <a:defRPr>
                <a:latin typeface="Fira Sans Black"/>
                <a:ea typeface="Fira Sans Black"/>
                <a:cs typeface="Fira Sans Black"/>
                <a:sym typeface="Fira Sans Black"/>
              </a:defRPr>
            </a:lvl9pPr>
          </a:lstStyle>
          <a:p/>
        </p:txBody>
      </p:sp>
      <p:sp>
        <p:nvSpPr>
          <p:cNvPr id="16" name="Google Shape;16;p4"/>
          <p:cNvSpPr txBox="1"/>
          <p:nvPr>
            <p:ph idx="1" type="body"/>
          </p:nvPr>
        </p:nvSpPr>
        <p:spPr>
          <a:xfrm>
            <a:off x="457200" y="1152475"/>
            <a:ext cx="8229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Fira Sans"/>
              <a:buChar char="●"/>
              <a:defRPr>
                <a:latin typeface="Fira Sans"/>
                <a:ea typeface="Fira Sans"/>
                <a:cs typeface="Fira Sans"/>
                <a:sym typeface="Fira Sans"/>
              </a:defRPr>
            </a:lvl1pPr>
            <a:lvl2pPr indent="-317500" lvl="1" marL="914400" rtl="0">
              <a:spcBef>
                <a:spcPts val="1600"/>
              </a:spcBef>
              <a:spcAft>
                <a:spcPts val="0"/>
              </a:spcAft>
              <a:buSzPts val="1400"/>
              <a:buFont typeface="Fira Sans"/>
              <a:buChar char="○"/>
              <a:defRPr>
                <a:latin typeface="Fira Sans"/>
                <a:ea typeface="Fira Sans"/>
                <a:cs typeface="Fira Sans"/>
                <a:sym typeface="Fira Sans"/>
              </a:defRPr>
            </a:lvl2pPr>
            <a:lvl3pPr indent="-317500" lvl="2" marL="1371600" rtl="0">
              <a:spcBef>
                <a:spcPts val="1600"/>
              </a:spcBef>
              <a:spcAft>
                <a:spcPts val="0"/>
              </a:spcAft>
              <a:buSzPts val="1400"/>
              <a:buFont typeface="Fira Sans"/>
              <a:buChar char="■"/>
              <a:defRPr>
                <a:latin typeface="Fira Sans"/>
                <a:ea typeface="Fira Sans"/>
                <a:cs typeface="Fira Sans"/>
                <a:sym typeface="Fira Sans"/>
              </a:defRPr>
            </a:lvl3pPr>
            <a:lvl4pPr indent="-317500" lvl="3" marL="1828800" rtl="0">
              <a:spcBef>
                <a:spcPts val="1600"/>
              </a:spcBef>
              <a:spcAft>
                <a:spcPts val="0"/>
              </a:spcAft>
              <a:buSzPts val="1400"/>
              <a:buFont typeface="Fira Sans"/>
              <a:buChar char="●"/>
              <a:defRPr>
                <a:latin typeface="Fira Sans"/>
                <a:ea typeface="Fira Sans"/>
                <a:cs typeface="Fira Sans"/>
                <a:sym typeface="Fira Sans"/>
              </a:defRPr>
            </a:lvl4pPr>
            <a:lvl5pPr indent="-317500" lvl="4" marL="2286000" rtl="0">
              <a:spcBef>
                <a:spcPts val="1600"/>
              </a:spcBef>
              <a:spcAft>
                <a:spcPts val="0"/>
              </a:spcAft>
              <a:buSzPts val="1400"/>
              <a:buFont typeface="Fira Sans"/>
              <a:buChar char="○"/>
              <a:defRPr>
                <a:latin typeface="Fira Sans"/>
                <a:ea typeface="Fira Sans"/>
                <a:cs typeface="Fira Sans"/>
                <a:sym typeface="Fira Sans"/>
              </a:defRPr>
            </a:lvl5pPr>
            <a:lvl6pPr indent="-317500" lvl="5" marL="2743200" rtl="0">
              <a:spcBef>
                <a:spcPts val="1600"/>
              </a:spcBef>
              <a:spcAft>
                <a:spcPts val="0"/>
              </a:spcAft>
              <a:buSzPts val="1400"/>
              <a:buFont typeface="Fira Sans"/>
              <a:buChar char="■"/>
              <a:defRPr>
                <a:latin typeface="Fira Sans"/>
                <a:ea typeface="Fira Sans"/>
                <a:cs typeface="Fira Sans"/>
                <a:sym typeface="Fira Sans"/>
              </a:defRPr>
            </a:lvl6pPr>
            <a:lvl7pPr indent="-317500" lvl="6" marL="3200400" rtl="0">
              <a:spcBef>
                <a:spcPts val="1600"/>
              </a:spcBef>
              <a:spcAft>
                <a:spcPts val="0"/>
              </a:spcAft>
              <a:buSzPts val="1400"/>
              <a:buFont typeface="Fira Sans"/>
              <a:buChar char="●"/>
              <a:defRPr>
                <a:latin typeface="Fira Sans"/>
                <a:ea typeface="Fira Sans"/>
                <a:cs typeface="Fira Sans"/>
                <a:sym typeface="Fira Sans"/>
              </a:defRPr>
            </a:lvl7pPr>
            <a:lvl8pPr indent="-317500" lvl="7" marL="3657600" rtl="0">
              <a:spcBef>
                <a:spcPts val="1600"/>
              </a:spcBef>
              <a:spcAft>
                <a:spcPts val="0"/>
              </a:spcAft>
              <a:buSzPts val="1400"/>
              <a:buFont typeface="Fira Sans"/>
              <a:buChar char="○"/>
              <a:defRPr>
                <a:latin typeface="Fira Sans"/>
                <a:ea typeface="Fira Sans"/>
                <a:cs typeface="Fira Sans"/>
                <a:sym typeface="Fira Sans"/>
              </a:defRPr>
            </a:lvl8pPr>
            <a:lvl9pPr indent="-317500" lvl="8" marL="4114800" rtl="0">
              <a:spcBef>
                <a:spcPts val="1600"/>
              </a:spcBef>
              <a:spcAft>
                <a:spcPts val="1600"/>
              </a:spcAft>
              <a:buSzPts val="1400"/>
              <a:buFont typeface="Fira Sans"/>
              <a:buChar char="■"/>
              <a:defRPr>
                <a:latin typeface="Fira Sans"/>
                <a:ea typeface="Fira Sans"/>
                <a:cs typeface="Fira Sans"/>
                <a:sym typeface="Fira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9" name="Google Shape;3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92625"/>
            <a:ext cx="8229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b="1" sz="2800">
                <a:solidFill>
                  <a:schemeClr val="dk1"/>
                </a:solidFill>
                <a:latin typeface="Fira Sans"/>
                <a:ea typeface="Fira Sans"/>
                <a:cs typeface="Fira Sans"/>
                <a:sym typeface="Fira Sans"/>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indent="-317500" lvl="1" marL="914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indent="-317500" lvl="2" marL="1371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indent="-317500" lvl="3" marL="18288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indent="-317500" lvl="4" marL="22860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indent="-317500" lvl="5" marL="27432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indent="-317500" lvl="6" marL="32004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indent="-317500" lvl="7" marL="3657600">
              <a:lnSpc>
                <a:spcPct val="115000"/>
              </a:lnSpc>
              <a:spcBef>
                <a:spcPts val="160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indent="-317500" lvl="8" marL="4114800">
              <a:lnSpc>
                <a:spcPct val="115000"/>
              </a:lnSpc>
              <a:spcBef>
                <a:spcPts val="1600"/>
              </a:spcBef>
              <a:spcAft>
                <a:spcPts val="1600"/>
              </a:spcAft>
              <a:buClr>
                <a:schemeClr val="dk1"/>
              </a:buClr>
              <a:buSzPts val="1400"/>
              <a:buFont typeface="Fira Sans"/>
              <a:buChar char="■"/>
              <a:defRPr>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3"/>
          <p:cNvSpPr txBox="1"/>
          <p:nvPr>
            <p:ph type="ctrTitle"/>
          </p:nvPr>
        </p:nvSpPr>
        <p:spPr>
          <a:xfrm>
            <a:off x="4572000" y="1206875"/>
            <a:ext cx="4272900" cy="166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Internship: Associate MSS Engineer</a:t>
            </a:r>
            <a:endParaRPr/>
          </a:p>
        </p:txBody>
      </p:sp>
      <p:sp>
        <p:nvSpPr>
          <p:cNvPr id="51" name="Google Shape;51;p13"/>
          <p:cNvSpPr txBox="1"/>
          <p:nvPr>
            <p:ph idx="1" type="subTitle"/>
          </p:nvPr>
        </p:nvSpPr>
        <p:spPr>
          <a:xfrm>
            <a:off x="5066900" y="2869175"/>
            <a:ext cx="34563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-by Poojan Shah (19IT133)</a:t>
            </a:r>
            <a:endParaRPr sz="1900"/>
          </a:p>
        </p:txBody>
      </p:sp>
      <p:grpSp>
        <p:nvGrpSpPr>
          <p:cNvPr id="52" name="Google Shape;52;p13"/>
          <p:cNvGrpSpPr/>
          <p:nvPr/>
        </p:nvGrpSpPr>
        <p:grpSpPr>
          <a:xfrm>
            <a:off x="-2395492" y="1206887"/>
            <a:ext cx="6967495" cy="3975885"/>
            <a:chOff x="2925068" y="2092209"/>
            <a:chExt cx="3288881" cy="1876746"/>
          </a:xfrm>
        </p:grpSpPr>
        <p:sp>
          <p:nvSpPr>
            <p:cNvPr id="53" name="Google Shape;53;p13"/>
            <p:cNvSpPr/>
            <p:nvPr/>
          </p:nvSpPr>
          <p:spPr>
            <a:xfrm>
              <a:off x="3215525" y="2092209"/>
              <a:ext cx="2707966" cy="1691850"/>
            </a:xfrm>
            <a:custGeom>
              <a:rect b="b" l="l" r="r" t="t"/>
              <a:pathLst>
                <a:path extrusionOk="0" h="51424" w="82309">
                  <a:moveTo>
                    <a:pt x="2334" y="0"/>
                  </a:moveTo>
                  <a:cubicBezTo>
                    <a:pt x="1036" y="0"/>
                    <a:pt x="0" y="1036"/>
                    <a:pt x="0" y="2334"/>
                  </a:cubicBezTo>
                  <a:lnTo>
                    <a:pt x="0" y="51423"/>
                  </a:lnTo>
                  <a:lnTo>
                    <a:pt x="82308" y="51423"/>
                  </a:lnTo>
                  <a:lnTo>
                    <a:pt x="82308" y="2334"/>
                  </a:lnTo>
                  <a:cubicBezTo>
                    <a:pt x="82308" y="1036"/>
                    <a:pt x="81273" y="0"/>
                    <a:pt x="79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323634" y="2235192"/>
              <a:ext cx="2492537" cy="1468557"/>
            </a:xfrm>
            <a:custGeom>
              <a:rect b="b" l="l" r="r" t="t"/>
              <a:pathLst>
                <a:path extrusionOk="0" h="44637" w="75761">
                  <a:moveTo>
                    <a:pt x="1" y="0"/>
                  </a:moveTo>
                  <a:lnTo>
                    <a:pt x="1" y="44637"/>
                  </a:lnTo>
                  <a:lnTo>
                    <a:pt x="75760" y="44637"/>
                  </a:lnTo>
                  <a:lnTo>
                    <a:pt x="757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2925068" y="3784023"/>
              <a:ext cx="3288881" cy="184931"/>
            </a:xfrm>
            <a:custGeom>
              <a:rect b="b" l="l" r="r" t="t"/>
              <a:pathLst>
                <a:path extrusionOk="0" h="5621" w="99966">
                  <a:moveTo>
                    <a:pt x="1" y="0"/>
                  </a:moveTo>
                  <a:lnTo>
                    <a:pt x="1" y="2703"/>
                  </a:lnTo>
                  <a:cubicBezTo>
                    <a:pt x="1" y="4310"/>
                    <a:pt x="1311" y="5620"/>
                    <a:pt x="2918" y="5620"/>
                  </a:cubicBezTo>
                  <a:lnTo>
                    <a:pt x="97049" y="5620"/>
                  </a:lnTo>
                  <a:cubicBezTo>
                    <a:pt x="98656" y="5620"/>
                    <a:pt x="99966" y="4310"/>
                    <a:pt x="99966" y="2703"/>
                  </a:cubicBezTo>
                  <a:lnTo>
                    <a:pt x="999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4180924" y="3783234"/>
              <a:ext cx="777592" cy="56062"/>
            </a:xfrm>
            <a:custGeom>
              <a:rect b="b" l="l" r="r" t="t"/>
              <a:pathLst>
                <a:path extrusionOk="0" h="1704" w="23635">
                  <a:moveTo>
                    <a:pt x="0" y="1"/>
                  </a:moveTo>
                  <a:lnTo>
                    <a:pt x="0" y="822"/>
                  </a:lnTo>
                  <a:cubicBezTo>
                    <a:pt x="0" y="1310"/>
                    <a:pt x="405" y="1703"/>
                    <a:pt x="881" y="1703"/>
                  </a:cubicBezTo>
                  <a:lnTo>
                    <a:pt x="22753" y="1703"/>
                  </a:lnTo>
                  <a:cubicBezTo>
                    <a:pt x="23229" y="1703"/>
                    <a:pt x="23622" y="1310"/>
                    <a:pt x="23634" y="822"/>
                  </a:cubicBezTo>
                  <a:lnTo>
                    <a:pt x="236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3323059" y="2235192"/>
              <a:ext cx="2492899" cy="1468557"/>
            </a:xfrm>
            <a:custGeom>
              <a:rect b="b" l="l" r="r" t="t"/>
              <a:pathLst>
                <a:path extrusionOk="0" h="44637" w="75772">
                  <a:moveTo>
                    <a:pt x="1" y="0"/>
                  </a:moveTo>
                  <a:lnTo>
                    <a:pt x="1" y="44637"/>
                  </a:lnTo>
                  <a:lnTo>
                    <a:pt x="7577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4150738" y="2399297"/>
              <a:ext cx="837535" cy="1077278"/>
            </a:xfrm>
            <a:custGeom>
              <a:rect b="b" l="l" r="r" t="t"/>
              <a:pathLst>
                <a:path extrusionOk="0" h="32744" w="25457">
                  <a:moveTo>
                    <a:pt x="12728" y="1"/>
                  </a:moveTo>
                  <a:lnTo>
                    <a:pt x="1" y="3775"/>
                  </a:lnTo>
                  <a:lnTo>
                    <a:pt x="1" y="22182"/>
                  </a:lnTo>
                  <a:cubicBezTo>
                    <a:pt x="5156" y="31398"/>
                    <a:pt x="12728" y="32743"/>
                    <a:pt x="12728" y="32743"/>
                  </a:cubicBezTo>
                  <a:cubicBezTo>
                    <a:pt x="12728" y="32743"/>
                    <a:pt x="20301" y="31386"/>
                    <a:pt x="25456" y="22182"/>
                  </a:cubicBezTo>
                  <a:lnTo>
                    <a:pt x="25456" y="3775"/>
                  </a:lnTo>
                  <a:lnTo>
                    <a:pt x="1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176203" y="2431835"/>
              <a:ext cx="786606" cy="1012201"/>
            </a:xfrm>
            <a:custGeom>
              <a:rect b="b" l="l" r="r" t="t"/>
              <a:pathLst>
                <a:path extrusionOk="0" fill="none" h="30766" w="23909">
                  <a:moveTo>
                    <a:pt x="11954" y="0"/>
                  </a:moveTo>
                  <a:lnTo>
                    <a:pt x="1" y="3560"/>
                  </a:lnTo>
                  <a:lnTo>
                    <a:pt x="1" y="20860"/>
                  </a:lnTo>
                  <a:cubicBezTo>
                    <a:pt x="4846" y="29504"/>
                    <a:pt x="11954" y="30766"/>
                    <a:pt x="11954" y="30766"/>
                  </a:cubicBezTo>
                  <a:cubicBezTo>
                    <a:pt x="11954" y="30766"/>
                    <a:pt x="19062" y="29504"/>
                    <a:pt x="23908" y="20860"/>
                  </a:cubicBezTo>
                  <a:lnTo>
                    <a:pt x="23908" y="3560"/>
                  </a:lnTo>
                  <a:close/>
                </a:path>
              </a:pathLst>
            </a:custGeom>
            <a:noFill/>
            <a:ln cap="flat" cmpd="sng" w="7750">
              <a:solidFill>
                <a:srgbClr val="FCFCFC"/>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479392" y="2781627"/>
              <a:ext cx="180226" cy="313011"/>
            </a:xfrm>
            <a:custGeom>
              <a:rect b="b" l="l" r="r" t="t"/>
              <a:pathLst>
                <a:path extrusionOk="0" h="9514" w="5478">
                  <a:moveTo>
                    <a:pt x="2739" y="0"/>
                  </a:moveTo>
                  <a:cubicBezTo>
                    <a:pt x="1227" y="0"/>
                    <a:pt x="1" y="1239"/>
                    <a:pt x="1" y="2739"/>
                  </a:cubicBezTo>
                  <a:cubicBezTo>
                    <a:pt x="1" y="3810"/>
                    <a:pt x="608" y="4715"/>
                    <a:pt x="1501" y="5180"/>
                  </a:cubicBezTo>
                  <a:lnTo>
                    <a:pt x="1489" y="5180"/>
                  </a:lnTo>
                  <a:lnTo>
                    <a:pt x="310" y="9513"/>
                  </a:lnTo>
                  <a:lnTo>
                    <a:pt x="5168" y="9513"/>
                  </a:lnTo>
                  <a:lnTo>
                    <a:pt x="3978" y="5180"/>
                  </a:lnTo>
                  <a:cubicBezTo>
                    <a:pt x="4871" y="4727"/>
                    <a:pt x="5478" y="3810"/>
                    <a:pt x="5478" y="2739"/>
                  </a:cubicBezTo>
                  <a:cubicBezTo>
                    <a:pt x="5478" y="1215"/>
                    <a:pt x="4251" y="0"/>
                    <a:pt x="2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3"/>
          <p:cNvSpPr txBox="1"/>
          <p:nvPr>
            <p:ph idx="1" type="subTitle"/>
          </p:nvPr>
        </p:nvSpPr>
        <p:spPr>
          <a:xfrm>
            <a:off x="5066900" y="3958400"/>
            <a:ext cx="3456300" cy="4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Internal Guide: Prof.Madhav Ajwalia</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MSS Engineer ?</a:t>
            </a:r>
            <a:endParaRPr/>
          </a:p>
        </p:txBody>
      </p:sp>
      <p:sp>
        <p:nvSpPr>
          <p:cNvPr id="67" name="Google Shape;67;p14"/>
          <p:cNvSpPr txBox="1"/>
          <p:nvPr>
            <p:ph idx="1" type="body"/>
          </p:nvPr>
        </p:nvSpPr>
        <p:spPr>
          <a:xfrm>
            <a:off x="457200" y="1152475"/>
            <a:ext cx="8629800" cy="3508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Managed Security Service (MSS) </a:t>
            </a:r>
            <a:r>
              <a:rPr lang="en"/>
              <a:t>Engineer is the one of takes care all managing security products provided as a service to that users or clients.</a:t>
            </a:r>
            <a:endParaRPr/>
          </a:p>
          <a:p>
            <a:pPr indent="-342900" lvl="0" marL="457200" rtl="0" algn="l">
              <a:lnSpc>
                <a:spcPct val="150000"/>
              </a:lnSpc>
              <a:spcBef>
                <a:spcPts val="0"/>
              </a:spcBef>
              <a:spcAft>
                <a:spcPts val="0"/>
              </a:spcAft>
              <a:buSzPts val="1800"/>
              <a:buChar char="●"/>
            </a:pPr>
            <a:r>
              <a:rPr lang="en"/>
              <a:t>In managed services, from solving very small queries of clients to managing and triaging major events like application of security signatures of a firewall, to regularly keep up with zero day vulnerabilities and ready with some countermeasures.</a:t>
            </a:r>
            <a:endParaRPr/>
          </a:p>
          <a:p>
            <a:pPr indent="-342900" lvl="0" marL="457200" rtl="0" algn="l">
              <a:lnSpc>
                <a:spcPct val="150000"/>
              </a:lnSpc>
              <a:spcBef>
                <a:spcPts val="0"/>
              </a:spcBef>
              <a:spcAft>
                <a:spcPts val="0"/>
              </a:spcAft>
              <a:buSzPts val="1800"/>
              <a:buChar char="●"/>
            </a:pPr>
            <a:r>
              <a:rPr lang="en"/>
              <a:t>Also, monitoring of data on application and providing it as per user requirements is also one of the job that MSS does if it has any such monitoring service separately.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Tasks</a:t>
            </a:r>
            <a:endParaRPr/>
          </a:p>
        </p:txBody>
      </p:sp>
      <p:grpSp>
        <p:nvGrpSpPr>
          <p:cNvPr id="73" name="Google Shape;73;p15"/>
          <p:cNvGrpSpPr/>
          <p:nvPr/>
        </p:nvGrpSpPr>
        <p:grpSpPr>
          <a:xfrm>
            <a:off x="107168" y="1463258"/>
            <a:ext cx="1616945" cy="904942"/>
            <a:chOff x="537975" y="1463210"/>
            <a:chExt cx="1296045" cy="728323"/>
          </a:xfrm>
        </p:grpSpPr>
        <p:sp>
          <p:nvSpPr>
            <p:cNvPr id="74" name="Google Shape;74;p15"/>
            <p:cNvSpPr txBox="1"/>
            <p:nvPr/>
          </p:nvSpPr>
          <p:spPr>
            <a:xfrm>
              <a:off x="538020" y="1463210"/>
              <a:ext cx="1296000" cy="2625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POC Validation</a:t>
              </a:r>
              <a:endParaRPr b="1">
                <a:solidFill>
                  <a:schemeClr val="dk1"/>
                </a:solidFill>
                <a:latin typeface="Fira Sans"/>
                <a:ea typeface="Fira Sans"/>
                <a:cs typeface="Fira Sans"/>
                <a:sym typeface="Fira Sans"/>
              </a:endParaRPr>
            </a:p>
          </p:txBody>
        </p:sp>
        <p:sp>
          <p:nvSpPr>
            <p:cNvPr id="75" name="Google Shape;75;p15"/>
            <p:cNvSpPr txBox="1"/>
            <p:nvPr/>
          </p:nvSpPr>
          <p:spPr>
            <a:xfrm>
              <a:off x="537975" y="1749333"/>
              <a:ext cx="12960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Manual validation of POC raised by client or automated scanner</a:t>
              </a:r>
              <a:endParaRPr sz="1200">
                <a:solidFill>
                  <a:schemeClr val="dk1"/>
                </a:solidFill>
                <a:latin typeface="Fira Sans"/>
                <a:ea typeface="Fira Sans"/>
                <a:cs typeface="Fira Sans"/>
                <a:sym typeface="Fira Sans"/>
              </a:endParaRPr>
            </a:p>
          </p:txBody>
        </p:sp>
      </p:grpSp>
      <p:grpSp>
        <p:nvGrpSpPr>
          <p:cNvPr id="76" name="Google Shape;76;p15"/>
          <p:cNvGrpSpPr/>
          <p:nvPr/>
        </p:nvGrpSpPr>
        <p:grpSpPr>
          <a:xfrm>
            <a:off x="7424698" y="1525211"/>
            <a:ext cx="1616970" cy="666264"/>
            <a:chOff x="7433648" y="1525275"/>
            <a:chExt cx="1357202" cy="666264"/>
          </a:xfrm>
        </p:grpSpPr>
        <p:sp>
          <p:nvSpPr>
            <p:cNvPr id="77" name="Google Shape;77;p15"/>
            <p:cNvSpPr txBox="1"/>
            <p:nvPr/>
          </p:nvSpPr>
          <p:spPr>
            <a:xfrm>
              <a:off x="7433648" y="1525275"/>
              <a:ext cx="1296000" cy="200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dk1"/>
                  </a:solidFill>
                  <a:latin typeface="Fira Sans"/>
                  <a:ea typeface="Fira Sans"/>
                  <a:cs typeface="Fira Sans"/>
                  <a:sym typeface="Fira Sans"/>
                </a:rPr>
                <a:t>Client tickets </a:t>
              </a:r>
              <a:endParaRPr b="1">
                <a:solidFill>
                  <a:schemeClr val="dk1"/>
                </a:solidFill>
                <a:latin typeface="Fira Sans"/>
                <a:ea typeface="Fira Sans"/>
                <a:cs typeface="Fira Sans"/>
                <a:sym typeface="Fira Sans"/>
              </a:endParaRPr>
            </a:p>
          </p:txBody>
        </p:sp>
        <p:sp>
          <p:nvSpPr>
            <p:cNvPr id="78" name="Google Shape;78;p15"/>
            <p:cNvSpPr txBox="1"/>
            <p:nvPr/>
          </p:nvSpPr>
          <p:spPr>
            <a:xfrm>
              <a:off x="7433650" y="1749339"/>
              <a:ext cx="13572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Solving client queries </a:t>
              </a:r>
              <a:endParaRPr sz="1200">
                <a:solidFill>
                  <a:schemeClr val="dk1"/>
                </a:solidFill>
                <a:latin typeface="Fira Sans"/>
                <a:ea typeface="Fira Sans"/>
                <a:cs typeface="Fira Sans"/>
                <a:sym typeface="Fira Sans"/>
              </a:endParaRPr>
            </a:p>
          </p:txBody>
        </p:sp>
      </p:grpSp>
      <p:grpSp>
        <p:nvGrpSpPr>
          <p:cNvPr id="79" name="Google Shape;79;p15"/>
          <p:cNvGrpSpPr/>
          <p:nvPr/>
        </p:nvGrpSpPr>
        <p:grpSpPr>
          <a:xfrm>
            <a:off x="107023" y="3825950"/>
            <a:ext cx="1616890" cy="666275"/>
            <a:chOff x="179676" y="3825953"/>
            <a:chExt cx="1654276" cy="666275"/>
          </a:xfrm>
        </p:grpSpPr>
        <p:sp>
          <p:nvSpPr>
            <p:cNvPr id="80" name="Google Shape;80;p15"/>
            <p:cNvSpPr txBox="1"/>
            <p:nvPr/>
          </p:nvSpPr>
          <p:spPr>
            <a:xfrm>
              <a:off x="179676" y="3825953"/>
              <a:ext cx="1654200" cy="200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dk1"/>
                  </a:solidFill>
                  <a:latin typeface="Fira Sans"/>
                  <a:ea typeface="Fira Sans"/>
                  <a:cs typeface="Fira Sans"/>
                  <a:sym typeface="Fira Sans"/>
                </a:rPr>
                <a:t>Firewall Working</a:t>
              </a:r>
              <a:endParaRPr b="1">
                <a:solidFill>
                  <a:schemeClr val="dk1"/>
                </a:solidFill>
                <a:latin typeface="Fira Sans"/>
                <a:ea typeface="Fira Sans"/>
                <a:cs typeface="Fira Sans"/>
                <a:sym typeface="Fira Sans"/>
              </a:endParaRPr>
            </a:p>
          </p:txBody>
        </p:sp>
        <p:sp>
          <p:nvSpPr>
            <p:cNvPr id="81" name="Google Shape;81;p15"/>
            <p:cNvSpPr txBox="1"/>
            <p:nvPr/>
          </p:nvSpPr>
          <p:spPr>
            <a:xfrm>
              <a:off x="179753" y="4050027"/>
              <a:ext cx="16542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Filtering malicious and legitimate traffic</a:t>
              </a:r>
              <a:endParaRPr sz="1200">
                <a:solidFill>
                  <a:schemeClr val="dk1"/>
                </a:solidFill>
                <a:latin typeface="Fira Sans"/>
                <a:ea typeface="Fira Sans"/>
                <a:cs typeface="Fira Sans"/>
                <a:sym typeface="Fira Sans"/>
              </a:endParaRPr>
            </a:p>
          </p:txBody>
        </p:sp>
      </p:grpSp>
      <p:grpSp>
        <p:nvGrpSpPr>
          <p:cNvPr id="82" name="Google Shape;82;p15"/>
          <p:cNvGrpSpPr/>
          <p:nvPr/>
        </p:nvGrpSpPr>
        <p:grpSpPr>
          <a:xfrm>
            <a:off x="7424811" y="3825950"/>
            <a:ext cx="1616960" cy="666275"/>
            <a:chOff x="7433658" y="3825951"/>
            <a:chExt cx="1758903" cy="666275"/>
          </a:xfrm>
        </p:grpSpPr>
        <p:sp>
          <p:nvSpPr>
            <p:cNvPr id="83" name="Google Shape;83;p15"/>
            <p:cNvSpPr txBox="1"/>
            <p:nvPr/>
          </p:nvSpPr>
          <p:spPr>
            <a:xfrm>
              <a:off x="7433661" y="3825951"/>
              <a:ext cx="1758900" cy="200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dk1"/>
                  </a:solidFill>
                  <a:latin typeface="Fira Sans"/>
                  <a:ea typeface="Fira Sans"/>
                  <a:cs typeface="Fira Sans"/>
                  <a:sym typeface="Fira Sans"/>
                </a:rPr>
                <a:t>Documentation</a:t>
              </a:r>
              <a:endParaRPr b="1">
                <a:solidFill>
                  <a:schemeClr val="dk1"/>
                </a:solidFill>
                <a:latin typeface="Fira Sans"/>
                <a:ea typeface="Fira Sans"/>
                <a:cs typeface="Fira Sans"/>
                <a:sym typeface="Fira Sans"/>
              </a:endParaRPr>
            </a:p>
          </p:txBody>
        </p:sp>
        <p:sp>
          <p:nvSpPr>
            <p:cNvPr id="84" name="Google Shape;84;p15"/>
            <p:cNvSpPr txBox="1"/>
            <p:nvPr/>
          </p:nvSpPr>
          <p:spPr>
            <a:xfrm>
              <a:off x="7433658" y="4050026"/>
              <a:ext cx="17589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Document every POC finding after validation</a:t>
              </a:r>
              <a:endParaRPr sz="1200">
                <a:solidFill>
                  <a:schemeClr val="dk1"/>
                </a:solidFill>
                <a:latin typeface="Fira Sans"/>
                <a:ea typeface="Fira Sans"/>
                <a:cs typeface="Fira Sans"/>
                <a:sym typeface="Fira Sans"/>
              </a:endParaRPr>
            </a:p>
          </p:txBody>
        </p:sp>
      </p:grpSp>
      <p:grpSp>
        <p:nvGrpSpPr>
          <p:cNvPr id="85" name="Google Shape;85;p15"/>
          <p:cNvGrpSpPr/>
          <p:nvPr/>
        </p:nvGrpSpPr>
        <p:grpSpPr>
          <a:xfrm>
            <a:off x="1748915" y="1463225"/>
            <a:ext cx="5646195" cy="3089712"/>
            <a:chOff x="1748915" y="1463225"/>
            <a:chExt cx="5646195" cy="3089712"/>
          </a:xfrm>
        </p:grpSpPr>
        <p:grpSp>
          <p:nvGrpSpPr>
            <p:cNvPr id="86" name="Google Shape;86;p15"/>
            <p:cNvGrpSpPr/>
            <p:nvPr/>
          </p:nvGrpSpPr>
          <p:grpSpPr>
            <a:xfrm>
              <a:off x="1748915" y="1463225"/>
              <a:ext cx="2018893" cy="1222598"/>
              <a:chOff x="1748915" y="1463225"/>
              <a:chExt cx="2018893" cy="1222598"/>
            </a:xfrm>
          </p:grpSpPr>
          <p:sp>
            <p:nvSpPr>
              <p:cNvPr id="87" name="Google Shape;87;p15"/>
              <p:cNvSpPr/>
              <p:nvPr/>
            </p:nvSpPr>
            <p:spPr>
              <a:xfrm>
                <a:off x="2471826" y="1860700"/>
                <a:ext cx="1295982" cy="825123"/>
              </a:xfrm>
              <a:custGeom>
                <a:rect b="b" l="l" r="r" t="t"/>
                <a:pathLst>
                  <a:path extrusionOk="0" fill="none" h="30302" w="36017">
                    <a:moveTo>
                      <a:pt x="0" y="0"/>
                    </a:moveTo>
                    <a:lnTo>
                      <a:pt x="7406" y="0"/>
                    </a:lnTo>
                    <a:cubicBezTo>
                      <a:pt x="10859" y="0"/>
                      <a:pt x="13656" y="2798"/>
                      <a:pt x="13656" y="6251"/>
                    </a:cubicBezTo>
                    <a:lnTo>
                      <a:pt x="13656" y="24051"/>
                    </a:lnTo>
                    <a:cubicBezTo>
                      <a:pt x="13656" y="27504"/>
                      <a:pt x="16454" y="30302"/>
                      <a:pt x="19907" y="30302"/>
                    </a:cubicBezTo>
                    <a:lnTo>
                      <a:pt x="36016"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5"/>
              <p:cNvGrpSpPr/>
              <p:nvPr/>
            </p:nvGrpSpPr>
            <p:grpSpPr>
              <a:xfrm>
                <a:off x="1748915" y="1463225"/>
                <a:ext cx="794980" cy="794980"/>
                <a:chOff x="1748915" y="1463225"/>
                <a:chExt cx="794980" cy="794980"/>
              </a:xfrm>
            </p:grpSpPr>
            <p:sp>
              <p:nvSpPr>
                <p:cNvPr id="89" name="Google Shape;89;p15"/>
                <p:cNvSpPr/>
                <p:nvPr/>
              </p:nvSpPr>
              <p:spPr>
                <a:xfrm>
                  <a:off x="1748915" y="1463225"/>
                  <a:ext cx="794980" cy="794980"/>
                </a:xfrm>
                <a:custGeom>
                  <a:rect b="b" l="l" r="r" t="t"/>
                  <a:pathLst>
                    <a:path extrusionOk="0" h="29195" w="29195">
                      <a:moveTo>
                        <a:pt x="14597" y="0"/>
                      </a:moveTo>
                      <a:cubicBezTo>
                        <a:pt x="6537" y="0"/>
                        <a:pt x="0" y="6537"/>
                        <a:pt x="0" y="14597"/>
                      </a:cubicBezTo>
                      <a:cubicBezTo>
                        <a:pt x="0" y="22658"/>
                        <a:pt x="6537" y="29194"/>
                        <a:pt x="14597" y="29194"/>
                      </a:cubicBezTo>
                      <a:cubicBezTo>
                        <a:pt x="22658" y="29194"/>
                        <a:pt x="29194" y="22658"/>
                        <a:pt x="29194" y="14597"/>
                      </a:cubicBezTo>
                      <a:cubicBezTo>
                        <a:pt x="29194" y="6537"/>
                        <a:pt x="22658" y="0"/>
                        <a:pt x="14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a:off x="1905815" y="1628566"/>
                  <a:ext cx="481483" cy="410466"/>
                  <a:chOff x="1905815" y="1628566"/>
                  <a:chExt cx="481483" cy="410466"/>
                </a:xfrm>
              </p:grpSpPr>
              <p:sp>
                <p:nvSpPr>
                  <p:cNvPr id="91" name="Google Shape;91;p15"/>
                  <p:cNvSpPr/>
                  <p:nvPr/>
                </p:nvSpPr>
                <p:spPr>
                  <a:xfrm>
                    <a:off x="2084472" y="1628566"/>
                    <a:ext cx="124196" cy="100860"/>
                  </a:xfrm>
                  <a:custGeom>
                    <a:rect b="b" l="l" r="r" t="t"/>
                    <a:pathLst>
                      <a:path extrusionOk="0" fill="none" h="3704" w="4561">
                        <a:moveTo>
                          <a:pt x="0" y="3703"/>
                        </a:moveTo>
                        <a:lnTo>
                          <a:pt x="0" y="2275"/>
                        </a:lnTo>
                        <a:cubicBezTo>
                          <a:pt x="0" y="1024"/>
                          <a:pt x="1012" y="1"/>
                          <a:pt x="2274" y="1"/>
                        </a:cubicBezTo>
                        <a:lnTo>
                          <a:pt x="2274" y="1"/>
                        </a:lnTo>
                        <a:cubicBezTo>
                          <a:pt x="3524" y="1"/>
                          <a:pt x="4560" y="1013"/>
                          <a:pt x="4560" y="2275"/>
                        </a:cubicBezTo>
                        <a:lnTo>
                          <a:pt x="4560" y="3703"/>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025791" y="1732640"/>
                    <a:ext cx="241231" cy="178983"/>
                  </a:xfrm>
                  <a:custGeom>
                    <a:rect b="b" l="l" r="r" t="t"/>
                    <a:pathLst>
                      <a:path extrusionOk="0" h="6573" w="8859">
                        <a:moveTo>
                          <a:pt x="8406" y="441"/>
                        </a:moveTo>
                        <a:lnTo>
                          <a:pt x="8406" y="6132"/>
                        </a:lnTo>
                        <a:lnTo>
                          <a:pt x="441" y="6132"/>
                        </a:lnTo>
                        <a:lnTo>
                          <a:pt x="441" y="441"/>
                        </a:lnTo>
                        <a:close/>
                        <a:moveTo>
                          <a:pt x="441" y="0"/>
                        </a:moveTo>
                        <a:cubicBezTo>
                          <a:pt x="191" y="0"/>
                          <a:pt x="0" y="191"/>
                          <a:pt x="0" y="441"/>
                        </a:cubicBezTo>
                        <a:lnTo>
                          <a:pt x="0" y="6132"/>
                        </a:lnTo>
                        <a:cubicBezTo>
                          <a:pt x="0" y="6382"/>
                          <a:pt x="191" y="6573"/>
                          <a:pt x="441" y="6573"/>
                        </a:cubicBezTo>
                        <a:lnTo>
                          <a:pt x="8406" y="6573"/>
                        </a:lnTo>
                        <a:cubicBezTo>
                          <a:pt x="8656" y="6573"/>
                          <a:pt x="8858" y="6382"/>
                          <a:pt x="8858" y="6132"/>
                        </a:cubicBezTo>
                        <a:lnTo>
                          <a:pt x="8858" y="441"/>
                        </a:lnTo>
                        <a:cubicBezTo>
                          <a:pt x="8858" y="191"/>
                          <a:pt x="8656" y="0"/>
                          <a:pt x="8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122703" y="1802349"/>
                    <a:ext cx="47707" cy="47680"/>
                  </a:xfrm>
                  <a:custGeom>
                    <a:rect b="b" l="l" r="r" t="t"/>
                    <a:pathLst>
                      <a:path extrusionOk="0" h="1751" w="1752">
                        <a:moveTo>
                          <a:pt x="870" y="441"/>
                        </a:moveTo>
                        <a:cubicBezTo>
                          <a:pt x="1108" y="441"/>
                          <a:pt x="1311" y="643"/>
                          <a:pt x="1311" y="881"/>
                        </a:cubicBezTo>
                        <a:cubicBezTo>
                          <a:pt x="1311" y="1119"/>
                          <a:pt x="1108" y="1310"/>
                          <a:pt x="870" y="1310"/>
                        </a:cubicBezTo>
                        <a:cubicBezTo>
                          <a:pt x="632" y="1310"/>
                          <a:pt x="442" y="1119"/>
                          <a:pt x="442" y="881"/>
                        </a:cubicBezTo>
                        <a:cubicBezTo>
                          <a:pt x="442" y="643"/>
                          <a:pt x="632" y="441"/>
                          <a:pt x="870" y="441"/>
                        </a:cubicBezTo>
                        <a:close/>
                        <a:moveTo>
                          <a:pt x="870" y="0"/>
                        </a:moveTo>
                        <a:cubicBezTo>
                          <a:pt x="394" y="0"/>
                          <a:pt x="1" y="381"/>
                          <a:pt x="1" y="881"/>
                        </a:cubicBezTo>
                        <a:cubicBezTo>
                          <a:pt x="1" y="1369"/>
                          <a:pt x="382" y="1750"/>
                          <a:pt x="870" y="1750"/>
                        </a:cubicBezTo>
                        <a:cubicBezTo>
                          <a:pt x="1346" y="1750"/>
                          <a:pt x="1751" y="1369"/>
                          <a:pt x="1751" y="881"/>
                        </a:cubicBezTo>
                        <a:cubicBezTo>
                          <a:pt x="1751" y="381"/>
                          <a:pt x="1346" y="0"/>
                          <a:pt x="8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1905815" y="1991026"/>
                    <a:ext cx="47680" cy="48006"/>
                  </a:xfrm>
                  <a:custGeom>
                    <a:rect b="b" l="l" r="r" t="t"/>
                    <a:pathLst>
                      <a:path extrusionOk="0" h="1763" w="1751">
                        <a:moveTo>
                          <a:pt x="882" y="453"/>
                        </a:moveTo>
                        <a:cubicBezTo>
                          <a:pt x="1120" y="453"/>
                          <a:pt x="1310" y="644"/>
                          <a:pt x="1310" y="882"/>
                        </a:cubicBezTo>
                        <a:cubicBezTo>
                          <a:pt x="1310" y="1120"/>
                          <a:pt x="1120" y="1310"/>
                          <a:pt x="882" y="1310"/>
                        </a:cubicBezTo>
                        <a:cubicBezTo>
                          <a:pt x="644" y="1310"/>
                          <a:pt x="441" y="1120"/>
                          <a:pt x="441" y="882"/>
                        </a:cubicBezTo>
                        <a:cubicBezTo>
                          <a:pt x="441" y="644"/>
                          <a:pt x="644" y="453"/>
                          <a:pt x="882" y="453"/>
                        </a:cubicBezTo>
                        <a:close/>
                        <a:moveTo>
                          <a:pt x="882" y="1"/>
                        </a:moveTo>
                        <a:cubicBezTo>
                          <a:pt x="406" y="1"/>
                          <a:pt x="1" y="394"/>
                          <a:pt x="1" y="882"/>
                        </a:cubicBezTo>
                        <a:cubicBezTo>
                          <a:pt x="1" y="1370"/>
                          <a:pt x="382" y="1763"/>
                          <a:pt x="882" y="1763"/>
                        </a:cubicBezTo>
                        <a:cubicBezTo>
                          <a:pt x="1358" y="1763"/>
                          <a:pt x="1751" y="1370"/>
                          <a:pt x="1751" y="882"/>
                        </a:cubicBezTo>
                        <a:cubicBezTo>
                          <a:pt x="1751" y="394"/>
                          <a:pt x="1358"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014109" y="1991026"/>
                    <a:ext cx="47680" cy="48006"/>
                  </a:xfrm>
                  <a:custGeom>
                    <a:rect b="b" l="l" r="r" t="t"/>
                    <a:pathLst>
                      <a:path extrusionOk="0" h="1763" w="1751">
                        <a:moveTo>
                          <a:pt x="870" y="453"/>
                        </a:moveTo>
                        <a:cubicBezTo>
                          <a:pt x="1108" y="453"/>
                          <a:pt x="1310" y="644"/>
                          <a:pt x="1310" y="882"/>
                        </a:cubicBezTo>
                        <a:cubicBezTo>
                          <a:pt x="1310" y="1120"/>
                          <a:pt x="1108" y="1310"/>
                          <a:pt x="870" y="1310"/>
                        </a:cubicBezTo>
                        <a:cubicBezTo>
                          <a:pt x="631" y="1310"/>
                          <a:pt x="441" y="1120"/>
                          <a:pt x="441" y="882"/>
                        </a:cubicBezTo>
                        <a:cubicBezTo>
                          <a:pt x="453" y="644"/>
                          <a:pt x="631" y="453"/>
                          <a:pt x="870" y="453"/>
                        </a:cubicBezTo>
                        <a:close/>
                        <a:moveTo>
                          <a:pt x="870" y="1"/>
                        </a:moveTo>
                        <a:cubicBezTo>
                          <a:pt x="393" y="1"/>
                          <a:pt x="0" y="394"/>
                          <a:pt x="0" y="882"/>
                        </a:cubicBezTo>
                        <a:cubicBezTo>
                          <a:pt x="0" y="1370"/>
                          <a:pt x="381" y="1763"/>
                          <a:pt x="870" y="1763"/>
                        </a:cubicBezTo>
                        <a:cubicBezTo>
                          <a:pt x="1346" y="1763"/>
                          <a:pt x="1751" y="1370"/>
                          <a:pt x="1751" y="882"/>
                        </a:cubicBezTo>
                        <a:cubicBezTo>
                          <a:pt x="1751" y="394"/>
                          <a:pt x="1370"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122703" y="1991026"/>
                    <a:ext cx="47707" cy="48006"/>
                  </a:xfrm>
                  <a:custGeom>
                    <a:rect b="b" l="l" r="r" t="t"/>
                    <a:pathLst>
                      <a:path extrusionOk="0" h="1763" w="1752">
                        <a:moveTo>
                          <a:pt x="870" y="453"/>
                        </a:moveTo>
                        <a:cubicBezTo>
                          <a:pt x="1108" y="453"/>
                          <a:pt x="1311" y="644"/>
                          <a:pt x="1311" y="882"/>
                        </a:cubicBezTo>
                        <a:cubicBezTo>
                          <a:pt x="1311" y="1120"/>
                          <a:pt x="1108" y="1310"/>
                          <a:pt x="870" y="1310"/>
                        </a:cubicBezTo>
                        <a:cubicBezTo>
                          <a:pt x="632" y="1310"/>
                          <a:pt x="442" y="1120"/>
                          <a:pt x="442" y="882"/>
                        </a:cubicBezTo>
                        <a:cubicBezTo>
                          <a:pt x="442" y="644"/>
                          <a:pt x="632" y="453"/>
                          <a:pt x="870" y="453"/>
                        </a:cubicBezTo>
                        <a:close/>
                        <a:moveTo>
                          <a:pt x="870" y="1"/>
                        </a:moveTo>
                        <a:cubicBezTo>
                          <a:pt x="394" y="1"/>
                          <a:pt x="1" y="394"/>
                          <a:pt x="1" y="882"/>
                        </a:cubicBezTo>
                        <a:cubicBezTo>
                          <a:pt x="1" y="1370"/>
                          <a:pt x="382" y="1763"/>
                          <a:pt x="870" y="1763"/>
                        </a:cubicBezTo>
                        <a:cubicBezTo>
                          <a:pt x="1346" y="1763"/>
                          <a:pt x="1751" y="1370"/>
                          <a:pt x="1751" y="882"/>
                        </a:cubicBezTo>
                        <a:cubicBezTo>
                          <a:pt x="1751" y="394"/>
                          <a:pt x="1346" y="1"/>
                          <a:pt x="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230671" y="1991026"/>
                    <a:ext cx="48006" cy="48006"/>
                  </a:xfrm>
                  <a:custGeom>
                    <a:rect b="b" l="l" r="r" t="t"/>
                    <a:pathLst>
                      <a:path extrusionOk="0" h="1763" w="1763">
                        <a:moveTo>
                          <a:pt x="882" y="453"/>
                        </a:moveTo>
                        <a:cubicBezTo>
                          <a:pt x="1120" y="453"/>
                          <a:pt x="1310" y="644"/>
                          <a:pt x="1310" y="882"/>
                        </a:cubicBezTo>
                        <a:cubicBezTo>
                          <a:pt x="1310" y="1120"/>
                          <a:pt x="1120" y="1310"/>
                          <a:pt x="882" y="1310"/>
                        </a:cubicBezTo>
                        <a:cubicBezTo>
                          <a:pt x="644" y="1310"/>
                          <a:pt x="453" y="1120"/>
                          <a:pt x="453" y="882"/>
                        </a:cubicBezTo>
                        <a:cubicBezTo>
                          <a:pt x="465" y="644"/>
                          <a:pt x="644" y="453"/>
                          <a:pt x="882" y="453"/>
                        </a:cubicBezTo>
                        <a:close/>
                        <a:moveTo>
                          <a:pt x="882" y="1"/>
                        </a:moveTo>
                        <a:cubicBezTo>
                          <a:pt x="406" y="1"/>
                          <a:pt x="1" y="394"/>
                          <a:pt x="1" y="882"/>
                        </a:cubicBezTo>
                        <a:cubicBezTo>
                          <a:pt x="1" y="1370"/>
                          <a:pt x="394" y="1763"/>
                          <a:pt x="882" y="1763"/>
                        </a:cubicBezTo>
                        <a:cubicBezTo>
                          <a:pt x="1358" y="1763"/>
                          <a:pt x="1763" y="1370"/>
                          <a:pt x="1763" y="882"/>
                        </a:cubicBezTo>
                        <a:cubicBezTo>
                          <a:pt x="1763" y="394"/>
                          <a:pt x="1370" y="1"/>
                          <a:pt x="8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339292" y="1991026"/>
                    <a:ext cx="48006" cy="48006"/>
                  </a:xfrm>
                  <a:custGeom>
                    <a:rect b="b" l="l" r="r" t="t"/>
                    <a:pathLst>
                      <a:path extrusionOk="0" h="1763" w="1763">
                        <a:moveTo>
                          <a:pt x="881" y="453"/>
                        </a:moveTo>
                        <a:cubicBezTo>
                          <a:pt x="1120" y="453"/>
                          <a:pt x="1310" y="644"/>
                          <a:pt x="1310" y="882"/>
                        </a:cubicBezTo>
                        <a:cubicBezTo>
                          <a:pt x="1310" y="1120"/>
                          <a:pt x="1120" y="1310"/>
                          <a:pt x="881" y="1310"/>
                        </a:cubicBezTo>
                        <a:cubicBezTo>
                          <a:pt x="643" y="1310"/>
                          <a:pt x="453" y="1120"/>
                          <a:pt x="453" y="882"/>
                        </a:cubicBezTo>
                        <a:cubicBezTo>
                          <a:pt x="453" y="644"/>
                          <a:pt x="643" y="453"/>
                          <a:pt x="881" y="453"/>
                        </a:cubicBezTo>
                        <a:close/>
                        <a:moveTo>
                          <a:pt x="881" y="1"/>
                        </a:moveTo>
                        <a:cubicBezTo>
                          <a:pt x="405" y="1"/>
                          <a:pt x="0" y="394"/>
                          <a:pt x="0" y="882"/>
                        </a:cubicBezTo>
                        <a:cubicBezTo>
                          <a:pt x="0" y="1370"/>
                          <a:pt x="393" y="1763"/>
                          <a:pt x="881" y="1763"/>
                        </a:cubicBezTo>
                        <a:cubicBezTo>
                          <a:pt x="1358" y="1763"/>
                          <a:pt x="1762" y="1370"/>
                          <a:pt x="1762" y="882"/>
                        </a:cubicBezTo>
                        <a:cubicBezTo>
                          <a:pt x="1762" y="394"/>
                          <a:pt x="1358" y="1"/>
                          <a:pt x="8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9" name="Google Shape;99;p15"/>
            <p:cNvGrpSpPr/>
            <p:nvPr/>
          </p:nvGrpSpPr>
          <p:grpSpPr>
            <a:xfrm>
              <a:off x="5365824" y="1463225"/>
              <a:ext cx="2029286" cy="1222598"/>
              <a:chOff x="5365824" y="1463225"/>
              <a:chExt cx="2029286" cy="1222598"/>
            </a:xfrm>
          </p:grpSpPr>
          <p:sp>
            <p:nvSpPr>
              <p:cNvPr id="100" name="Google Shape;100;p15"/>
              <p:cNvSpPr/>
              <p:nvPr/>
            </p:nvSpPr>
            <p:spPr>
              <a:xfrm>
                <a:off x="5365824" y="1860700"/>
                <a:ext cx="1295982" cy="825123"/>
              </a:xfrm>
              <a:custGeom>
                <a:rect b="b" l="l" r="r" t="t"/>
                <a:pathLst>
                  <a:path extrusionOk="0" fill="none" h="30302" w="36017">
                    <a:moveTo>
                      <a:pt x="36017" y="0"/>
                    </a:moveTo>
                    <a:lnTo>
                      <a:pt x="28623" y="0"/>
                    </a:lnTo>
                    <a:cubicBezTo>
                      <a:pt x="25170" y="0"/>
                      <a:pt x="22372" y="2798"/>
                      <a:pt x="22372" y="6251"/>
                    </a:cubicBezTo>
                    <a:lnTo>
                      <a:pt x="22372" y="24051"/>
                    </a:lnTo>
                    <a:cubicBezTo>
                      <a:pt x="22372" y="27504"/>
                      <a:pt x="19574" y="30302"/>
                      <a:pt x="16121" y="30302"/>
                    </a:cubicBezTo>
                    <a:lnTo>
                      <a:pt x="0" y="30302"/>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5"/>
              <p:cNvGrpSpPr/>
              <p:nvPr/>
            </p:nvGrpSpPr>
            <p:grpSpPr>
              <a:xfrm>
                <a:off x="6599803" y="1463225"/>
                <a:ext cx="795307" cy="794980"/>
                <a:chOff x="6599803" y="1463225"/>
                <a:chExt cx="795307" cy="794980"/>
              </a:xfrm>
            </p:grpSpPr>
            <p:sp>
              <p:nvSpPr>
                <p:cNvPr id="102" name="Google Shape;102;p15"/>
                <p:cNvSpPr/>
                <p:nvPr/>
              </p:nvSpPr>
              <p:spPr>
                <a:xfrm>
                  <a:off x="6599803" y="1463225"/>
                  <a:ext cx="795307" cy="794980"/>
                </a:xfrm>
                <a:custGeom>
                  <a:rect b="b" l="l" r="r" t="t"/>
                  <a:pathLst>
                    <a:path extrusionOk="0" h="29195" w="29207">
                      <a:moveTo>
                        <a:pt x="14598" y="0"/>
                      </a:moveTo>
                      <a:cubicBezTo>
                        <a:pt x="6537" y="0"/>
                        <a:pt x="1" y="6537"/>
                        <a:pt x="1" y="14597"/>
                      </a:cubicBezTo>
                      <a:cubicBezTo>
                        <a:pt x="1" y="22658"/>
                        <a:pt x="6537" y="29194"/>
                        <a:pt x="14598" y="29194"/>
                      </a:cubicBezTo>
                      <a:cubicBezTo>
                        <a:pt x="22658" y="29194"/>
                        <a:pt x="29207" y="22658"/>
                        <a:pt x="29207" y="14597"/>
                      </a:cubicBezTo>
                      <a:cubicBezTo>
                        <a:pt x="29207" y="6537"/>
                        <a:pt x="22658" y="0"/>
                        <a:pt x="145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15"/>
                <p:cNvGrpSpPr/>
                <p:nvPr/>
              </p:nvGrpSpPr>
              <p:grpSpPr>
                <a:xfrm>
                  <a:off x="6907804" y="1717064"/>
                  <a:ext cx="179310" cy="318727"/>
                  <a:chOff x="6907804" y="1717064"/>
                  <a:chExt cx="179310" cy="318727"/>
                </a:xfrm>
              </p:grpSpPr>
              <p:sp>
                <p:nvSpPr>
                  <p:cNvPr id="104" name="Google Shape;104;p15"/>
                  <p:cNvSpPr/>
                  <p:nvPr/>
                </p:nvSpPr>
                <p:spPr>
                  <a:xfrm>
                    <a:off x="6907804" y="1717064"/>
                    <a:ext cx="179310" cy="318727"/>
                  </a:xfrm>
                  <a:custGeom>
                    <a:rect b="b" l="l" r="r" t="t"/>
                    <a:pathLst>
                      <a:path extrusionOk="0" h="11705" w="6585">
                        <a:moveTo>
                          <a:pt x="5537" y="453"/>
                        </a:moveTo>
                        <a:cubicBezTo>
                          <a:pt x="5870" y="453"/>
                          <a:pt x="6132" y="715"/>
                          <a:pt x="6132" y="1049"/>
                        </a:cubicBezTo>
                        <a:lnTo>
                          <a:pt x="6132" y="10657"/>
                        </a:lnTo>
                        <a:cubicBezTo>
                          <a:pt x="6132" y="10990"/>
                          <a:pt x="5870" y="11252"/>
                          <a:pt x="5537" y="11252"/>
                        </a:cubicBezTo>
                        <a:lnTo>
                          <a:pt x="1048" y="11252"/>
                        </a:lnTo>
                        <a:cubicBezTo>
                          <a:pt x="715" y="11252"/>
                          <a:pt x="453" y="10990"/>
                          <a:pt x="453" y="10657"/>
                        </a:cubicBezTo>
                        <a:lnTo>
                          <a:pt x="453" y="1049"/>
                        </a:lnTo>
                        <a:cubicBezTo>
                          <a:pt x="453" y="715"/>
                          <a:pt x="715" y="453"/>
                          <a:pt x="1048" y="453"/>
                        </a:cubicBezTo>
                        <a:close/>
                        <a:moveTo>
                          <a:pt x="1048" y="1"/>
                        </a:moveTo>
                        <a:cubicBezTo>
                          <a:pt x="465" y="1"/>
                          <a:pt x="1" y="465"/>
                          <a:pt x="1" y="1049"/>
                        </a:cubicBezTo>
                        <a:lnTo>
                          <a:pt x="1" y="10657"/>
                        </a:lnTo>
                        <a:cubicBezTo>
                          <a:pt x="1" y="11240"/>
                          <a:pt x="465" y="11705"/>
                          <a:pt x="1048" y="11705"/>
                        </a:cubicBezTo>
                        <a:lnTo>
                          <a:pt x="5537" y="11705"/>
                        </a:lnTo>
                        <a:cubicBezTo>
                          <a:pt x="6120" y="11705"/>
                          <a:pt x="6585" y="11240"/>
                          <a:pt x="6585" y="10657"/>
                        </a:cubicBezTo>
                        <a:lnTo>
                          <a:pt x="6585" y="1049"/>
                        </a:lnTo>
                        <a:cubicBezTo>
                          <a:pt x="6585" y="465"/>
                          <a:pt x="6120" y="1"/>
                          <a:pt x="5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6912351" y="1764090"/>
                    <a:ext cx="170242" cy="27"/>
                  </a:xfrm>
                  <a:custGeom>
                    <a:rect b="b" l="l" r="r" t="t"/>
                    <a:pathLst>
                      <a:path extrusionOk="0" fill="none" h="1" w="6252">
                        <a:moveTo>
                          <a:pt x="0" y="0"/>
                        </a:moveTo>
                        <a:lnTo>
                          <a:pt x="6251" y="0"/>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6912351" y="1973190"/>
                    <a:ext cx="170242" cy="27"/>
                  </a:xfrm>
                  <a:custGeom>
                    <a:rect b="b" l="l" r="r" t="t"/>
                    <a:pathLst>
                      <a:path extrusionOk="0" fill="none" h="1" w="6252">
                        <a:moveTo>
                          <a:pt x="0" y="1"/>
                        </a:moveTo>
                        <a:lnTo>
                          <a:pt x="6251" y="1"/>
                        </a:lnTo>
                      </a:path>
                    </a:pathLst>
                  </a:custGeom>
                  <a:solidFill>
                    <a:schemeClr val="accent1"/>
                  </a:solidFill>
                  <a:ln cap="rnd" cmpd="sng" w="11300">
                    <a:solidFill>
                      <a:srgbClr val="0128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6985628" y="1992333"/>
                    <a:ext cx="23690" cy="23690"/>
                  </a:xfrm>
                  <a:custGeom>
                    <a:rect b="b" l="l" r="r" t="t"/>
                    <a:pathLst>
                      <a:path extrusionOk="0" h="870" w="870">
                        <a:moveTo>
                          <a:pt x="429" y="0"/>
                        </a:moveTo>
                        <a:cubicBezTo>
                          <a:pt x="191" y="0"/>
                          <a:pt x="0" y="191"/>
                          <a:pt x="0" y="429"/>
                        </a:cubicBezTo>
                        <a:cubicBezTo>
                          <a:pt x="0" y="667"/>
                          <a:pt x="191" y="869"/>
                          <a:pt x="429" y="869"/>
                        </a:cubicBezTo>
                        <a:cubicBezTo>
                          <a:pt x="667" y="869"/>
                          <a:pt x="869" y="667"/>
                          <a:pt x="869" y="429"/>
                        </a:cubicBezTo>
                        <a:cubicBezTo>
                          <a:pt x="869" y="191"/>
                          <a:pt x="667"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8" name="Google Shape;108;p15"/>
            <p:cNvGrpSpPr/>
            <p:nvPr/>
          </p:nvGrpSpPr>
          <p:grpSpPr>
            <a:xfrm>
              <a:off x="1748915" y="3345226"/>
              <a:ext cx="2018893" cy="1207712"/>
              <a:chOff x="1748915" y="3345226"/>
              <a:chExt cx="2018893" cy="1207712"/>
            </a:xfrm>
          </p:grpSpPr>
          <p:sp>
            <p:nvSpPr>
              <p:cNvPr id="109" name="Google Shape;109;p15"/>
              <p:cNvSpPr/>
              <p:nvPr/>
            </p:nvSpPr>
            <p:spPr>
              <a:xfrm>
                <a:off x="2471826" y="3345226"/>
                <a:ext cx="1295982" cy="825151"/>
              </a:xfrm>
              <a:custGeom>
                <a:rect b="b" l="l" r="r" t="t"/>
                <a:pathLst>
                  <a:path extrusionOk="0" fill="none" h="30303" w="36017">
                    <a:moveTo>
                      <a:pt x="0" y="30302"/>
                    </a:moveTo>
                    <a:lnTo>
                      <a:pt x="7406" y="30302"/>
                    </a:lnTo>
                    <a:cubicBezTo>
                      <a:pt x="10859" y="30302"/>
                      <a:pt x="13656" y="27504"/>
                      <a:pt x="13656" y="24052"/>
                    </a:cubicBezTo>
                    <a:lnTo>
                      <a:pt x="13656" y="6252"/>
                    </a:lnTo>
                    <a:cubicBezTo>
                      <a:pt x="13656" y="2787"/>
                      <a:pt x="16454" y="1"/>
                      <a:pt x="19907" y="1"/>
                    </a:cubicBezTo>
                    <a:lnTo>
                      <a:pt x="36016"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5"/>
              <p:cNvGrpSpPr/>
              <p:nvPr/>
            </p:nvGrpSpPr>
            <p:grpSpPr>
              <a:xfrm>
                <a:off x="1748915" y="3757631"/>
                <a:ext cx="794980" cy="795307"/>
                <a:chOff x="1748915" y="3757631"/>
                <a:chExt cx="794980" cy="795307"/>
              </a:xfrm>
            </p:grpSpPr>
            <p:sp>
              <p:nvSpPr>
                <p:cNvPr id="111" name="Google Shape;111;p15"/>
                <p:cNvSpPr/>
                <p:nvPr/>
              </p:nvSpPr>
              <p:spPr>
                <a:xfrm>
                  <a:off x="1748915" y="3757631"/>
                  <a:ext cx="794980" cy="795307"/>
                </a:xfrm>
                <a:custGeom>
                  <a:rect b="b" l="l" r="r" t="t"/>
                  <a:pathLst>
                    <a:path extrusionOk="0" h="29207" w="29195">
                      <a:moveTo>
                        <a:pt x="14597" y="1"/>
                      </a:moveTo>
                      <a:cubicBezTo>
                        <a:pt x="6537" y="1"/>
                        <a:pt x="0" y="6537"/>
                        <a:pt x="0" y="14598"/>
                      </a:cubicBezTo>
                      <a:cubicBezTo>
                        <a:pt x="0" y="22658"/>
                        <a:pt x="6537" y="29207"/>
                        <a:pt x="14597" y="29207"/>
                      </a:cubicBezTo>
                      <a:cubicBezTo>
                        <a:pt x="22658" y="29207"/>
                        <a:pt x="29194" y="22658"/>
                        <a:pt x="29194" y="14598"/>
                      </a:cubicBezTo>
                      <a:cubicBezTo>
                        <a:pt x="29194" y="6537"/>
                        <a:pt x="22658" y="1"/>
                        <a:pt x="145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2010542" y="3993008"/>
                  <a:ext cx="272681" cy="342063"/>
                  <a:chOff x="2010542" y="3993008"/>
                  <a:chExt cx="272681" cy="342063"/>
                </a:xfrm>
              </p:grpSpPr>
              <p:sp>
                <p:nvSpPr>
                  <p:cNvPr id="113" name="Google Shape;113;p15"/>
                  <p:cNvSpPr/>
                  <p:nvPr/>
                </p:nvSpPr>
                <p:spPr>
                  <a:xfrm>
                    <a:off x="2010542" y="3993008"/>
                    <a:ext cx="272681" cy="342063"/>
                  </a:xfrm>
                  <a:custGeom>
                    <a:rect b="b" l="l" r="r" t="t"/>
                    <a:pathLst>
                      <a:path extrusionOk="0" h="12562" w="10014">
                        <a:moveTo>
                          <a:pt x="4989" y="453"/>
                        </a:moveTo>
                        <a:cubicBezTo>
                          <a:pt x="6573" y="2263"/>
                          <a:pt x="8347" y="2489"/>
                          <a:pt x="9133" y="2489"/>
                        </a:cubicBezTo>
                        <a:cubicBezTo>
                          <a:pt x="9383" y="2489"/>
                          <a:pt x="9549" y="2465"/>
                          <a:pt x="9549" y="2465"/>
                        </a:cubicBezTo>
                        <a:lnTo>
                          <a:pt x="9549" y="6239"/>
                        </a:lnTo>
                        <a:cubicBezTo>
                          <a:pt x="9549" y="8287"/>
                          <a:pt x="8442" y="10180"/>
                          <a:pt x="6644" y="11192"/>
                        </a:cubicBezTo>
                        <a:lnTo>
                          <a:pt x="4989" y="12121"/>
                        </a:lnTo>
                        <a:lnTo>
                          <a:pt x="3346" y="11192"/>
                        </a:lnTo>
                        <a:cubicBezTo>
                          <a:pt x="1560" y="10180"/>
                          <a:pt x="441" y="8287"/>
                          <a:pt x="441" y="6239"/>
                        </a:cubicBezTo>
                        <a:lnTo>
                          <a:pt x="441" y="2465"/>
                        </a:lnTo>
                        <a:cubicBezTo>
                          <a:pt x="441" y="2465"/>
                          <a:pt x="620" y="2489"/>
                          <a:pt x="917" y="2489"/>
                        </a:cubicBezTo>
                        <a:cubicBezTo>
                          <a:pt x="935" y="2489"/>
                          <a:pt x="953" y="2489"/>
                          <a:pt x="972" y="2489"/>
                        </a:cubicBezTo>
                        <a:cubicBezTo>
                          <a:pt x="1790" y="2489"/>
                          <a:pt x="3418" y="2222"/>
                          <a:pt x="4989" y="453"/>
                        </a:cubicBezTo>
                        <a:close/>
                        <a:moveTo>
                          <a:pt x="4989" y="1"/>
                        </a:moveTo>
                        <a:cubicBezTo>
                          <a:pt x="4858" y="1"/>
                          <a:pt x="4739" y="60"/>
                          <a:pt x="4668" y="155"/>
                        </a:cubicBezTo>
                        <a:cubicBezTo>
                          <a:pt x="3203" y="1810"/>
                          <a:pt x="1691" y="2060"/>
                          <a:pt x="929" y="2060"/>
                        </a:cubicBezTo>
                        <a:cubicBezTo>
                          <a:pt x="691" y="2060"/>
                          <a:pt x="548" y="2025"/>
                          <a:pt x="548" y="2025"/>
                        </a:cubicBezTo>
                        <a:cubicBezTo>
                          <a:pt x="512" y="2025"/>
                          <a:pt x="489" y="2013"/>
                          <a:pt x="453" y="2013"/>
                        </a:cubicBezTo>
                        <a:cubicBezTo>
                          <a:pt x="346" y="2013"/>
                          <a:pt x="250" y="2037"/>
                          <a:pt x="167" y="2120"/>
                        </a:cubicBezTo>
                        <a:cubicBezTo>
                          <a:pt x="72" y="2203"/>
                          <a:pt x="0" y="2322"/>
                          <a:pt x="0" y="2453"/>
                        </a:cubicBezTo>
                        <a:lnTo>
                          <a:pt x="0" y="6239"/>
                        </a:lnTo>
                        <a:cubicBezTo>
                          <a:pt x="0" y="8454"/>
                          <a:pt x="1191" y="10490"/>
                          <a:pt x="3132" y="11585"/>
                        </a:cubicBezTo>
                        <a:lnTo>
                          <a:pt x="4787" y="12502"/>
                        </a:lnTo>
                        <a:cubicBezTo>
                          <a:pt x="4858" y="12550"/>
                          <a:pt x="4930" y="12562"/>
                          <a:pt x="5013" y="12562"/>
                        </a:cubicBezTo>
                        <a:cubicBezTo>
                          <a:pt x="5084" y="12562"/>
                          <a:pt x="5156" y="12550"/>
                          <a:pt x="5227" y="12502"/>
                        </a:cubicBezTo>
                        <a:lnTo>
                          <a:pt x="6882" y="11585"/>
                        </a:lnTo>
                        <a:cubicBezTo>
                          <a:pt x="8823" y="10490"/>
                          <a:pt x="10014" y="8442"/>
                          <a:pt x="10014" y="6239"/>
                        </a:cubicBezTo>
                        <a:lnTo>
                          <a:pt x="10014" y="2453"/>
                        </a:lnTo>
                        <a:cubicBezTo>
                          <a:pt x="10014" y="2322"/>
                          <a:pt x="9954" y="2203"/>
                          <a:pt x="9847" y="2120"/>
                        </a:cubicBezTo>
                        <a:cubicBezTo>
                          <a:pt x="9775" y="2037"/>
                          <a:pt x="9668" y="2013"/>
                          <a:pt x="9561" y="2013"/>
                        </a:cubicBezTo>
                        <a:lnTo>
                          <a:pt x="9490" y="2013"/>
                        </a:lnTo>
                        <a:cubicBezTo>
                          <a:pt x="9490" y="2013"/>
                          <a:pt x="9371" y="2025"/>
                          <a:pt x="9144" y="2025"/>
                        </a:cubicBezTo>
                        <a:cubicBezTo>
                          <a:pt x="8490" y="2025"/>
                          <a:pt x="6823" y="1846"/>
                          <a:pt x="5346" y="132"/>
                        </a:cubicBezTo>
                        <a:cubicBezTo>
                          <a:pt x="5251" y="60"/>
                          <a:pt x="5132" y="1"/>
                          <a:pt x="49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146393" y="3998835"/>
                    <a:ext cx="27" cy="329102"/>
                  </a:xfrm>
                  <a:custGeom>
                    <a:rect b="b" l="l" r="r" t="t"/>
                    <a:pathLst>
                      <a:path extrusionOk="0" fill="none" h="12086" w="1">
                        <a:moveTo>
                          <a:pt x="0" y="1"/>
                        </a:moveTo>
                        <a:lnTo>
                          <a:pt x="0" y="12086"/>
                        </a:ln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5" name="Google Shape;115;p15"/>
            <p:cNvGrpSpPr/>
            <p:nvPr/>
          </p:nvGrpSpPr>
          <p:grpSpPr>
            <a:xfrm>
              <a:off x="5365824" y="3345226"/>
              <a:ext cx="2029286" cy="1207712"/>
              <a:chOff x="5365824" y="3345226"/>
              <a:chExt cx="2029286" cy="1207712"/>
            </a:xfrm>
          </p:grpSpPr>
          <p:sp>
            <p:nvSpPr>
              <p:cNvPr id="116" name="Google Shape;116;p15"/>
              <p:cNvSpPr/>
              <p:nvPr/>
            </p:nvSpPr>
            <p:spPr>
              <a:xfrm>
                <a:off x="5365824" y="3345226"/>
                <a:ext cx="1295982" cy="825151"/>
              </a:xfrm>
              <a:custGeom>
                <a:rect b="b" l="l" r="r" t="t"/>
                <a:pathLst>
                  <a:path extrusionOk="0" fill="none" h="30303" w="36017">
                    <a:moveTo>
                      <a:pt x="36017" y="30302"/>
                    </a:moveTo>
                    <a:lnTo>
                      <a:pt x="28623" y="30302"/>
                    </a:lnTo>
                    <a:cubicBezTo>
                      <a:pt x="25170" y="30302"/>
                      <a:pt x="22372" y="27504"/>
                      <a:pt x="22372" y="24052"/>
                    </a:cubicBezTo>
                    <a:lnTo>
                      <a:pt x="22372" y="6252"/>
                    </a:lnTo>
                    <a:cubicBezTo>
                      <a:pt x="22372" y="2787"/>
                      <a:pt x="19574" y="1"/>
                      <a:pt x="16121" y="1"/>
                    </a:cubicBezTo>
                    <a:lnTo>
                      <a:pt x="0" y="1"/>
                    </a:lnTo>
                  </a:path>
                </a:pathLst>
              </a:custGeom>
              <a:noFill/>
              <a:ln cap="rnd" cmpd="sng" w="9525">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5"/>
              <p:cNvGrpSpPr/>
              <p:nvPr/>
            </p:nvGrpSpPr>
            <p:grpSpPr>
              <a:xfrm>
                <a:off x="6599803" y="3757631"/>
                <a:ext cx="795307" cy="795307"/>
                <a:chOff x="6599803" y="3757631"/>
                <a:chExt cx="795307" cy="795307"/>
              </a:xfrm>
            </p:grpSpPr>
            <p:sp>
              <p:nvSpPr>
                <p:cNvPr id="118" name="Google Shape;118;p15"/>
                <p:cNvSpPr/>
                <p:nvPr/>
              </p:nvSpPr>
              <p:spPr>
                <a:xfrm>
                  <a:off x="6599803" y="3757631"/>
                  <a:ext cx="795307" cy="795307"/>
                </a:xfrm>
                <a:custGeom>
                  <a:rect b="b" l="l" r="r" t="t"/>
                  <a:pathLst>
                    <a:path extrusionOk="0" h="29207" w="29207">
                      <a:moveTo>
                        <a:pt x="14598" y="1"/>
                      </a:moveTo>
                      <a:cubicBezTo>
                        <a:pt x="6537" y="1"/>
                        <a:pt x="1" y="6537"/>
                        <a:pt x="1" y="14598"/>
                      </a:cubicBezTo>
                      <a:cubicBezTo>
                        <a:pt x="1" y="22658"/>
                        <a:pt x="6537" y="29207"/>
                        <a:pt x="14598" y="29207"/>
                      </a:cubicBezTo>
                      <a:cubicBezTo>
                        <a:pt x="22658" y="29207"/>
                        <a:pt x="29207" y="22658"/>
                        <a:pt x="29207" y="14598"/>
                      </a:cubicBezTo>
                      <a:cubicBezTo>
                        <a:pt x="29207" y="6537"/>
                        <a:pt x="22658" y="1"/>
                        <a:pt x="14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5"/>
                <p:cNvGrpSpPr/>
                <p:nvPr/>
              </p:nvGrpSpPr>
              <p:grpSpPr>
                <a:xfrm>
                  <a:off x="6873766" y="4024132"/>
                  <a:ext cx="247385" cy="289210"/>
                  <a:chOff x="6873766" y="4024132"/>
                  <a:chExt cx="247385" cy="289210"/>
                </a:xfrm>
              </p:grpSpPr>
              <p:sp>
                <p:nvSpPr>
                  <p:cNvPr id="120" name="Google Shape;120;p15"/>
                  <p:cNvSpPr/>
                  <p:nvPr/>
                </p:nvSpPr>
                <p:spPr>
                  <a:xfrm>
                    <a:off x="6945082" y="4143127"/>
                    <a:ext cx="176069" cy="170215"/>
                  </a:xfrm>
                  <a:custGeom>
                    <a:rect b="b" l="l" r="r" t="t"/>
                    <a:pathLst>
                      <a:path extrusionOk="0" fill="none" h="6251" w="6466">
                        <a:moveTo>
                          <a:pt x="4525" y="1608"/>
                        </a:moveTo>
                        <a:lnTo>
                          <a:pt x="5716" y="2798"/>
                        </a:lnTo>
                        <a:cubicBezTo>
                          <a:pt x="6466" y="3536"/>
                          <a:pt x="6466" y="4763"/>
                          <a:pt x="5716" y="5501"/>
                        </a:cubicBezTo>
                        <a:lnTo>
                          <a:pt x="5716" y="5501"/>
                        </a:lnTo>
                        <a:cubicBezTo>
                          <a:pt x="4978" y="6251"/>
                          <a:pt x="3751" y="6251"/>
                          <a:pt x="3013" y="5501"/>
                        </a:cubicBezTo>
                        <a:lnTo>
                          <a:pt x="751" y="3239"/>
                        </a:lnTo>
                        <a:cubicBezTo>
                          <a:pt x="1" y="2501"/>
                          <a:pt x="1" y="1274"/>
                          <a:pt x="751" y="536"/>
                        </a:cubicBezTo>
                        <a:lnTo>
                          <a:pt x="751" y="536"/>
                        </a:lnTo>
                        <a:cubicBezTo>
                          <a:pt x="1049" y="238"/>
                          <a:pt x="1418" y="60"/>
                          <a:pt x="1799" y="0"/>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873766" y="4024132"/>
                    <a:ext cx="176069" cy="170569"/>
                  </a:xfrm>
                  <a:custGeom>
                    <a:rect b="b" l="l" r="r" t="t"/>
                    <a:pathLst>
                      <a:path extrusionOk="0" fill="none" h="6264" w="6466">
                        <a:moveTo>
                          <a:pt x="1941" y="4656"/>
                        </a:moveTo>
                        <a:lnTo>
                          <a:pt x="751" y="3465"/>
                        </a:lnTo>
                        <a:cubicBezTo>
                          <a:pt x="0" y="2715"/>
                          <a:pt x="0" y="1489"/>
                          <a:pt x="751" y="751"/>
                        </a:cubicBezTo>
                        <a:lnTo>
                          <a:pt x="751" y="751"/>
                        </a:lnTo>
                        <a:cubicBezTo>
                          <a:pt x="1489" y="1"/>
                          <a:pt x="2715" y="1"/>
                          <a:pt x="3453" y="751"/>
                        </a:cubicBezTo>
                        <a:lnTo>
                          <a:pt x="5715" y="3013"/>
                        </a:lnTo>
                        <a:cubicBezTo>
                          <a:pt x="6466" y="3763"/>
                          <a:pt x="6466" y="4977"/>
                          <a:pt x="5715" y="5728"/>
                        </a:cubicBezTo>
                        <a:lnTo>
                          <a:pt x="5715" y="5728"/>
                        </a:lnTo>
                        <a:cubicBezTo>
                          <a:pt x="5418" y="6025"/>
                          <a:pt x="5049" y="6204"/>
                          <a:pt x="4656" y="6263"/>
                        </a:cubicBezTo>
                      </a:path>
                    </a:pathLst>
                  </a:custGeom>
                  <a:noFill/>
                  <a:ln cap="rnd" cmpd="sng" w="11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2" name="Google Shape;122;p15"/>
            <p:cNvGrpSpPr/>
            <p:nvPr/>
          </p:nvGrpSpPr>
          <p:grpSpPr>
            <a:xfrm>
              <a:off x="3365446" y="2435856"/>
              <a:ext cx="2400787" cy="1502065"/>
              <a:chOff x="3365446" y="2435856"/>
              <a:chExt cx="2400787" cy="1502065"/>
            </a:xfrm>
          </p:grpSpPr>
          <p:sp>
            <p:nvSpPr>
              <p:cNvPr id="123" name="Google Shape;123;p15"/>
              <p:cNvSpPr/>
              <p:nvPr/>
            </p:nvSpPr>
            <p:spPr>
              <a:xfrm>
                <a:off x="3446510" y="2435856"/>
                <a:ext cx="2238360" cy="1344508"/>
              </a:xfrm>
              <a:custGeom>
                <a:rect b="b" l="l" r="r" t="t"/>
                <a:pathLst>
                  <a:path extrusionOk="0" h="49376" w="82202">
                    <a:moveTo>
                      <a:pt x="1012" y="0"/>
                    </a:moveTo>
                    <a:cubicBezTo>
                      <a:pt x="453" y="0"/>
                      <a:pt x="0" y="452"/>
                      <a:pt x="0" y="1012"/>
                    </a:cubicBezTo>
                    <a:lnTo>
                      <a:pt x="0" y="48363"/>
                    </a:lnTo>
                    <a:cubicBezTo>
                      <a:pt x="0" y="48935"/>
                      <a:pt x="465" y="49375"/>
                      <a:pt x="1012" y="49375"/>
                    </a:cubicBezTo>
                    <a:lnTo>
                      <a:pt x="81177" y="49375"/>
                    </a:lnTo>
                    <a:cubicBezTo>
                      <a:pt x="81737" y="49375"/>
                      <a:pt x="82177" y="48935"/>
                      <a:pt x="82201" y="48375"/>
                    </a:cubicBezTo>
                    <a:lnTo>
                      <a:pt x="82201" y="1012"/>
                    </a:lnTo>
                    <a:cubicBezTo>
                      <a:pt x="82201" y="441"/>
                      <a:pt x="81737" y="0"/>
                      <a:pt x="81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3365446" y="3780341"/>
                <a:ext cx="2400787" cy="157580"/>
              </a:xfrm>
              <a:custGeom>
                <a:rect b="b" l="l" r="r" t="t"/>
                <a:pathLst>
                  <a:path extrusionOk="0" h="5787" w="88167">
                    <a:moveTo>
                      <a:pt x="906" y="0"/>
                    </a:moveTo>
                    <a:cubicBezTo>
                      <a:pt x="406" y="0"/>
                      <a:pt x="1" y="417"/>
                      <a:pt x="1" y="905"/>
                    </a:cubicBezTo>
                    <a:cubicBezTo>
                      <a:pt x="1" y="3596"/>
                      <a:pt x="2192" y="5787"/>
                      <a:pt x="4882" y="5787"/>
                    </a:cubicBezTo>
                    <a:lnTo>
                      <a:pt x="83261" y="5787"/>
                    </a:lnTo>
                    <a:cubicBezTo>
                      <a:pt x="85964" y="5787"/>
                      <a:pt x="88131" y="3608"/>
                      <a:pt x="88167" y="905"/>
                    </a:cubicBezTo>
                    <a:cubicBezTo>
                      <a:pt x="88167" y="405"/>
                      <a:pt x="87750" y="0"/>
                      <a:pt x="87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3506798" y="2497777"/>
                <a:ext cx="2116779" cy="1220666"/>
              </a:xfrm>
              <a:custGeom>
                <a:rect b="b" l="l" r="r" t="t"/>
                <a:pathLst>
                  <a:path extrusionOk="0" h="44828" w="77737">
                    <a:moveTo>
                      <a:pt x="489" y="0"/>
                    </a:moveTo>
                    <a:cubicBezTo>
                      <a:pt x="227" y="0"/>
                      <a:pt x="1" y="226"/>
                      <a:pt x="1" y="488"/>
                    </a:cubicBezTo>
                    <a:lnTo>
                      <a:pt x="1" y="44351"/>
                    </a:lnTo>
                    <a:cubicBezTo>
                      <a:pt x="1" y="44606"/>
                      <a:pt x="216" y="44828"/>
                      <a:pt x="480" y="44828"/>
                    </a:cubicBezTo>
                    <a:cubicBezTo>
                      <a:pt x="487" y="44828"/>
                      <a:pt x="494" y="44827"/>
                      <a:pt x="501" y="44827"/>
                    </a:cubicBezTo>
                    <a:lnTo>
                      <a:pt x="77249" y="44827"/>
                    </a:lnTo>
                    <a:cubicBezTo>
                      <a:pt x="77511" y="44827"/>
                      <a:pt x="77737" y="44601"/>
                      <a:pt x="77737" y="44339"/>
                    </a:cubicBezTo>
                    <a:lnTo>
                      <a:pt x="77737" y="488"/>
                    </a:lnTo>
                    <a:cubicBezTo>
                      <a:pt x="77737" y="226"/>
                      <a:pt x="77511" y="0"/>
                      <a:pt x="77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4229160" y="2739308"/>
                <a:ext cx="652322" cy="769030"/>
              </a:xfrm>
              <a:custGeom>
                <a:rect b="b" l="l" r="r" t="t"/>
                <a:pathLst>
                  <a:path extrusionOk="0" h="28242" w="23956">
                    <a:moveTo>
                      <a:pt x="11978" y="0"/>
                    </a:moveTo>
                    <a:cubicBezTo>
                      <a:pt x="583" y="0"/>
                      <a:pt x="0" y="2834"/>
                      <a:pt x="0" y="3405"/>
                    </a:cubicBezTo>
                    <a:lnTo>
                      <a:pt x="0" y="12895"/>
                    </a:lnTo>
                    <a:cubicBezTo>
                      <a:pt x="0" y="18253"/>
                      <a:pt x="2905" y="23217"/>
                      <a:pt x="7560" y="25837"/>
                    </a:cubicBezTo>
                    <a:lnTo>
                      <a:pt x="11692" y="28170"/>
                    </a:lnTo>
                    <a:cubicBezTo>
                      <a:pt x="11775" y="28218"/>
                      <a:pt x="11871" y="28242"/>
                      <a:pt x="11966" y="28242"/>
                    </a:cubicBezTo>
                    <a:cubicBezTo>
                      <a:pt x="12049" y="28242"/>
                      <a:pt x="12156" y="28230"/>
                      <a:pt x="12263" y="28170"/>
                    </a:cubicBezTo>
                    <a:lnTo>
                      <a:pt x="16395" y="25837"/>
                    </a:lnTo>
                    <a:cubicBezTo>
                      <a:pt x="21062" y="23217"/>
                      <a:pt x="23955" y="18253"/>
                      <a:pt x="23955" y="12895"/>
                    </a:cubicBezTo>
                    <a:lnTo>
                      <a:pt x="23955" y="3405"/>
                    </a:lnTo>
                    <a:cubicBezTo>
                      <a:pt x="23955" y="3358"/>
                      <a:pt x="23955" y="3310"/>
                      <a:pt x="23943" y="3274"/>
                    </a:cubicBezTo>
                    <a:cubicBezTo>
                      <a:pt x="23860" y="2941"/>
                      <a:pt x="22812" y="0"/>
                      <a:pt x="119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4213257" y="2724386"/>
                <a:ext cx="682493" cy="799854"/>
              </a:xfrm>
              <a:custGeom>
                <a:rect b="b" l="l" r="r" t="t"/>
                <a:pathLst>
                  <a:path extrusionOk="0" h="29374" w="25064">
                    <a:moveTo>
                      <a:pt x="12550" y="1108"/>
                    </a:moveTo>
                    <a:cubicBezTo>
                      <a:pt x="23254" y="1108"/>
                      <a:pt x="23956" y="3965"/>
                      <a:pt x="23956" y="3965"/>
                    </a:cubicBezTo>
                    <a:lnTo>
                      <a:pt x="23956" y="13467"/>
                    </a:lnTo>
                    <a:cubicBezTo>
                      <a:pt x="23956" y="18634"/>
                      <a:pt x="21182" y="23372"/>
                      <a:pt x="16681" y="25909"/>
                    </a:cubicBezTo>
                    <a:lnTo>
                      <a:pt x="12550" y="28242"/>
                    </a:lnTo>
                    <a:lnTo>
                      <a:pt x="8406" y="25909"/>
                    </a:lnTo>
                    <a:cubicBezTo>
                      <a:pt x="3918" y="23372"/>
                      <a:pt x="1132" y="18634"/>
                      <a:pt x="1132" y="13467"/>
                    </a:cubicBezTo>
                    <a:lnTo>
                      <a:pt x="1132" y="3965"/>
                    </a:lnTo>
                    <a:cubicBezTo>
                      <a:pt x="1132" y="3965"/>
                      <a:pt x="1132" y="1108"/>
                      <a:pt x="12550" y="1108"/>
                    </a:cubicBezTo>
                    <a:close/>
                    <a:moveTo>
                      <a:pt x="12550" y="1"/>
                    </a:moveTo>
                    <a:cubicBezTo>
                      <a:pt x="7633" y="1"/>
                      <a:pt x="4108" y="513"/>
                      <a:pt x="2060" y="1548"/>
                    </a:cubicBezTo>
                    <a:cubicBezTo>
                      <a:pt x="155" y="2501"/>
                      <a:pt x="1" y="3644"/>
                      <a:pt x="1" y="3965"/>
                    </a:cubicBezTo>
                    <a:lnTo>
                      <a:pt x="1" y="13467"/>
                    </a:lnTo>
                    <a:cubicBezTo>
                      <a:pt x="1" y="19015"/>
                      <a:pt x="3013" y="24158"/>
                      <a:pt x="7847" y="26885"/>
                    </a:cubicBezTo>
                    <a:lnTo>
                      <a:pt x="11978" y="29230"/>
                    </a:lnTo>
                    <a:cubicBezTo>
                      <a:pt x="12145" y="29314"/>
                      <a:pt x="12335" y="29373"/>
                      <a:pt x="12538" y="29373"/>
                    </a:cubicBezTo>
                    <a:cubicBezTo>
                      <a:pt x="12728" y="29373"/>
                      <a:pt x="12907" y="29326"/>
                      <a:pt x="13086" y="29230"/>
                    </a:cubicBezTo>
                    <a:lnTo>
                      <a:pt x="17217" y="26885"/>
                    </a:lnTo>
                    <a:cubicBezTo>
                      <a:pt x="22063" y="24170"/>
                      <a:pt x="25063" y="19027"/>
                      <a:pt x="25063" y="13467"/>
                    </a:cubicBezTo>
                    <a:lnTo>
                      <a:pt x="25063" y="3965"/>
                    </a:lnTo>
                    <a:cubicBezTo>
                      <a:pt x="25063" y="3882"/>
                      <a:pt x="25051" y="3787"/>
                      <a:pt x="25039" y="3703"/>
                    </a:cubicBezTo>
                    <a:cubicBezTo>
                      <a:pt x="24956" y="3418"/>
                      <a:pt x="24587" y="2406"/>
                      <a:pt x="22730" y="1525"/>
                    </a:cubicBezTo>
                    <a:cubicBezTo>
                      <a:pt x="20587" y="513"/>
                      <a:pt x="17158" y="1"/>
                      <a:pt x="125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4399348" y="2987973"/>
                <a:ext cx="350178" cy="213674"/>
              </a:xfrm>
              <a:custGeom>
                <a:rect b="b" l="l" r="r" t="t"/>
                <a:pathLst>
                  <a:path extrusionOk="0" fill="none" h="7847" w="12860">
                    <a:moveTo>
                      <a:pt x="1" y="2858"/>
                    </a:moveTo>
                    <a:lnTo>
                      <a:pt x="5001" y="7847"/>
                    </a:lnTo>
                    <a:lnTo>
                      <a:pt x="12860" y="0"/>
                    </a:lnTo>
                  </a:path>
                </a:pathLst>
              </a:custGeom>
              <a:noFill/>
              <a:ln cap="rnd" cmpd="sng" w="279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Vulnerabilities</a:t>
            </a:r>
            <a:r>
              <a:rPr lang="en"/>
              <a:t> from OWASP</a:t>
            </a:r>
            <a:endParaRPr/>
          </a:p>
        </p:txBody>
      </p:sp>
      <p:sp>
        <p:nvSpPr>
          <p:cNvPr id="134" name="Google Shape;134;p16"/>
          <p:cNvSpPr txBox="1"/>
          <p:nvPr/>
        </p:nvSpPr>
        <p:spPr>
          <a:xfrm>
            <a:off x="364325" y="1146575"/>
            <a:ext cx="8058300" cy="35325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Fira Sans"/>
              <a:buChar char="●"/>
            </a:pPr>
            <a:r>
              <a:rPr lang="en" sz="1500">
                <a:latin typeface="Fira Sans"/>
                <a:ea typeface="Fira Sans"/>
                <a:cs typeface="Fira Sans"/>
                <a:sym typeface="Fira Sans"/>
              </a:rPr>
              <a:t>OWASP Top 10 are those </a:t>
            </a:r>
            <a:r>
              <a:rPr lang="en" sz="1500">
                <a:latin typeface="Fira Sans"/>
                <a:ea typeface="Fira Sans"/>
                <a:cs typeface="Fira Sans"/>
                <a:sym typeface="Fira Sans"/>
              </a:rPr>
              <a:t>vulnerabilities</a:t>
            </a:r>
            <a:r>
              <a:rPr lang="en" sz="1500">
                <a:latin typeface="Fira Sans"/>
                <a:ea typeface="Fira Sans"/>
                <a:cs typeface="Fira Sans"/>
                <a:sym typeface="Fira Sans"/>
              </a:rPr>
              <a:t> that are defined as most critical on basis of the reports from security </a:t>
            </a:r>
            <a:r>
              <a:rPr lang="en" sz="1500">
                <a:latin typeface="Fira Sans"/>
                <a:ea typeface="Fira Sans"/>
                <a:cs typeface="Fira Sans"/>
                <a:sym typeface="Fira Sans"/>
              </a:rPr>
              <a:t>researchers</a:t>
            </a:r>
            <a:r>
              <a:rPr lang="en" sz="1500">
                <a:latin typeface="Fira Sans"/>
                <a:ea typeface="Fira Sans"/>
                <a:cs typeface="Fira Sans"/>
                <a:sym typeface="Fira Sans"/>
              </a:rPr>
              <a:t> as well as from security </a:t>
            </a:r>
            <a:r>
              <a:rPr lang="en" sz="1500">
                <a:latin typeface="Fira Sans"/>
                <a:ea typeface="Fira Sans"/>
                <a:cs typeface="Fira Sans"/>
                <a:sym typeface="Fira Sans"/>
              </a:rPr>
              <a:t>analyst</a:t>
            </a:r>
            <a:r>
              <a:rPr lang="en" sz="1500">
                <a:latin typeface="Fira Sans"/>
                <a:ea typeface="Fira Sans"/>
                <a:cs typeface="Fira Sans"/>
                <a:sym typeface="Fira Sans"/>
              </a:rPr>
              <a:t> from various organizations and bug </a:t>
            </a:r>
            <a:r>
              <a:rPr lang="en" sz="1500">
                <a:latin typeface="Fira Sans"/>
                <a:ea typeface="Fira Sans"/>
                <a:cs typeface="Fira Sans"/>
                <a:sym typeface="Fira Sans"/>
              </a:rPr>
              <a:t>bounty</a:t>
            </a:r>
            <a:r>
              <a:rPr lang="en" sz="1500">
                <a:latin typeface="Fira Sans"/>
                <a:ea typeface="Fira Sans"/>
                <a:cs typeface="Fira Sans"/>
                <a:sym typeface="Fira Sans"/>
              </a:rPr>
              <a:t> programs and other means of surveying.</a:t>
            </a:r>
            <a:endParaRPr sz="1500">
              <a:latin typeface="Fira Sans"/>
              <a:ea typeface="Fira Sans"/>
              <a:cs typeface="Fira Sans"/>
              <a:sym typeface="Fira Sans"/>
            </a:endParaRPr>
          </a:p>
          <a:p>
            <a:pPr indent="0" lvl="0" marL="457200" rtl="0" algn="l">
              <a:lnSpc>
                <a:spcPct val="150000"/>
              </a:lnSpc>
              <a:spcBef>
                <a:spcPts val="0"/>
              </a:spcBef>
              <a:spcAft>
                <a:spcPts val="0"/>
              </a:spcAft>
              <a:buNone/>
            </a:pPr>
            <a:r>
              <a:t/>
            </a:r>
            <a:endParaRPr sz="1500">
              <a:latin typeface="Fira Sans"/>
              <a:ea typeface="Fira Sans"/>
              <a:cs typeface="Fira Sans"/>
              <a:sym typeface="Fira Sans"/>
            </a:endParaRPr>
          </a:p>
          <a:p>
            <a:pPr indent="-323850" lvl="0" marL="457200" rtl="0" algn="l">
              <a:lnSpc>
                <a:spcPct val="150000"/>
              </a:lnSpc>
              <a:spcBef>
                <a:spcPts val="0"/>
              </a:spcBef>
              <a:spcAft>
                <a:spcPts val="0"/>
              </a:spcAft>
              <a:buSzPts val="1500"/>
              <a:buFont typeface="Fira Sans"/>
              <a:buChar char="●"/>
            </a:pPr>
            <a:r>
              <a:rPr lang="en" sz="1500">
                <a:latin typeface="Fira Sans"/>
                <a:ea typeface="Fira Sans"/>
                <a:cs typeface="Fira Sans"/>
                <a:sym typeface="Fira Sans"/>
              </a:rPr>
              <a:t>When coming to detecting the </a:t>
            </a:r>
            <a:r>
              <a:rPr lang="en" sz="1500">
                <a:latin typeface="Fira Sans"/>
                <a:ea typeface="Fira Sans"/>
                <a:cs typeface="Fira Sans"/>
                <a:sym typeface="Fira Sans"/>
              </a:rPr>
              <a:t>vulnerabilities, it is important for the scanning as well as firewall to detect these critical vulnerabilities can provide mitigation as soon as possible so that impact on business as low as possible</a:t>
            </a:r>
            <a:endParaRPr sz="1500">
              <a:latin typeface="Fira Sans"/>
              <a:ea typeface="Fira Sans"/>
              <a:cs typeface="Fira Sans"/>
              <a:sym typeface="Fira Sans"/>
            </a:endParaRPr>
          </a:p>
          <a:p>
            <a:pPr indent="0" lvl="0" marL="457200" rtl="0" algn="l">
              <a:lnSpc>
                <a:spcPct val="150000"/>
              </a:lnSpc>
              <a:spcBef>
                <a:spcPts val="0"/>
              </a:spcBef>
              <a:spcAft>
                <a:spcPts val="0"/>
              </a:spcAft>
              <a:buNone/>
            </a:pPr>
            <a:r>
              <a:t/>
            </a:r>
            <a:endParaRPr sz="1500">
              <a:latin typeface="Fira Sans"/>
              <a:ea typeface="Fira Sans"/>
              <a:cs typeface="Fira Sans"/>
              <a:sym typeface="Fira Sans"/>
            </a:endParaRPr>
          </a:p>
          <a:p>
            <a:pPr indent="-323850" lvl="0" marL="457200" rtl="0" algn="l">
              <a:lnSpc>
                <a:spcPct val="150000"/>
              </a:lnSpc>
              <a:spcBef>
                <a:spcPts val="0"/>
              </a:spcBef>
              <a:spcAft>
                <a:spcPts val="0"/>
              </a:spcAft>
              <a:buSzPts val="1500"/>
              <a:buFont typeface="Fira Sans"/>
              <a:buChar char="●"/>
            </a:pPr>
            <a:r>
              <a:rPr lang="en" sz="1500">
                <a:latin typeface="Fira Sans"/>
                <a:ea typeface="Fira Sans"/>
                <a:cs typeface="Fira Sans"/>
                <a:sym typeface="Fira Sans"/>
              </a:rPr>
              <a:t>Also, while manual validation of POC, many of the vulnerabilities from OWASP where also there solved and if incorrect marked as False Positive in that case. </a:t>
            </a:r>
            <a:endParaRPr sz="15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Updated OWASP Top 10</a:t>
            </a:r>
            <a:endParaRPr/>
          </a:p>
        </p:txBody>
      </p:sp>
      <p:pic>
        <p:nvPicPr>
          <p:cNvPr id="140" name="Google Shape;140;p17"/>
          <p:cNvPicPr preferRelativeResize="0"/>
          <p:nvPr/>
        </p:nvPicPr>
        <p:blipFill>
          <a:blip r:embed="rId3">
            <a:alphaModFix/>
          </a:blip>
          <a:stretch>
            <a:fillRect/>
          </a:stretch>
        </p:blipFill>
        <p:spPr>
          <a:xfrm>
            <a:off x="549250" y="1585925"/>
            <a:ext cx="8137549" cy="224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6397275" y="3171888"/>
            <a:ext cx="990600" cy="99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397275" y="1613500"/>
            <a:ext cx="990600" cy="990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1758800" y="3171888"/>
            <a:ext cx="990600" cy="99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758800" y="1613500"/>
            <a:ext cx="990600" cy="99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Firewall as a Service</a:t>
            </a:r>
            <a:endParaRPr/>
          </a:p>
        </p:txBody>
      </p:sp>
      <p:sp>
        <p:nvSpPr>
          <p:cNvPr id="150" name="Google Shape;150;p18"/>
          <p:cNvSpPr/>
          <p:nvPr/>
        </p:nvSpPr>
        <p:spPr>
          <a:xfrm>
            <a:off x="2691566" y="3667172"/>
            <a:ext cx="331460" cy="28"/>
          </a:xfrm>
          <a:custGeom>
            <a:rect b="b" l="l" r="r" t="t"/>
            <a:pathLst>
              <a:path extrusionOk="0" fill="none" h="1" w="13943">
                <a:moveTo>
                  <a:pt x="1" y="0"/>
                </a:moveTo>
                <a:lnTo>
                  <a:pt x="13943"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6108651" y="2336325"/>
            <a:ext cx="424315" cy="259246"/>
          </a:xfrm>
          <a:custGeom>
            <a:rect b="b" l="l" r="r" t="t"/>
            <a:pathLst>
              <a:path extrusionOk="0" fill="none" h="9312" w="17849">
                <a:moveTo>
                  <a:pt x="17848" y="1"/>
                </a:moveTo>
                <a:lnTo>
                  <a:pt x="1" y="9312"/>
                </a:lnTo>
              </a:path>
            </a:pathLst>
          </a:custGeom>
          <a:noFill/>
          <a:ln cap="flat" cmpd="sng" w="13400">
            <a:solidFill>
              <a:srgbClr val="724BA3"/>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6108651" y="3667172"/>
            <a:ext cx="331745" cy="28"/>
          </a:xfrm>
          <a:custGeom>
            <a:rect b="b" l="l" r="r" t="t"/>
            <a:pathLst>
              <a:path extrusionOk="0" fill="none" h="1" w="13955">
                <a:moveTo>
                  <a:pt x="13955" y="0"/>
                </a:moveTo>
                <a:lnTo>
                  <a:pt x="1" y="0"/>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2621649" y="2336325"/>
            <a:ext cx="424315" cy="259246"/>
          </a:xfrm>
          <a:custGeom>
            <a:rect b="b" l="l" r="r" t="t"/>
            <a:pathLst>
              <a:path extrusionOk="0" fill="none" h="9312" w="17849">
                <a:moveTo>
                  <a:pt x="1" y="1"/>
                </a:moveTo>
                <a:lnTo>
                  <a:pt x="17848" y="9312"/>
                </a:lnTo>
              </a:path>
            </a:pathLst>
          </a:custGeom>
          <a:noFill/>
          <a:ln cap="flat" cmpd="sng" w="134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2083356" y="3733463"/>
            <a:ext cx="488926" cy="69962"/>
          </a:xfrm>
          <a:custGeom>
            <a:rect b="b" l="l" r="r" t="t"/>
            <a:pathLst>
              <a:path extrusionOk="0" h="2513" w="17562">
                <a:moveTo>
                  <a:pt x="0" y="1"/>
                </a:moveTo>
                <a:lnTo>
                  <a:pt x="0" y="1310"/>
                </a:lnTo>
                <a:cubicBezTo>
                  <a:pt x="0" y="1965"/>
                  <a:pt x="548" y="2513"/>
                  <a:pt x="1215" y="2513"/>
                </a:cubicBezTo>
                <a:lnTo>
                  <a:pt x="16347" y="2513"/>
                </a:lnTo>
                <a:cubicBezTo>
                  <a:pt x="17014" y="2513"/>
                  <a:pt x="17562" y="1965"/>
                  <a:pt x="17562" y="1310"/>
                </a:cubicBezTo>
                <a:lnTo>
                  <a:pt x="175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083356" y="3464640"/>
            <a:ext cx="488926" cy="268851"/>
          </a:xfrm>
          <a:custGeom>
            <a:rect b="b" l="l" r="r" t="t"/>
            <a:pathLst>
              <a:path extrusionOk="0" h="9657" w="17562">
                <a:moveTo>
                  <a:pt x="1215" y="1"/>
                </a:moveTo>
                <a:cubicBezTo>
                  <a:pt x="548" y="1"/>
                  <a:pt x="0" y="536"/>
                  <a:pt x="0" y="1203"/>
                </a:cubicBezTo>
                <a:lnTo>
                  <a:pt x="0" y="9657"/>
                </a:lnTo>
                <a:lnTo>
                  <a:pt x="17562" y="9657"/>
                </a:lnTo>
                <a:lnTo>
                  <a:pt x="17562" y="1203"/>
                </a:lnTo>
                <a:cubicBezTo>
                  <a:pt x="17562" y="536"/>
                  <a:pt x="17014" y="1"/>
                  <a:pt x="16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2114509" y="3495793"/>
            <a:ext cx="424309" cy="219129"/>
          </a:xfrm>
          <a:custGeom>
            <a:rect b="b" l="l" r="r" t="t"/>
            <a:pathLst>
              <a:path extrusionOk="0" h="7871" w="15241">
                <a:moveTo>
                  <a:pt x="0" y="1"/>
                </a:moveTo>
                <a:lnTo>
                  <a:pt x="0" y="7871"/>
                </a:lnTo>
                <a:lnTo>
                  <a:pt x="15240" y="7871"/>
                </a:lnTo>
                <a:lnTo>
                  <a:pt x="152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2314707" y="3756348"/>
            <a:ext cx="23887" cy="24221"/>
          </a:xfrm>
          <a:custGeom>
            <a:rect b="b" l="l" r="r" t="t"/>
            <a:pathLst>
              <a:path extrusionOk="0" h="870" w="858">
                <a:moveTo>
                  <a:pt x="429" y="0"/>
                </a:moveTo>
                <a:cubicBezTo>
                  <a:pt x="191" y="0"/>
                  <a:pt x="1" y="203"/>
                  <a:pt x="1" y="441"/>
                </a:cubicBezTo>
                <a:cubicBezTo>
                  <a:pt x="1" y="679"/>
                  <a:pt x="191" y="869"/>
                  <a:pt x="429" y="869"/>
                </a:cubicBezTo>
                <a:cubicBezTo>
                  <a:pt x="667" y="869"/>
                  <a:pt x="858" y="679"/>
                  <a:pt x="858" y="441"/>
                </a:cubicBezTo>
                <a:cubicBezTo>
                  <a:pt x="858" y="203"/>
                  <a:pt x="667" y="0"/>
                  <a:pt x="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2286199" y="3803397"/>
            <a:ext cx="83242" cy="83242"/>
          </a:xfrm>
          <a:custGeom>
            <a:rect b="b" l="l" r="r" t="t"/>
            <a:pathLst>
              <a:path extrusionOk="0" h="2990" w="2990">
                <a:moveTo>
                  <a:pt x="191" y="1"/>
                </a:moveTo>
                <a:lnTo>
                  <a:pt x="1" y="2989"/>
                </a:lnTo>
                <a:lnTo>
                  <a:pt x="2989" y="2989"/>
                </a:lnTo>
                <a:lnTo>
                  <a:pt x="2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042571" y="3886611"/>
            <a:ext cx="570497" cy="35162"/>
          </a:xfrm>
          <a:custGeom>
            <a:rect b="b" l="l" r="r" t="t"/>
            <a:pathLst>
              <a:path extrusionOk="0" h="1263" w="20492">
                <a:moveTo>
                  <a:pt x="1" y="0"/>
                </a:moveTo>
                <a:lnTo>
                  <a:pt x="1" y="1262"/>
                </a:lnTo>
                <a:lnTo>
                  <a:pt x="20491" y="1262"/>
                </a:lnTo>
                <a:lnTo>
                  <a:pt x="204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1841705" y="3324828"/>
            <a:ext cx="335778" cy="314202"/>
          </a:xfrm>
          <a:custGeom>
            <a:rect b="b" l="l" r="r" t="t"/>
            <a:pathLst>
              <a:path extrusionOk="0" h="11286" w="12061">
                <a:moveTo>
                  <a:pt x="6862" y="1"/>
                </a:moveTo>
                <a:cubicBezTo>
                  <a:pt x="4798" y="1"/>
                  <a:pt x="2757" y="1120"/>
                  <a:pt x="1763" y="3225"/>
                </a:cubicBezTo>
                <a:cubicBezTo>
                  <a:pt x="1" y="6928"/>
                  <a:pt x="2656" y="11214"/>
                  <a:pt x="6751" y="11285"/>
                </a:cubicBezTo>
                <a:cubicBezTo>
                  <a:pt x="7251" y="11285"/>
                  <a:pt x="7251" y="10535"/>
                  <a:pt x="6751" y="10535"/>
                </a:cubicBezTo>
                <a:cubicBezTo>
                  <a:pt x="3191" y="10476"/>
                  <a:pt x="893" y="6761"/>
                  <a:pt x="2406" y="3546"/>
                </a:cubicBezTo>
                <a:cubicBezTo>
                  <a:pt x="3274" y="1715"/>
                  <a:pt x="5054" y="737"/>
                  <a:pt x="6853" y="737"/>
                </a:cubicBezTo>
                <a:cubicBezTo>
                  <a:pt x="8211" y="737"/>
                  <a:pt x="9579" y="1295"/>
                  <a:pt x="10573" y="2463"/>
                </a:cubicBezTo>
                <a:lnTo>
                  <a:pt x="10180" y="2784"/>
                </a:lnTo>
                <a:cubicBezTo>
                  <a:pt x="10085" y="2868"/>
                  <a:pt x="10109" y="3022"/>
                  <a:pt x="10228" y="3070"/>
                </a:cubicBezTo>
                <a:lnTo>
                  <a:pt x="11859" y="3677"/>
                </a:lnTo>
                <a:cubicBezTo>
                  <a:pt x="11872" y="3680"/>
                  <a:pt x="11884" y="3681"/>
                  <a:pt x="11896" y="3681"/>
                </a:cubicBezTo>
                <a:cubicBezTo>
                  <a:pt x="11987" y="3681"/>
                  <a:pt x="12060" y="3607"/>
                  <a:pt x="12050" y="3523"/>
                </a:cubicBezTo>
                <a:lnTo>
                  <a:pt x="11776" y="1808"/>
                </a:lnTo>
                <a:cubicBezTo>
                  <a:pt x="11759" y="1718"/>
                  <a:pt x="11682" y="1668"/>
                  <a:pt x="11604" y="1668"/>
                </a:cubicBezTo>
                <a:cubicBezTo>
                  <a:pt x="11568" y="1668"/>
                  <a:pt x="11532" y="1678"/>
                  <a:pt x="11502" y="1701"/>
                </a:cubicBezTo>
                <a:lnTo>
                  <a:pt x="11157" y="1999"/>
                </a:lnTo>
                <a:cubicBezTo>
                  <a:pt x="10010" y="647"/>
                  <a:pt x="8429" y="1"/>
                  <a:pt x="6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965677" y="3411939"/>
            <a:ext cx="136917" cy="136917"/>
          </a:xfrm>
          <a:custGeom>
            <a:rect b="b" l="l" r="r" t="t"/>
            <a:pathLst>
              <a:path extrusionOk="0" h="4918" w="4918">
                <a:moveTo>
                  <a:pt x="2465" y="1"/>
                </a:moveTo>
                <a:cubicBezTo>
                  <a:pt x="1108" y="1"/>
                  <a:pt x="0" y="1108"/>
                  <a:pt x="0" y="2465"/>
                </a:cubicBezTo>
                <a:cubicBezTo>
                  <a:pt x="0" y="3823"/>
                  <a:pt x="1108" y="4918"/>
                  <a:pt x="2465" y="4918"/>
                </a:cubicBezTo>
                <a:cubicBezTo>
                  <a:pt x="3822" y="4918"/>
                  <a:pt x="4918" y="3823"/>
                  <a:pt x="4918" y="2465"/>
                </a:cubicBezTo>
                <a:cubicBezTo>
                  <a:pt x="4918" y="1108"/>
                  <a:pt x="3822" y="1"/>
                  <a:pt x="24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009441" y="3461327"/>
            <a:ext cx="50724" cy="43458"/>
          </a:xfrm>
          <a:custGeom>
            <a:rect b="b" l="l" r="r" t="t"/>
            <a:pathLst>
              <a:path extrusionOk="0" fill="none" h="1561" w="1822">
                <a:moveTo>
                  <a:pt x="0" y="941"/>
                </a:moveTo>
                <a:lnTo>
                  <a:pt x="726" y="1560"/>
                </a:lnTo>
                <a:lnTo>
                  <a:pt x="1822" y="1"/>
                </a:lnTo>
              </a:path>
            </a:pathLst>
          </a:custGeom>
          <a:noFill/>
          <a:ln cap="rnd" cmpd="sng" w="77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1990204" y="2136784"/>
            <a:ext cx="489928" cy="163449"/>
          </a:xfrm>
          <a:custGeom>
            <a:rect b="b" l="l" r="r" t="t"/>
            <a:pathLst>
              <a:path extrusionOk="0" h="5871" w="17598">
                <a:moveTo>
                  <a:pt x="858" y="0"/>
                </a:moveTo>
                <a:cubicBezTo>
                  <a:pt x="382" y="0"/>
                  <a:pt x="1" y="381"/>
                  <a:pt x="1" y="846"/>
                </a:cubicBezTo>
                <a:lnTo>
                  <a:pt x="1" y="1120"/>
                </a:lnTo>
                <a:lnTo>
                  <a:pt x="7871" y="5620"/>
                </a:lnTo>
                <a:cubicBezTo>
                  <a:pt x="8156" y="5787"/>
                  <a:pt x="8478" y="5870"/>
                  <a:pt x="8801" y="5870"/>
                </a:cubicBezTo>
                <a:cubicBezTo>
                  <a:pt x="9124" y="5870"/>
                  <a:pt x="9448" y="5787"/>
                  <a:pt x="9740" y="5620"/>
                </a:cubicBezTo>
                <a:lnTo>
                  <a:pt x="17598" y="1120"/>
                </a:lnTo>
                <a:lnTo>
                  <a:pt x="17598" y="846"/>
                </a:lnTo>
                <a:cubicBezTo>
                  <a:pt x="17598" y="381"/>
                  <a:pt x="17217" y="0"/>
                  <a:pt x="16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1990204" y="2167937"/>
            <a:ext cx="489928" cy="249613"/>
          </a:xfrm>
          <a:custGeom>
            <a:rect b="b" l="l" r="r" t="t"/>
            <a:pathLst>
              <a:path extrusionOk="0" h="8966" w="17598">
                <a:moveTo>
                  <a:pt x="1" y="1"/>
                </a:moveTo>
                <a:lnTo>
                  <a:pt x="1" y="8109"/>
                </a:lnTo>
                <a:cubicBezTo>
                  <a:pt x="1" y="8585"/>
                  <a:pt x="382" y="8966"/>
                  <a:pt x="858" y="8966"/>
                </a:cubicBezTo>
                <a:lnTo>
                  <a:pt x="16753" y="8966"/>
                </a:lnTo>
                <a:cubicBezTo>
                  <a:pt x="17217" y="8966"/>
                  <a:pt x="17598" y="8585"/>
                  <a:pt x="17598" y="8109"/>
                </a:cubicBezTo>
                <a:lnTo>
                  <a:pt x="17598" y="1"/>
                </a:lnTo>
                <a:lnTo>
                  <a:pt x="9740" y="4501"/>
                </a:lnTo>
                <a:cubicBezTo>
                  <a:pt x="9448" y="4668"/>
                  <a:pt x="9124" y="4751"/>
                  <a:pt x="8801" y="4751"/>
                </a:cubicBezTo>
                <a:cubicBezTo>
                  <a:pt x="8478" y="4751"/>
                  <a:pt x="8156" y="4668"/>
                  <a:pt x="7871" y="4501"/>
                </a:cubicBez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2233163" y="1977010"/>
            <a:ext cx="33185" cy="159802"/>
          </a:xfrm>
          <a:custGeom>
            <a:rect b="b" l="l" r="r" t="t"/>
            <a:pathLst>
              <a:path extrusionOk="0" h="5740" w="1192">
                <a:moveTo>
                  <a:pt x="1" y="1"/>
                </a:moveTo>
                <a:lnTo>
                  <a:pt x="1" y="5739"/>
                </a:lnTo>
                <a:lnTo>
                  <a:pt x="1191" y="5739"/>
                </a:lnTo>
                <a:lnTo>
                  <a:pt x="11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1960693" y="2167268"/>
            <a:ext cx="292069" cy="301034"/>
          </a:xfrm>
          <a:custGeom>
            <a:rect b="b" l="l" r="r" t="t"/>
            <a:pathLst>
              <a:path extrusionOk="0" h="10813" w="10491">
                <a:moveTo>
                  <a:pt x="2263" y="1"/>
                </a:moveTo>
                <a:lnTo>
                  <a:pt x="1" y="5025"/>
                </a:lnTo>
                <a:lnTo>
                  <a:pt x="1132" y="4692"/>
                </a:lnTo>
                <a:cubicBezTo>
                  <a:pt x="1311" y="6204"/>
                  <a:pt x="1858" y="8537"/>
                  <a:pt x="3442" y="9847"/>
                </a:cubicBezTo>
                <a:cubicBezTo>
                  <a:pt x="4191" y="10469"/>
                  <a:pt x="5140" y="10813"/>
                  <a:pt x="6118" y="10813"/>
                </a:cubicBezTo>
                <a:cubicBezTo>
                  <a:pt x="6150" y="10813"/>
                  <a:pt x="6183" y="10812"/>
                  <a:pt x="6216" y="10812"/>
                </a:cubicBezTo>
                <a:cubicBezTo>
                  <a:pt x="6609" y="10812"/>
                  <a:pt x="7014" y="10764"/>
                  <a:pt x="7407" y="10681"/>
                </a:cubicBezTo>
                <a:cubicBezTo>
                  <a:pt x="7466" y="10669"/>
                  <a:pt x="8978" y="10383"/>
                  <a:pt x="10490" y="8990"/>
                </a:cubicBezTo>
                <a:lnTo>
                  <a:pt x="8490" y="8990"/>
                </a:lnTo>
                <a:cubicBezTo>
                  <a:pt x="8085" y="9228"/>
                  <a:pt x="7645" y="9407"/>
                  <a:pt x="7180" y="9526"/>
                </a:cubicBezTo>
                <a:cubicBezTo>
                  <a:pt x="6842" y="9591"/>
                  <a:pt x="6523" y="9624"/>
                  <a:pt x="6222" y="9624"/>
                </a:cubicBezTo>
                <a:cubicBezTo>
                  <a:pt x="5431" y="9624"/>
                  <a:pt x="4764" y="9396"/>
                  <a:pt x="4204" y="8930"/>
                </a:cubicBezTo>
                <a:cubicBezTo>
                  <a:pt x="2739" y="7728"/>
                  <a:pt x="2358" y="5239"/>
                  <a:pt x="2263" y="4025"/>
                </a:cubicBezTo>
                <a:lnTo>
                  <a:pt x="22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2235502" y="1613475"/>
            <a:ext cx="28842" cy="264118"/>
          </a:xfrm>
          <a:custGeom>
            <a:rect b="b" l="l" r="r" t="t"/>
            <a:pathLst>
              <a:path extrusionOk="0" h="9487" w="1036">
                <a:moveTo>
                  <a:pt x="518" y="0"/>
                </a:moveTo>
                <a:cubicBezTo>
                  <a:pt x="345" y="0"/>
                  <a:pt x="173" y="3"/>
                  <a:pt x="0" y="9"/>
                </a:cubicBezTo>
                <a:lnTo>
                  <a:pt x="0" y="9487"/>
                </a:lnTo>
                <a:lnTo>
                  <a:pt x="1036" y="9487"/>
                </a:lnTo>
                <a:lnTo>
                  <a:pt x="1036" y="9"/>
                </a:lnTo>
                <a:cubicBezTo>
                  <a:pt x="863" y="3"/>
                  <a:pt x="691" y="0"/>
                  <a:pt x="5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2168853" y="1857353"/>
            <a:ext cx="141566" cy="121327"/>
          </a:xfrm>
          <a:custGeom>
            <a:rect b="b" l="l" r="r" t="t"/>
            <a:pathLst>
              <a:path extrusionOk="0" h="4358" w="5085">
                <a:moveTo>
                  <a:pt x="2900" y="1077"/>
                </a:moveTo>
                <a:cubicBezTo>
                  <a:pt x="3462" y="1077"/>
                  <a:pt x="4001" y="1519"/>
                  <a:pt x="4001" y="2179"/>
                </a:cubicBezTo>
                <a:cubicBezTo>
                  <a:pt x="4001" y="2786"/>
                  <a:pt x="3513" y="3275"/>
                  <a:pt x="2906" y="3275"/>
                </a:cubicBezTo>
                <a:cubicBezTo>
                  <a:pt x="1930" y="3275"/>
                  <a:pt x="1430" y="2096"/>
                  <a:pt x="2132" y="1405"/>
                </a:cubicBezTo>
                <a:cubicBezTo>
                  <a:pt x="2356" y="1178"/>
                  <a:pt x="2630" y="1077"/>
                  <a:pt x="2900" y="1077"/>
                </a:cubicBezTo>
                <a:close/>
                <a:moveTo>
                  <a:pt x="2906" y="0"/>
                </a:moveTo>
                <a:cubicBezTo>
                  <a:pt x="965" y="0"/>
                  <a:pt x="1" y="2346"/>
                  <a:pt x="1370" y="3715"/>
                </a:cubicBezTo>
                <a:cubicBezTo>
                  <a:pt x="1814" y="4159"/>
                  <a:pt x="2360" y="4357"/>
                  <a:pt x="2895" y="4357"/>
                </a:cubicBezTo>
                <a:cubicBezTo>
                  <a:pt x="4013" y="4357"/>
                  <a:pt x="5085" y="3491"/>
                  <a:pt x="5085" y="2179"/>
                </a:cubicBezTo>
                <a:cubicBezTo>
                  <a:pt x="5085" y="977"/>
                  <a:pt x="4109" y="0"/>
                  <a:pt x="29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542898" y="1835805"/>
            <a:ext cx="707052" cy="598671"/>
          </a:xfrm>
          <a:custGeom>
            <a:rect b="b" l="l" r="r" t="t"/>
            <a:pathLst>
              <a:path extrusionOk="0" h="21504" w="25397">
                <a:moveTo>
                  <a:pt x="8704" y="1"/>
                </a:moveTo>
                <a:lnTo>
                  <a:pt x="7894" y="1941"/>
                </a:lnTo>
                <a:lnTo>
                  <a:pt x="1727" y="1941"/>
                </a:lnTo>
                <a:cubicBezTo>
                  <a:pt x="1727" y="1941"/>
                  <a:pt x="0" y="17098"/>
                  <a:pt x="12704" y="21503"/>
                </a:cubicBezTo>
                <a:cubicBezTo>
                  <a:pt x="25396" y="17098"/>
                  <a:pt x="23670" y="1941"/>
                  <a:pt x="23670" y="1941"/>
                </a:cubicBezTo>
                <a:lnTo>
                  <a:pt x="17514" y="1941"/>
                </a:lnTo>
                <a:lnTo>
                  <a:pt x="1669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636357" y="1883217"/>
            <a:ext cx="260248" cy="501538"/>
          </a:xfrm>
          <a:custGeom>
            <a:rect b="b" l="l" r="r" t="t"/>
            <a:pathLst>
              <a:path extrusionOk="0" h="18015" w="9348">
                <a:moveTo>
                  <a:pt x="7097" y="0"/>
                </a:moveTo>
                <a:cubicBezTo>
                  <a:pt x="6645" y="0"/>
                  <a:pt x="6240" y="274"/>
                  <a:pt x="6061" y="691"/>
                </a:cubicBezTo>
                <a:lnTo>
                  <a:pt x="5561" y="1857"/>
                </a:lnTo>
                <a:lnTo>
                  <a:pt x="1144" y="1857"/>
                </a:lnTo>
                <a:cubicBezTo>
                  <a:pt x="513" y="1857"/>
                  <a:pt x="1" y="2393"/>
                  <a:pt x="13" y="3024"/>
                </a:cubicBezTo>
                <a:cubicBezTo>
                  <a:pt x="60" y="4751"/>
                  <a:pt x="311" y="6477"/>
                  <a:pt x="751" y="8144"/>
                </a:cubicBezTo>
                <a:cubicBezTo>
                  <a:pt x="2085" y="13037"/>
                  <a:pt x="4966" y="16359"/>
                  <a:pt x="9347" y="18014"/>
                </a:cubicBezTo>
                <a:lnTo>
                  <a:pt x="93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896578" y="1883217"/>
            <a:ext cx="259886" cy="501538"/>
          </a:xfrm>
          <a:custGeom>
            <a:rect b="b" l="l" r="r" t="t"/>
            <a:pathLst>
              <a:path extrusionOk="0" h="18015" w="9335">
                <a:moveTo>
                  <a:pt x="0" y="0"/>
                </a:moveTo>
                <a:lnTo>
                  <a:pt x="0" y="18014"/>
                </a:lnTo>
                <a:cubicBezTo>
                  <a:pt x="4370" y="16359"/>
                  <a:pt x="7263" y="13049"/>
                  <a:pt x="8585" y="8144"/>
                </a:cubicBezTo>
                <a:cubicBezTo>
                  <a:pt x="9025" y="6477"/>
                  <a:pt x="9275" y="4751"/>
                  <a:pt x="9323" y="3024"/>
                </a:cubicBezTo>
                <a:cubicBezTo>
                  <a:pt x="9335" y="2393"/>
                  <a:pt x="8835" y="1857"/>
                  <a:pt x="8192" y="1857"/>
                </a:cubicBezTo>
                <a:lnTo>
                  <a:pt x="3775" y="1857"/>
                </a:lnTo>
                <a:lnTo>
                  <a:pt x="3286" y="691"/>
                </a:lnTo>
                <a:cubicBezTo>
                  <a:pt x="3108" y="274"/>
                  <a:pt x="2691" y="0"/>
                  <a:pt x="2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14700" y="2080769"/>
            <a:ext cx="163449" cy="146188"/>
          </a:xfrm>
          <a:custGeom>
            <a:rect b="b" l="l" r="r" t="t"/>
            <a:pathLst>
              <a:path extrusionOk="0" h="5251" w="5871">
                <a:moveTo>
                  <a:pt x="477" y="0"/>
                </a:moveTo>
                <a:cubicBezTo>
                  <a:pt x="215" y="0"/>
                  <a:pt x="1" y="215"/>
                  <a:pt x="1" y="476"/>
                </a:cubicBezTo>
                <a:lnTo>
                  <a:pt x="1" y="4775"/>
                </a:lnTo>
                <a:cubicBezTo>
                  <a:pt x="1" y="5037"/>
                  <a:pt x="215" y="5251"/>
                  <a:pt x="477" y="5251"/>
                </a:cubicBezTo>
                <a:lnTo>
                  <a:pt x="5394" y="5251"/>
                </a:lnTo>
                <a:cubicBezTo>
                  <a:pt x="5656" y="5251"/>
                  <a:pt x="5870" y="5037"/>
                  <a:pt x="5870" y="4775"/>
                </a:cubicBezTo>
                <a:lnTo>
                  <a:pt x="5870" y="476"/>
                </a:lnTo>
                <a:cubicBezTo>
                  <a:pt x="5870" y="215"/>
                  <a:pt x="5656" y="0"/>
                  <a:pt x="53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849834" y="1963758"/>
            <a:ext cx="95491" cy="117039"/>
          </a:xfrm>
          <a:custGeom>
            <a:rect b="b" l="l" r="r" t="t"/>
            <a:pathLst>
              <a:path extrusionOk="0" fill="none" h="4204" w="3430">
                <a:moveTo>
                  <a:pt x="3430" y="4203"/>
                </a:moveTo>
                <a:lnTo>
                  <a:pt x="3430" y="1715"/>
                </a:lnTo>
                <a:cubicBezTo>
                  <a:pt x="3430" y="762"/>
                  <a:pt x="2668" y="0"/>
                  <a:pt x="1715" y="0"/>
                </a:cubicBezTo>
                <a:lnTo>
                  <a:pt x="1715" y="0"/>
                </a:lnTo>
                <a:cubicBezTo>
                  <a:pt x="763" y="0"/>
                  <a:pt x="1" y="762"/>
                  <a:pt x="1" y="1715"/>
                </a:cubicBezTo>
                <a:lnTo>
                  <a:pt x="1" y="4203"/>
                </a:lnTo>
              </a:path>
            </a:pathLst>
          </a:custGeom>
          <a:solidFill>
            <a:schemeClr val="accent5"/>
          </a:solidFill>
          <a:ln cap="flat" cmpd="sng" w="9525">
            <a:solidFill>
              <a:schemeClr val="accent5"/>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6876672" y="2119022"/>
            <a:ext cx="35830" cy="69489"/>
          </a:xfrm>
          <a:custGeom>
            <a:rect b="b" l="l" r="r" t="t"/>
            <a:pathLst>
              <a:path extrusionOk="0" h="2496" w="1287">
                <a:moveTo>
                  <a:pt x="711" y="1"/>
                </a:moveTo>
                <a:cubicBezTo>
                  <a:pt x="601" y="1"/>
                  <a:pt x="487" y="33"/>
                  <a:pt x="382" y="103"/>
                </a:cubicBezTo>
                <a:cubicBezTo>
                  <a:pt x="1" y="365"/>
                  <a:pt x="72" y="948"/>
                  <a:pt x="501" y="1115"/>
                </a:cubicBezTo>
                <a:lnTo>
                  <a:pt x="132" y="2496"/>
                </a:lnTo>
                <a:lnTo>
                  <a:pt x="1192" y="2496"/>
                </a:lnTo>
                <a:lnTo>
                  <a:pt x="882" y="1127"/>
                </a:lnTo>
                <a:cubicBezTo>
                  <a:pt x="1120" y="1043"/>
                  <a:pt x="1287" y="829"/>
                  <a:pt x="1287" y="579"/>
                </a:cubicBezTo>
                <a:cubicBezTo>
                  <a:pt x="1287" y="239"/>
                  <a:pt x="1012" y="1"/>
                  <a:pt x="7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6547213" y="3496433"/>
            <a:ext cx="216790" cy="214535"/>
          </a:xfrm>
          <a:custGeom>
            <a:rect b="b" l="l" r="r" t="t"/>
            <a:pathLst>
              <a:path extrusionOk="0" h="7706" w="7787">
                <a:moveTo>
                  <a:pt x="3854" y="1"/>
                </a:moveTo>
                <a:cubicBezTo>
                  <a:pt x="1727" y="1"/>
                  <a:pt x="0" y="1721"/>
                  <a:pt x="0" y="3847"/>
                </a:cubicBezTo>
                <a:cubicBezTo>
                  <a:pt x="0" y="5981"/>
                  <a:pt x="1739" y="7706"/>
                  <a:pt x="3876" y="7706"/>
                </a:cubicBezTo>
                <a:cubicBezTo>
                  <a:pt x="3897" y="7706"/>
                  <a:pt x="3919" y="7705"/>
                  <a:pt x="3941" y="7705"/>
                </a:cubicBezTo>
                <a:lnTo>
                  <a:pt x="7787" y="7705"/>
                </a:lnTo>
                <a:lnTo>
                  <a:pt x="7787" y="2"/>
                </a:lnTo>
                <a:lnTo>
                  <a:pt x="3941" y="2"/>
                </a:lnTo>
                <a:cubicBezTo>
                  <a:pt x="3912" y="1"/>
                  <a:pt x="3883" y="1"/>
                  <a:pt x="38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6763976" y="3496433"/>
            <a:ext cx="491933" cy="214535"/>
          </a:xfrm>
          <a:custGeom>
            <a:rect b="b" l="l" r="r" t="t"/>
            <a:pathLst>
              <a:path extrusionOk="0" h="7706" w="17670">
                <a:moveTo>
                  <a:pt x="13827" y="1"/>
                </a:moveTo>
                <a:cubicBezTo>
                  <a:pt x="13798" y="1"/>
                  <a:pt x="13770" y="1"/>
                  <a:pt x="13741" y="2"/>
                </a:cubicBezTo>
                <a:lnTo>
                  <a:pt x="1" y="2"/>
                </a:lnTo>
                <a:lnTo>
                  <a:pt x="1" y="7705"/>
                </a:lnTo>
                <a:lnTo>
                  <a:pt x="13741" y="7705"/>
                </a:lnTo>
                <a:cubicBezTo>
                  <a:pt x="13762" y="7705"/>
                  <a:pt x="13784" y="7706"/>
                  <a:pt x="13806" y="7706"/>
                </a:cubicBezTo>
                <a:cubicBezTo>
                  <a:pt x="15931" y="7706"/>
                  <a:pt x="17670" y="5981"/>
                  <a:pt x="17670" y="3847"/>
                </a:cubicBezTo>
                <a:cubicBezTo>
                  <a:pt x="17670" y="1721"/>
                  <a:pt x="15943" y="1"/>
                  <a:pt x="138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6614837" y="3583322"/>
            <a:ext cx="99444" cy="90174"/>
          </a:xfrm>
          <a:custGeom>
            <a:rect b="b" l="l" r="r" t="t"/>
            <a:pathLst>
              <a:path extrusionOk="0" h="3239" w="3572">
                <a:moveTo>
                  <a:pt x="2858" y="441"/>
                </a:moveTo>
                <a:cubicBezTo>
                  <a:pt x="3000" y="441"/>
                  <a:pt x="3119" y="560"/>
                  <a:pt x="3119" y="703"/>
                </a:cubicBezTo>
                <a:lnTo>
                  <a:pt x="3119" y="2536"/>
                </a:lnTo>
                <a:cubicBezTo>
                  <a:pt x="3119" y="2679"/>
                  <a:pt x="3000" y="2798"/>
                  <a:pt x="2858" y="2798"/>
                </a:cubicBezTo>
                <a:lnTo>
                  <a:pt x="714" y="2798"/>
                </a:lnTo>
                <a:cubicBezTo>
                  <a:pt x="560" y="2798"/>
                  <a:pt x="441" y="2679"/>
                  <a:pt x="441" y="2536"/>
                </a:cubicBezTo>
                <a:lnTo>
                  <a:pt x="441" y="715"/>
                </a:lnTo>
                <a:cubicBezTo>
                  <a:pt x="441" y="560"/>
                  <a:pt x="560" y="453"/>
                  <a:pt x="714" y="453"/>
                </a:cubicBezTo>
                <a:lnTo>
                  <a:pt x="2858" y="441"/>
                </a:lnTo>
                <a:close/>
                <a:moveTo>
                  <a:pt x="714" y="0"/>
                </a:moveTo>
                <a:cubicBezTo>
                  <a:pt x="322" y="0"/>
                  <a:pt x="0" y="310"/>
                  <a:pt x="0" y="703"/>
                </a:cubicBezTo>
                <a:lnTo>
                  <a:pt x="0" y="2524"/>
                </a:lnTo>
                <a:cubicBezTo>
                  <a:pt x="0" y="2917"/>
                  <a:pt x="322" y="3239"/>
                  <a:pt x="714" y="3239"/>
                </a:cubicBezTo>
                <a:lnTo>
                  <a:pt x="2858" y="3239"/>
                </a:lnTo>
                <a:cubicBezTo>
                  <a:pt x="3239" y="3239"/>
                  <a:pt x="3560" y="2917"/>
                  <a:pt x="3572" y="2536"/>
                </a:cubicBezTo>
                <a:lnTo>
                  <a:pt x="3572" y="715"/>
                </a:lnTo>
                <a:cubicBezTo>
                  <a:pt x="3560" y="322"/>
                  <a:pt x="3250" y="0"/>
                  <a:pt x="28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6633712" y="3521991"/>
            <a:ext cx="63002" cy="67317"/>
          </a:xfrm>
          <a:custGeom>
            <a:rect b="b" l="l" r="r" t="t"/>
            <a:pathLst>
              <a:path extrusionOk="0" h="2418" w="2263">
                <a:moveTo>
                  <a:pt x="1132" y="0"/>
                </a:moveTo>
                <a:cubicBezTo>
                  <a:pt x="525" y="0"/>
                  <a:pt x="13" y="489"/>
                  <a:pt x="1" y="1096"/>
                </a:cubicBezTo>
                <a:lnTo>
                  <a:pt x="1" y="2417"/>
                </a:lnTo>
                <a:lnTo>
                  <a:pt x="441" y="2417"/>
                </a:lnTo>
                <a:lnTo>
                  <a:pt x="441" y="1096"/>
                </a:lnTo>
                <a:cubicBezTo>
                  <a:pt x="441" y="637"/>
                  <a:pt x="784" y="408"/>
                  <a:pt x="1127" y="408"/>
                </a:cubicBezTo>
                <a:cubicBezTo>
                  <a:pt x="1471" y="408"/>
                  <a:pt x="1816" y="637"/>
                  <a:pt x="1822" y="1096"/>
                </a:cubicBezTo>
                <a:lnTo>
                  <a:pt x="1822" y="2417"/>
                </a:lnTo>
                <a:lnTo>
                  <a:pt x="2263" y="2417"/>
                </a:lnTo>
                <a:lnTo>
                  <a:pt x="2263" y="1096"/>
                </a:lnTo>
                <a:cubicBezTo>
                  <a:pt x="2251" y="489"/>
                  <a:pt x="1739" y="0"/>
                  <a:pt x="11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6653924" y="3609770"/>
            <a:ext cx="19265" cy="37222"/>
          </a:xfrm>
          <a:custGeom>
            <a:rect b="b" l="l" r="r" t="t"/>
            <a:pathLst>
              <a:path extrusionOk="0" h="1337" w="692">
                <a:moveTo>
                  <a:pt x="369" y="1"/>
                </a:moveTo>
                <a:cubicBezTo>
                  <a:pt x="313" y="1"/>
                  <a:pt x="256" y="16"/>
                  <a:pt x="203" y="50"/>
                </a:cubicBezTo>
                <a:cubicBezTo>
                  <a:pt x="1" y="193"/>
                  <a:pt x="37" y="503"/>
                  <a:pt x="263" y="598"/>
                </a:cubicBezTo>
                <a:lnTo>
                  <a:pt x="72" y="1336"/>
                </a:lnTo>
                <a:lnTo>
                  <a:pt x="632" y="1336"/>
                </a:lnTo>
                <a:lnTo>
                  <a:pt x="465" y="610"/>
                </a:lnTo>
                <a:cubicBezTo>
                  <a:pt x="596" y="562"/>
                  <a:pt x="692" y="443"/>
                  <a:pt x="680" y="312"/>
                </a:cubicBezTo>
                <a:cubicBezTo>
                  <a:pt x="680" y="127"/>
                  <a:pt x="530" y="1"/>
                  <a:pt x="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6820658" y="3563751"/>
            <a:ext cx="111416" cy="83242"/>
          </a:xfrm>
          <a:custGeom>
            <a:rect b="b" l="l" r="r" t="t"/>
            <a:pathLst>
              <a:path extrusionOk="0" h="2990" w="4002">
                <a:moveTo>
                  <a:pt x="1" y="1"/>
                </a:moveTo>
                <a:lnTo>
                  <a:pt x="870" y="2989"/>
                </a:lnTo>
                <a:lnTo>
                  <a:pt x="1287" y="2989"/>
                </a:lnTo>
                <a:lnTo>
                  <a:pt x="1989" y="715"/>
                </a:lnTo>
                <a:lnTo>
                  <a:pt x="2715" y="2989"/>
                </a:lnTo>
                <a:lnTo>
                  <a:pt x="3132" y="2989"/>
                </a:lnTo>
                <a:lnTo>
                  <a:pt x="4001" y="1"/>
                </a:lnTo>
                <a:lnTo>
                  <a:pt x="3489" y="1"/>
                </a:lnTo>
                <a:lnTo>
                  <a:pt x="2918" y="2275"/>
                </a:lnTo>
                <a:lnTo>
                  <a:pt x="2203"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6939006" y="3563751"/>
            <a:ext cx="111388" cy="83242"/>
          </a:xfrm>
          <a:custGeom>
            <a:rect b="b" l="l" r="r" t="t"/>
            <a:pathLst>
              <a:path extrusionOk="0" h="2990" w="4001">
                <a:moveTo>
                  <a:pt x="0" y="1"/>
                </a:moveTo>
                <a:lnTo>
                  <a:pt x="870" y="2989"/>
                </a:lnTo>
                <a:lnTo>
                  <a:pt x="1286" y="2989"/>
                </a:lnTo>
                <a:lnTo>
                  <a:pt x="1989" y="715"/>
                </a:lnTo>
                <a:lnTo>
                  <a:pt x="2715" y="2989"/>
                </a:lnTo>
                <a:lnTo>
                  <a:pt x="3132" y="2989"/>
                </a:lnTo>
                <a:lnTo>
                  <a:pt x="4001" y="1"/>
                </a:lnTo>
                <a:lnTo>
                  <a:pt x="3489" y="1"/>
                </a:lnTo>
                <a:lnTo>
                  <a:pt x="2917" y="2275"/>
                </a:lnTo>
                <a:lnTo>
                  <a:pt x="2203" y="1"/>
                </a:lnTo>
                <a:lnTo>
                  <a:pt x="1798" y="1"/>
                </a:lnTo>
                <a:lnTo>
                  <a:pt x="1096" y="2227"/>
                </a:lnTo>
                <a:lnTo>
                  <a:pt x="51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7057326" y="3563751"/>
            <a:ext cx="111416" cy="83242"/>
          </a:xfrm>
          <a:custGeom>
            <a:rect b="b" l="l" r="r" t="t"/>
            <a:pathLst>
              <a:path extrusionOk="0" h="2990" w="4002">
                <a:moveTo>
                  <a:pt x="1" y="1"/>
                </a:moveTo>
                <a:lnTo>
                  <a:pt x="870" y="2989"/>
                </a:lnTo>
                <a:lnTo>
                  <a:pt x="1287" y="2989"/>
                </a:lnTo>
                <a:lnTo>
                  <a:pt x="1989" y="715"/>
                </a:lnTo>
                <a:lnTo>
                  <a:pt x="2716" y="2989"/>
                </a:lnTo>
                <a:lnTo>
                  <a:pt x="3132" y="2989"/>
                </a:lnTo>
                <a:lnTo>
                  <a:pt x="4001" y="1"/>
                </a:lnTo>
                <a:lnTo>
                  <a:pt x="3489" y="1"/>
                </a:lnTo>
                <a:lnTo>
                  <a:pt x="2918" y="2275"/>
                </a:lnTo>
                <a:lnTo>
                  <a:pt x="2204" y="1"/>
                </a:lnTo>
                <a:lnTo>
                  <a:pt x="1799" y="1"/>
                </a:lnTo>
                <a:lnTo>
                  <a:pt x="1096" y="2227"/>
                </a:lnTo>
                <a:lnTo>
                  <a:pt x="5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6751392" y="3720490"/>
            <a:ext cx="290733" cy="364064"/>
          </a:xfrm>
          <a:custGeom>
            <a:rect b="b" l="l" r="r" t="t"/>
            <a:pathLst>
              <a:path extrusionOk="0" h="13077" w="10443">
                <a:moveTo>
                  <a:pt x="4042" y="0"/>
                </a:moveTo>
                <a:cubicBezTo>
                  <a:pt x="3969" y="0"/>
                  <a:pt x="3888" y="16"/>
                  <a:pt x="3799" y="50"/>
                </a:cubicBezTo>
                <a:cubicBezTo>
                  <a:pt x="3513" y="169"/>
                  <a:pt x="3382" y="514"/>
                  <a:pt x="3346" y="788"/>
                </a:cubicBezTo>
                <a:cubicBezTo>
                  <a:pt x="3203" y="1610"/>
                  <a:pt x="3263" y="2407"/>
                  <a:pt x="3263" y="3229"/>
                </a:cubicBezTo>
                <a:cubicBezTo>
                  <a:pt x="3275" y="4455"/>
                  <a:pt x="3263" y="5658"/>
                  <a:pt x="3298" y="6884"/>
                </a:cubicBezTo>
                <a:cubicBezTo>
                  <a:pt x="3310" y="7206"/>
                  <a:pt x="3322" y="7658"/>
                  <a:pt x="2989" y="7860"/>
                </a:cubicBezTo>
                <a:cubicBezTo>
                  <a:pt x="2894" y="7903"/>
                  <a:pt x="2791" y="7924"/>
                  <a:pt x="2689" y="7924"/>
                </a:cubicBezTo>
                <a:cubicBezTo>
                  <a:pt x="2562" y="7924"/>
                  <a:pt x="2435" y="7891"/>
                  <a:pt x="2322" y="7825"/>
                </a:cubicBezTo>
                <a:cubicBezTo>
                  <a:pt x="1810" y="7575"/>
                  <a:pt x="1465" y="7122"/>
                  <a:pt x="989" y="6825"/>
                </a:cubicBezTo>
                <a:cubicBezTo>
                  <a:pt x="841" y="6732"/>
                  <a:pt x="669" y="6659"/>
                  <a:pt x="504" y="6659"/>
                </a:cubicBezTo>
                <a:cubicBezTo>
                  <a:pt x="415" y="6659"/>
                  <a:pt x="329" y="6680"/>
                  <a:pt x="250" y="6729"/>
                </a:cubicBezTo>
                <a:cubicBezTo>
                  <a:pt x="84" y="6836"/>
                  <a:pt x="0" y="7027"/>
                  <a:pt x="12" y="7229"/>
                </a:cubicBezTo>
                <a:cubicBezTo>
                  <a:pt x="36" y="7420"/>
                  <a:pt x="96" y="7598"/>
                  <a:pt x="203" y="7765"/>
                </a:cubicBezTo>
                <a:lnTo>
                  <a:pt x="227" y="7813"/>
                </a:lnTo>
                <a:cubicBezTo>
                  <a:pt x="572" y="8408"/>
                  <a:pt x="1036" y="8920"/>
                  <a:pt x="1501" y="9408"/>
                </a:cubicBezTo>
                <a:lnTo>
                  <a:pt x="3287" y="11337"/>
                </a:lnTo>
                <a:cubicBezTo>
                  <a:pt x="3977" y="12063"/>
                  <a:pt x="4775" y="12921"/>
                  <a:pt x="5823" y="13040"/>
                </a:cubicBezTo>
                <a:cubicBezTo>
                  <a:pt x="6024" y="13064"/>
                  <a:pt x="6229" y="13076"/>
                  <a:pt x="6434" y="13076"/>
                </a:cubicBezTo>
                <a:cubicBezTo>
                  <a:pt x="7248" y="13076"/>
                  <a:pt x="8069" y="12874"/>
                  <a:pt x="8716" y="12361"/>
                </a:cubicBezTo>
                <a:cubicBezTo>
                  <a:pt x="8978" y="12123"/>
                  <a:pt x="9192" y="11849"/>
                  <a:pt x="9347" y="11539"/>
                </a:cubicBezTo>
                <a:cubicBezTo>
                  <a:pt x="9752" y="10825"/>
                  <a:pt x="10109" y="10111"/>
                  <a:pt x="10276" y="9301"/>
                </a:cubicBezTo>
                <a:cubicBezTo>
                  <a:pt x="10418" y="8503"/>
                  <a:pt x="10442" y="7694"/>
                  <a:pt x="10347" y="6896"/>
                </a:cubicBezTo>
                <a:cubicBezTo>
                  <a:pt x="10323" y="6610"/>
                  <a:pt x="10264" y="6325"/>
                  <a:pt x="10156" y="6051"/>
                </a:cubicBezTo>
                <a:cubicBezTo>
                  <a:pt x="9993" y="5675"/>
                  <a:pt x="9627" y="5456"/>
                  <a:pt x="9248" y="5456"/>
                </a:cubicBezTo>
                <a:cubicBezTo>
                  <a:pt x="9076" y="5456"/>
                  <a:pt x="8900" y="5501"/>
                  <a:pt x="8740" y="5598"/>
                </a:cubicBezTo>
                <a:cubicBezTo>
                  <a:pt x="8680" y="5443"/>
                  <a:pt x="8573" y="5301"/>
                  <a:pt x="8430" y="5205"/>
                </a:cubicBezTo>
                <a:cubicBezTo>
                  <a:pt x="8219" y="5045"/>
                  <a:pt x="7981" y="4947"/>
                  <a:pt x="7741" y="4947"/>
                </a:cubicBezTo>
                <a:cubicBezTo>
                  <a:pt x="7588" y="4947"/>
                  <a:pt x="7435" y="4987"/>
                  <a:pt x="7287" y="5074"/>
                </a:cubicBezTo>
                <a:cubicBezTo>
                  <a:pt x="7228" y="5110"/>
                  <a:pt x="6925" y="5320"/>
                  <a:pt x="6953" y="5405"/>
                </a:cubicBezTo>
                <a:lnTo>
                  <a:pt x="6953" y="5405"/>
                </a:lnTo>
                <a:cubicBezTo>
                  <a:pt x="6881" y="5216"/>
                  <a:pt x="6774" y="5050"/>
                  <a:pt x="6632" y="4908"/>
                </a:cubicBezTo>
                <a:cubicBezTo>
                  <a:pt x="6501" y="4777"/>
                  <a:pt x="6311" y="4681"/>
                  <a:pt x="6120" y="4658"/>
                </a:cubicBezTo>
                <a:cubicBezTo>
                  <a:pt x="6088" y="4654"/>
                  <a:pt x="6056" y="4653"/>
                  <a:pt x="6024" y="4653"/>
                </a:cubicBezTo>
                <a:cubicBezTo>
                  <a:pt x="5497" y="4653"/>
                  <a:pt x="5170" y="5112"/>
                  <a:pt x="5013" y="5539"/>
                </a:cubicBezTo>
                <a:lnTo>
                  <a:pt x="5013" y="4836"/>
                </a:lnTo>
                <a:cubicBezTo>
                  <a:pt x="5013" y="4598"/>
                  <a:pt x="5001" y="4372"/>
                  <a:pt x="4989" y="4134"/>
                </a:cubicBezTo>
                <a:cubicBezTo>
                  <a:pt x="4942" y="3074"/>
                  <a:pt x="4930" y="2003"/>
                  <a:pt x="4727" y="943"/>
                </a:cubicBezTo>
                <a:cubicBezTo>
                  <a:pt x="4646" y="546"/>
                  <a:pt x="4477" y="0"/>
                  <a:pt x="4042" y="0"/>
                </a:cubicBezTo>
                <a:close/>
              </a:path>
            </a:pathLst>
          </a:custGeom>
          <a:solidFill>
            <a:schemeClr val="lt1"/>
          </a:solidFill>
          <a:ln cap="rnd" cmpd="sng" w="68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6890926" y="3874668"/>
            <a:ext cx="28" cy="28202"/>
          </a:xfrm>
          <a:custGeom>
            <a:rect b="b" l="l" r="r" t="t"/>
            <a:pathLst>
              <a:path extrusionOk="0" h="1013" w="1">
                <a:moveTo>
                  <a:pt x="1" y="1"/>
                </a:moveTo>
                <a:lnTo>
                  <a:pt x="1" y="1013"/>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6890926" y="3874668"/>
            <a:ext cx="28" cy="28202"/>
          </a:xfrm>
          <a:custGeom>
            <a:rect b="b" l="l" r="r" t="t"/>
            <a:pathLst>
              <a:path extrusionOk="0" fill="none" h="1013" w="1">
                <a:moveTo>
                  <a:pt x="1" y="1"/>
                </a:moveTo>
                <a:lnTo>
                  <a:pt x="1" y="1013"/>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6944963" y="3871021"/>
            <a:ext cx="28"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6944963" y="3871021"/>
            <a:ext cx="28" cy="34494"/>
          </a:xfrm>
          <a:custGeom>
            <a:rect b="b" l="l" r="r" t="t"/>
            <a:pathLst>
              <a:path extrusionOk="0" fill="none" h="1239" w="1">
                <a:moveTo>
                  <a:pt x="1" y="1"/>
                </a:moveTo>
                <a:lnTo>
                  <a:pt x="1" y="1239"/>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6994352" y="3871021"/>
            <a:ext cx="28" cy="34494"/>
          </a:xfrm>
          <a:custGeom>
            <a:rect b="b" l="l" r="r" t="t"/>
            <a:pathLst>
              <a:path extrusionOk="0" h="1239" w="1">
                <a:moveTo>
                  <a:pt x="1" y="1"/>
                </a:moveTo>
                <a:lnTo>
                  <a:pt x="1" y="123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6994352" y="3871021"/>
            <a:ext cx="28" cy="34494"/>
          </a:xfrm>
          <a:custGeom>
            <a:rect b="b" l="l" r="r" t="t"/>
            <a:pathLst>
              <a:path extrusionOk="0" fill="none" h="1239" w="1">
                <a:moveTo>
                  <a:pt x="1" y="1"/>
                </a:moveTo>
                <a:lnTo>
                  <a:pt x="1" y="1239"/>
                </a:lnTo>
              </a:path>
            </a:pathLst>
          </a:custGeom>
          <a:noFill/>
          <a:ln cap="rnd" cmpd="sng" w="6850">
            <a:solidFill>
              <a:srgbClr val="492D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2958212" y="1494143"/>
            <a:ext cx="3230254" cy="3230254"/>
          </a:xfrm>
          <a:custGeom>
            <a:rect b="b" l="l" r="r" t="t"/>
            <a:pathLst>
              <a:path extrusionOk="0" fill="none" h="83642" w="83642">
                <a:moveTo>
                  <a:pt x="83642" y="41815"/>
                </a:moveTo>
                <a:cubicBezTo>
                  <a:pt x="83642" y="64913"/>
                  <a:pt x="64913" y="83642"/>
                  <a:pt x="41815" y="83642"/>
                </a:cubicBezTo>
                <a:cubicBezTo>
                  <a:pt x="18717" y="83642"/>
                  <a:pt x="1" y="64913"/>
                  <a:pt x="1" y="41815"/>
                </a:cubicBezTo>
                <a:cubicBezTo>
                  <a:pt x="1" y="18717"/>
                  <a:pt x="18717" y="0"/>
                  <a:pt x="41815" y="0"/>
                </a:cubicBezTo>
                <a:cubicBezTo>
                  <a:pt x="64913" y="0"/>
                  <a:pt x="83642" y="18717"/>
                  <a:pt x="83642" y="41815"/>
                </a:cubicBezTo>
                <a:close/>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96245" y="4241569"/>
            <a:ext cx="1381322" cy="104853"/>
          </a:xfrm>
          <a:custGeom>
            <a:rect b="b" l="l" r="r" t="t"/>
            <a:pathLst>
              <a:path extrusionOk="0" h="2715" w="35767">
                <a:moveTo>
                  <a:pt x="0" y="0"/>
                </a:moveTo>
                <a:lnTo>
                  <a:pt x="0" y="2715"/>
                </a:lnTo>
                <a:lnTo>
                  <a:pt x="35767" y="2715"/>
                </a:lnTo>
                <a:lnTo>
                  <a:pt x="357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139377" y="2805986"/>
            <a:ext cx="2887231" cy="1389161"/>
          </a:xfrm>
          <a:custGeom>
            <a:rect b="b" l="l" r="r" t="t"/>
            <a:pathLst>
              <a:path extrusionOk="0" h="35970" w="74760">
                <a:moveTo>
                  <a:pt x="25540" y="1"/>
                </a:moveTo>
                <a:cubicBezTo>
                  <a:pt x="21039" y="537"/>
                  <a:pt x="17015" y="3073"/>
                  <a:pt x="14586" y="6894"/>
                </a:cubicBezTo>
                <a:cubicBezTo>
                  <a:pt x="9895" y="14253"/>
                  <a:pt x="2537" y="26171"/>
                  <a:pt x="1513" y="29921"/>
                </a:cubicBezTo>
                <a:cubicBezTo>
                  <a:pt x="1" y="35458"/>
                  <a:pt x="5549" y="35969"/>
                  <a:pt x="5549" y="35969"/>
                </a:cubicBezTo>
                <a:lnTo>
                  <a:pt x="29338" y="35969"/>
                </a:lnTo>
                <a:lnTo>
                  <a:pt x="25980" y="25718"/>
                </a:lnTo>
                <a:lnTo>
                  <a:pt x="14276" y="25718"/>
                </a:lnTo>
                <a:lnTo>
                  <a:pt x="18991" y="17312"/>
                </a:lnTo>
                <a:lnTo>
                  <a:pt x="55770" y="17312"/>
                </a:lnTo>
                <a:lnTo>
                  <a:pt x="60472" y="25718"/>
                </a:lnTo>
                <a:lnTo>
                  <a:pt x="48030" y="25718"/>
                </a:lnTo>
                <a:lnTo>
                  <a:pt x="44673" y="35969"/>
                </a:lnTo>
                <a:lnTo>
                  <a:pt x="69212" y="35969"/>
                </a:lnTo>
                <a:cubicBezTo>
                  <a:pt x="69212" y="35969"/>
                  <a:pt x="74760" y="35458"/>
                  <a:pt x="73248" y="29921"/>
                </a:cubicBezTo>
                <a:cubicBezTo>
                  <a:pt x="72224" y="26171"/>
                  <a:pt x="64854" y="14253"/>
                  <a:pt x="60175" y="6894"/>
                </a:cubicBezTo>
                <a:cubicBezTo>
                  <a:pt x="57734" y="3073"/>
                  <a:pt x="53710" y="537"/>
                  <a:pt x="49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4018090" y="2874962"/>
            <a:ext cx="1129828" cy="372490"/>
          </a:xfrm>
          <a:custGeom>
            <a:rect b="b" l="l" r="r" t="t"/>
            <a:pathLst>
              <a:path extrusionOk="0" h="9645" w="29255">
                <a:moveTo>
                  <a:pt x="0" y="1"/>
                </a:moveTo>
                <a:lnTo>
                  <a:pt x="0" y="1"/>
                </a:lnTo>
                <a:cubicBezTo>
                  <a:pt x="3358" y="5859"/>
                  <a:pt x="8656" y="9645"/>
                  <a:pt x="14621" y="9645"/>
                </a:cubicBezTo>
                <a:cubicBezTo>
                  <a:pt x="20586" y="9645"/>
                  <a:pt x="25897" y="5859"/>
                  <a:pt x="29254" y="1"/>
                </a:cubicBezTo>
                <a:lnTo>
                  <a:pt x="29254" y="1"/>
                </a:lnTo>
                <a:cubicBezTo>
                  <a:pt x="24849" y="3043"/>
                  <a:pt x="19735" y="4564"/>
                  <a:pt x="14623" y="4564"/>
                </a:cubicBezTo>
                <a:cubicBezTo>
                  <a:pt x="9511" y="4564"/>
                  <a:pt x="4400" y="304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872339" y="1346537"/>
            <a:ext cx="1421332" cy="1697349"/>
          </a:xfrm>
          <a:custGeom>
            <a:rect b="b" l="l" r="r" t="t"/>
            <a:pathLst>
              <a:path extrusionOk="0" h="43950" w="36803">
                <a:moveTo>
                  <a:pt x="18395" y="0"/>
                </a:moveTo>
                <a:cubicBezTo>
                  <a:pt x="8239" y="0"/>
                  <a:pt x="0" y="10978"/>
                  <a:pt x="0" y="24515"/>
                </a:cubicBezTo>
                <a:cubicBezTo>
                  <a:pt x="0" y="30111"/>
                  <a:pt x="1405" y="35255"/>
                  <a:pt x="3774" y="39386"/>
                </a:cubicBezTo>
                <a:cubicBezTo>
                  <a:pt x="8174" y="42428"/>
                  <a:pt x="13285" y="43949"/>
                  <a:pt x="18397" y="43949"/>
                </a:cubicBezTo>
                <a:cubicBezTo>
                  <a:pt x="23509" y="43949"/>
                  <a:pt x="28623" y="42428"/>
                  <a:pt x="33028" y="39386"/>
                </a:cubicBezTo>
                <a:cubicBezTo>
                  <a:pt x="35386" y="35255"/>
                  <a:pt x="36791" y="30111"/>
                  <a:pt x="36791" y="24515"/>
                </a:cubicBezTo>
                <a:cubicBezTo>
                  <a:pt x="36802" y="10978"/>
                  <a:pt x="28563" y="0"/>
                  <a:pt x="183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4043385" y="1827047"/>
            <a:ext cx="1078772" cy="1045212"/>
          </a:xfrm>
          <a:custGeom>
            <a:rect b="b" l="l" r="r" t="t"/>
            <a:pathLst>
              <a:path extrusionOk="0" h="27064" w="27933">
                <a:moveTo>
                  <a:pt x="4679" y="0"/>
                </a:moveTo>
                <a:lnTo>
                  <a:pt x="4679" y="0"/>
                </a:lnTo>
                <a:cubicBezTo>
                  <a:pt x="1810" y="2834"/>
                  <a:pt x="0" y="6966"/>
                  <a:pt x="0" y="11561"/>
                </a:cubicBezTo>
                <a:cubicBezTo>
                  <a:pt x="0" y="20122"/>
                  <a:pt x="6251" y="27063"/>
                  <a:pt x="13966" y="27063"/>
                </a:cubicBezTo>
                <a:cubicBezTo>
                  <a:pt x="21682" y="27063"/>
                  <a:pt x="27932" y="20122"/>
                  <a:pt x="27932" y="11561"/>
                </a:cubicBezTo>
                <a:cubicBezTo>
                  <a:pt x="27932" y="6966"/>
                  <a:pt x="26135" y="2834"/>
                  <a:pt x="23265" y="0"/>
                </a:cubicBezTo>
                <a:lnTo>
                  <a:pt x="23265" y="0"/>
                </a:lnTo>
                <a:cubicBezTo>
                  <a:pt x="25075" y="2286"/>
                  <a:pt x="26051" y="5132"/>
                  <a:pt x="26039" y="8049"/>
                </a:cubicBezTo>
                <a:cubicBezTo>
                  <a:pt x="26039" y="15038"/>
                  <a:pt x="20634" y="20693"/>
                  <a:pt x="13966" y="20693"/>
                </a:cubicBezTo>
                <a:cubicBezTo>
                  <a:pt x="7311" y="20693"/>
                  <a:pt x="1905" y="15038"/>
                  <a:pt x="1905" y="8049"/>
                </a:cubicBezTo>
                <a:cubicBezTo>
                  <a:pt x="1893" y="5132"/>
                  <a:pt x="2870" y="2286"/>
                  <a:pt x="4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119698" y="1764058"/>
            <a:ext cx="909115" cy="862346"/>
          </a:xfrm>
          <a:custGeom>
            <a:rect b="b" l="l" r="r" t="t"/>
            <a:pathLst>
              <a:path extrusionOk="0" h="22329" w="23540">
                <a:moveTo>
                  <a:pt x="11967" y="0"/>
                </a:moveTo>
                <a:lnTo>
                  <a:pt x="11967" y="0"/>
                </a:lnTo>
                <a:cubicBezTo>
                  <a:pt x="9466" y="2774"/>
                  <a:pt x="6299" y="4870"/>
                  <a:pt x="2775" y="6084"/>
                </a:cubicBezTo>
                <a:cubicBezTo>
                  <a:pt x="2799" y="5191"/>
                  <a:pt x="2763" y="4298"/>
                  <a:pt x="2668" y="3417"/>
                </a:cubicBezTo>
                <a:cubicBezTo>
                  <a:pt x="2263" y="5489"/>
                  <a:pt x="1656" y="7513"/>
                  <a:pt x="870" y="9478"/>
                </a:cubicBezTo>
                <a:cubicBezTo>
                  <a:pt x="668" y="9978"/>
                  <a:pt x="453" y="10478"/>
                  <a:pt x="84" y="10871"/>
                </a:cubicBezTo>
                <a:cubicBezTo>
                  <a:pt x="60" y="10894"/>
                  <a:pt x="25" y="10918"/>
                  <a:pt x="1" y="10942"/>
                </a:cubicBezTo>
                <a:cubicBezTo>
                  <a:pt x="417" y="15347"/>
                  <a:pt x="2989" y="19098"/>
                  <a:pt x="6597" y="20991"/>
                </a:cubicBezTo>
                <a:cubicBezTo>
                  <a:pt x="8285" y="21882"/>
                  <a:pt x="10144" y="22329"/>
                  <a:pt x="12002" y="22329"/>
                </a:cubicBezTo>
                <a:cubicBezTo>
                  <a:pt x="13891" y="22329"/>
                  <a:pt x="15780" y="21868"/>
                  <a:pt x="17491" y="20943"/>
                </a:cubicBezTo>
                <a:cubicBezTo>
                  <a:pt x="20444" y="19324"/>
                  <a:pt x="22635" y="16586"/>
                  <a:pt x="23539" y="13335"/>
                </a:cubicBezTo>
                <a:cubicBezTo>
                  <a:pt x="23170" y="12799"/>
                  <a:pt x="22944" y="12085"/>
                  <a:pt x="22813" y="11430"/>
                </a:cubicBezTo>
                <a:cubicBezTo>
                  <a:pt x="22396" y="9382"/>
                  <a:pt x="22230" y="7275"/>
                  <a:pt x="22349" y="5191"/>
                </a:cubicBezTo>
                <a:lnTo>
                  <a:pt x="22349" y="5191"/>
                </a:lnTo>
                <a:cubicBezTo>
                  <a:pt x="21670" y="5668"/>
                  <a:pt x="20884" y="5941"/>
                  <a:pt x="20063" y="5989"/>
                </a:cubicBezTo>
                <a:cubicBezTo>
                  <a:pt x="20372" y="5013"/>
                  <a:pt x="20587" y="4025"/>
                  <a:pt x="20706" y="3013"/>
                </a:cubicBezTo>
                <a:lnTo>
                  <a:pt x="20706" y="3013"/>
                </a:lnTo>
                <a:cubicBezTo>
                  <a:pt x="19241" y="3798"/>
                  <a:pt x="17634" y="4287"/>
                  <a:pt x="15979" y="4429"/>
                </a:cubicBezTo>
                <a:lnTo>
                  <a:pt x="16681" y="1679"/>
                </a:lnTo>
                <a:lnTo>
                  <a:pt x="16681" y="1679"/>
                </a:lnTo>
                <a:cubicBezTo>
                  <a:pt x="15038" y="3155"/>
                  <a:pt x="13098" y="4251"/>
                  <a:pt x="10990" y="4882"/>
                </a:cubicBezTo>
                <a:cubicBezTo>
                  <a:pt x="11633" y="3334"/>
                  <a:pt x="11955" y="1679"/>
                  <a:pt x="119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4116492" y="1674846"/>
            <a:ext cx="933021" cy="604712"/>
          </a:xfrm>
          <a:custGeom>
            <a:rect b="b" l="l" r="r" t="t"/>
            <a:pathLst>
              <a:path extrusionOk="0" h="15658" w="24159">
                <a:moveTo>
                  <a:pt x="12073" y="0"/>
                </a:moveTo>
                <a:cubicBezTo>
                  <a:pt x="8501" y="0"/>
                  <a:pt x="5251" y="1489"/>
                  <a:pt x="2786" y="3941"/>
                </a:cubicBezTo>
                <a:cubicBezTo>
                  <a:pt x="977" y="6227"/>
                  <a:pt x="0" y="9073"/>
                  <a:pt x="12" y="11990"/>
                </a:cubicBezTo>
                <a:cubicBezTo>
                  <a:pt x="12" y="12419"/>
                  <a:pt x="36" y="12835"/>
                  <a:pt x="84" y="13252"/>
                </a:cubicBezTo>
                <a:cubicBezTo>
                  <a:pt x="108" y="13228"/>
                  <a:pt x="143" y="13204"/>
                  <a:pt x="167" y="13181"/>
                </a:cubicBezTo>
                <a:cubicBezTo>
                  <a:pt x="536" y="12788"/>
                  <a:pt x="762" y="12288"/>
                  <a:pt x="953" y="11788"/>
                </a:cubicBezTo>
                <a:cubicBezTo>
                  <a:pt x="1739" y="9823"/>
                  <a:pt x="2346" y="7787"/>
                  <a:pt x="2751" y="5727"/>
                </a:cubicBezTo>
                <a:cubicBezTo>
                  <a:pt x="2846" y="6608"/>
                  <a:pt x="2882" y="7501"/>
                  <a:pt x="2846" y="8394"/>
                </a:cubicBezTo>
                <a:cubicBezTo>
                  <a:pt x="6382" y="7180"/>
                  <a:pt x="9549" y="5084"/>
                  <a:pt x="12050" y="2310"/>
                </a:cubicBezTo>
                <a:lnTo>
                  <a:pt x="12050" y="2310"/>
                </a:lnTo>
                <a:cubicBezTo>
                  <a:pt x="12038" y="3989"/>
                  <a:pt x="11716" y="5644"/>
                  <a:pt x="11073" y="7192"/>
                </a:cubicBezTo>
                <a:cubicBezTo>
                  <a:pt x="13181" y="6561"/>
                  <a:pt x="15121" y="5465"/>
                  <a:pt x="16764" y="3989"/>
                </a:cubicBezTo>
                <a:lnTo>
                  <a:pt x="16764" y="3989"/>
                </a:lnTo>
                <a:lnTo>
                  <a:pt x="16062" y="6739"/>
                </a:lnTo>
                <a:cubicBezTo>
                  <a:pt x="17717" y="6597"/>
                  <a:pt x="19324" y="6108"/>
                  <a:pt x="20789" y="5323"/>
                </a:cubicBezTo>
                <a:lnTo>
                  <a:pt x="20789" y="5323"/>
                </a:lnTo>
                <a:cubicBezTo>
                  <a:pt x="20682" y="6335"/>
                  <a:pt x="20455" y="7335"/>
                  <a:pt x="20146" y="8299"/>
                </a:cubicBezTo>
                <a:cubicBezTo>
                  <a:pt x="20967" y="8251"/>
                  <a:pt x="21753" y="7978"/>
                  <a:pt x="22432" y="7501"/>
                </a:cubicBezTo>
                <a:lnTo>
                  <a:pt x="22432" y="7501"/>
                </a:lnTo>
                <a:cubicBezTo>
                  <a:pt x="22325" y="9597"/>
                  <a:pt x="22479" y="11692"/>
                  <a:pt x="22896" y="13740"/>
                </a:cubicBezTo>
                <a:cubicBezTo>
                  <a:pt x="23027" y="14407"/>
                  <a:pt x="23241" y="15109"/>
                  <a:pt x="23622" y="15657"/>
                </a:cubicBezTo>
                <a:cubicBezTo>
                  <a:pt x="23968" y="14467"/>
                  <a:pt x="24146" y="13228"/>
                  <a:pt x="24146" y="12002"/>
                </a:cubicBezTo>
                <a:cubicBezTo>
                  <a:pt x="24158" y="9073"/>
                  <a:pt x="23182" y="6239"/>
                  <a:pt x="21372" y="3941"/>
                </a:cubicBezTo>
                <a:cubicBezTo>
                  <a:pt x="18908" y="1489"/>
                  <a:pt x="15645" y="0"/>
                  <a:pt x="12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132327" y="2011148"/>
            <a:ext cx="890770" cy="265242"/>
          </a:xfrm>
          <a:custGeom>
            <a:rect b="b" l="l" r="r" t="t"/>
            <a:pathLst>
              <a:path extrusionOk="0" h="6868" w="23065">
                <a:moveTo>
                  <a:pt x="20793" y="0"/>
                </a:moveTo>
                <a:cubicBezTo>
                  <a:pt x="20671" y="0"/>
                  <a:pt x="20548" y="14"/>
                  <a:pt x="20426" y="44"/>
                </a:cubicBezTo>
                <a:cubicBezTo>
                  <a:pt x="17819" y="686"/>
                  <a:pt x="15152" y="1044"/>
                  <a:pt x="12473" y="1091"/>
                </a:cubicBezTo>
                <a:cubicBezTo>
                  <a:pt x="12294" y="1091"/>
                  <a:pt x="12128" y="1175"/>
                  <a:pt x="12009" y="1306"/>
                </a:cubicBezTo>
                <a:cubicBezTo>
                  <a:pt x="11884" y="1454"/>
                  <a:pt x="11708" y="1529"/>
                  <a:pt x="11532" y="1529"/>
                </a:cubicBezTo>
                <a:cubicBezTo>
                  <a:pt x="11357" y="1529"/>
                  <a:pt x="11181" y="1454"/>
                  <a:pt x="11056" y="1306"/>
                </a:cubicBezTo>
                <a:cubicBezTo>
                  <a:pt x="10937" y="1175"/>
                  <a:pt x="10770" y="1091"/>
                  <a:pt x="10580" y="1091"/>
                </a:cubicBezTo>
                <a:cubicBezTo>
                  <a:pt x="7901" y="1044"/>
                  <a:pt x="5234" y="686"/>
                  <a:pt x="2638" y="44"/>
                </a:cubicBezTo>
                <a:cubicBezTo>
                  <a:pt x="2517" y="14"/>
                  <a:pt x="2395" y="0"/>
                  <a:pt x="2274" y="0"/>
                </a:cubicBezTo>
                <a:cubicBezTo>
                  <a:pt x="1108" y="0"/>
                  <a:pt x="0" y="1289"/>
                  <a:pt x="162" y="2734"/>
                </a:cubicBezTo>
                <a:cubicBezTo>
                  <a:pt x="329" y="4342"/>
                  <a:pt x="1364" y="6211"/>
                  <a:pt x="4472" y="6711"/>
                </a:cubicBezTo>
                <a:cubicBezTo>
                  <a:pt x="5152" y="6820"/>
                  <a:pt x="5761" y="6868"/>
                  <a:pt x="6306" y="6868"/>
                </a:cubicBezTo>
                <a:cubicBezTo>
                  <a:pt x="9530" y="6868"/>
                  <a:pt x="10518" y="5182"/>
                  <a:pt x="10782" y="4306"/>
                </a:cubicBezTo>
                <a:cubicBezTo>
                  <a:pt x="10866" y="3961"/>
                  <a:pt x="11163" y="3699"/>
                  <a:pt x="11520" y="3687"/>
                </a:cubicBezTo>
                <a:lnTo>
                  <a:pt x="11532" y="3687"/>
                </a:lnTo>
                <a:cubicBezTo>
                  <a:pt x="11890" y="3699"/>
                  <a:pt x="12199" y="3949"/>
                  <a:pt x="12282" y="4306"/>
                </a:cubicBezTo>
                <a:cubicBezTo>
                  <a:pt x="12537" y="5182"/>
                  <a:pt x="13523" y="6868"/>
                  <a:pt x="16747" y="6868"/>
                </a:cubicBezTo>
                <a:cubicBezTo>
                  <a:pt x="17292" y="6868"/>
                  <a:pt x="17901" y="6820"/>
                  <a:pt x="18581" y="6711"/>
                </a:cubicBezTo>
                <a:cubicBezTo>
                  <a:pt x="21688" y="6211"/>
                  <a:pt x="22724" y="4354"/>
                  <a:pt x="22903" y="2734"/>
                </a:cubicBezTo>
                <a:cubicBezTo>
                  <a:pt x="23065" y="1279"/>
                  <a:pt x="21958" y="0"/>
                  <a:pt x="20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4219568" y="2070739"/>
            <a:ext cx="285981" cy="138221"/>
          </a:xfrm>
          <a:custGeom>
            <a:rect b="b" l="l" r="r" t="t"/>
            <a:pathLst>
              <a:path extrusionOk="0" h="3579" w="7405">
                <a:moveTo>
                  <a:pt x="965" y="0"/>
                </a:moveTo>
                <a:cubicBezTo>
                  <a:pt x="444" y="0"/>
                  <a:pt x="1" y="434"/>
                  <a:pt x="22" y="977"/>
                </a:cubicBezTo>
                <a:cubicBezTo>
                  <a:pt x="58" y="1894"/>
                  <a:pt x="606" y="3108"/>
                  <a:pt x="3070" y="3489"/>
                </a:cubicBezTo>
                <a:cubicBezTo>
                  <a:pt x="3471" y="3551"/>
                  <a:pt x="3836" y="3579"/>
                  <a:pt x="4169" y="3579"/>
                </a:cubicBezTo>
                <a:cubicBezTo>
                  <a:pt x="5637" y="3579"/>
                  <a:pt x="6476" y="3038"/>
                  <a:pt x="6952" y="2465"/>
                </a:cubicBezTo>
                <a:cubicBezTo>
                  <a:pt x="7404" y="1918"/>
                  <a:pt x="7106" y="1072"/>
                  <a:pt x="6404" y="941"/>
                </a:cubicBezTo>
                <a:lnTo>
                  <a:pt x="1118" y="13"/>
                </a:lnTo>
                <a:cubicBezTo>
                  <a:pt x="1066" y="4"/>
                  <a:pt x="1015" y="0"/>
                  <a:pt x="9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4645273" y="2070739"/>
            <a:ext cx="286445" cy="138221"/>
          </a:xfrm>
          <a:custGeom>
            <a:rect b="b" l="l" r="r" t="t"/>
            <a:pathLst>
              <a:path extrusionOk="0" h="3579" w="7417">
                <a:moveTo>
                  <a:pt x="6443" y="0"/>
                </a:moveTo>
                <a:cubicBezTo>
                  <a:pt x="6392" y="0"/>
                  <a:pt x="6340" y="4"/>
                  <a:pt x="6287" y="13"/>
                </a:cubicBezTo>
                <a:lnTo>
                  <a:pt x="1025" y="941"/>
                </a:lnTo>
                <a:cubicBezTo>
                  <a:pt x="310" y="1072"/>
                  <a:pt x="1" y="1918"/>
                  <a:pt x="465" y="2465"/>
                </a:cubicBezTo>
                <a:cubicBezTo>
                  <a:pt x="940" y="3038"/>
                  <a:pt x="1780" y="3579"/>
                  <a:pt x="3247" y="3579"/>
                </a:cubicBezTo>
                <a:cubicBezTo>
                  <a:pt x="3580" y="3579"/>
                  <a:pt x="3946" y="3551"/>
                  <a:pt x="4346" y="3489"/>
                </a:cubicBezTo>
                <a:cubicBezTo>
                  <a:pt x="6811" y="3108"/>
                  <a:pt x="7359" y="1894"/>
                  <a:pt x="7394" y="977"/>
                </a:cubicBezTo>
                <a:cubicBezTo>
                  <a:pt x="7416" y="434"/>
                  <a:pt x="6972" y="0"/>
                  <a:pt x="64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4374433" y="2572413"/>
            <a:ext cx="420804" cy="124009"/>
          </a:xfrm>
          <a:custGeom>
            <a:rect b="b" l="l" r="r" t="t"/>
            <a:pathLst>
              <a:path extrusionOk="0" h="3211" w="10896">
                <a:moveTo>
                  <a:pt x="10895" y="0"/>
                </a:moveTo>
                <a:cubicBezTo>
                  <a:pt x="9182" y="932"/>
                  <a:pt x="7289" y="1397"/>
                  <a:pt x="5397" y="1397"/>
                </a:cubicBezTo>
                <a:cubicBezTo>
                  <a:pt x="3542" y="1397"/>
                  <a:pt x="1687" y="950"/>
                  <a:pt x="1" y="60"/>
                </a:cubicBezTo>
                <a:lnTo>
                  <a:pt x="1" y="1917"/>
                </a:lnTo>
                <a:cubicBezTo>
                  <a:pt x="1239" y="2569"/>
                  <a:pt x="3008" y="3210"/>
                  <a:pt x="5160" y="3210"/>
                </a:cubicBezTo>
                <a:cubicBezTo>
                  <a:pt x="6858" y="3210"/>
                  <a:pt x="8794" y="2811"/>
                  <a:pt x="10895" y="1703"/>
                </a:cubicBezTo>
                <a:lnTo>
                  <a:pt x="108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4374433" y="2638144"/>
            <a:ext cx="420804" cy="233999"/>
          </a:xfrm>
          <a:custGeom>
            <a:rect b="b" l="l" r="r" t="t"/>
            <a:pathLst>
              <a:path extrusionOk="0" h="6059" w="10896">
                <a:moveTo>
                  <a:pt x="10895" y="1"/>
                </a:moveTo>
                <a:cubicBezTo>
                  <a:pt x="8794" y="1109"/>
                  <a:pt x="6858" y="1508"/>
                  <a:pt x="5160" y="1508"/>
                </a:cubicBezTo>
                <a:cubicBezTo>
                  <a:pt x="3008" y="1508"/>
                  <a:pt x="1239" y="867"/>
                  <a:pt x="1" y="215"/>
                </a:cubicBezTo>
                <a:lnTo>
                  <a:pt x="1" y="4859"/>
                </a:lnTo>
                <a:cubicBezTo>
                  <a:pt x="1708" y="5659"/>
                  <a:pt x="3550" y="6058"/>
                  <a:pt x="5391" y="6058"/>
                </a:cubicBezTo>
                <a:cubicBezTo>
                  <a:pt x="7273" y="6058"/>
                  <a:pt x="9156" y="5642"/>
                  <a:pt x="10895" y="4811"/>
                </a:cubicBezTo>
                <a:lnTo>
                  <a:pt x="108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3651164" y="3429970"/>
            <a:ext cx="1840668" cy="83728"/>
          </a:xfrm>
          <a:custGeom>
            <a:rect b="b" l="l" r="r" t="t"/>
            <a:pathLst>
              <a:path extrusionOk="0" h="2168" w="47661">
                <a:moveTo>
                  <a:pt x="1548" y="1"/>
                </a:moveTo>
                <a:lnTo>
                  <a:pt x="0" y="2108"/>
                </a:lnTo>
                <a:lnTo>
                  <a:pt x="47661" y="2167"/>
                </a:lnTo>
                <a:lnTo>
                  <a:pt x="46054" y="108"/>
                </a:lnTo>
                <a:lnTo>
                  <a:pt x="15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3651164" y="3511342"/>
            <a:ext cx="1840668" cy="730690"/>
          </a:xfrm>
          <a:custGeom>
            <a:rect b="b" l="l" r="r" t="t"/>
            <a:pathLst>
              <a:path extrusionOk="0" h="18920" w="47661">
                <a:moveTo>
                  <a:pt x="0" y="1"/>
                </a:moveTo>
                <a:lnTo>
                  <a:pt x="6299" y="18920"/>
                </a:lnTo>
                <a:lnTo>
                  <a:pt x="42113" y="18920"/>
                </a:lnTo>
                <a:lnTo>
                  <a:pt x="47661" y="6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4385015" y="3742637"/>
            <a:ext cx="398249" cy="268139"/>
          </a:xfrm>
          <a:custGeom>
            <a:rect b="b" l="l" r="r" t="t"/>
            <a:pathLst>
              <a:path extrusionOk="0" h="6943" w="10312">
                <a:moveTo>
                  <a:pt x="5156" y="1"/>
                </a:moveTo>
                <a:cubicBezTo>
                  <a:pt x="2310" y="1"/>
                  <a:pt x="1" y="1549"/>
                  <a:pt x="1" y="3465"/>
                </a:cubicBezTo>
                <a:cubicBezTo>
                  <a:pt x="1" y="5382"/>
                  <a:pt x="2310" y="6942"/>
                  <a:pt x="5156" y="6942"/>
                </a:cubicBezTo>
                <a:cubicBezTo>
                  <a:pt x="8002" y="6942"/>
                  <a:pt x="10311" y="5382"/>
                  <a:pt x="10311" y="3465"/>
                </a:cubicBezTo>
                <a:cubicBezTo>
                  <a:pt x="10311" y="1549"/>
                  <a:pt x="8002" y="1"/>
                  <a:pt x="5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428230" y="2424807"/>
            <a:ext cx="295713" cy="16259"/>
          </a:xfrm>
          <a:custGeom>
            <a:rect b="b" l="l" r="r" t="t"/>
            <a:pathLst>
              <a:path extrusionOk="0" h="421" w="7657">
                <a:moveTo>
                  <a:pt x="2906" y="1"/>
                </a:moveTo>
                <a:cubicBezTo>
                  <a:pt x="2596" y="1"/>
                  <a:pt x="2287" y="24"/>
                  <a:pt x="1977" y="24"/>
                </a:cubicBezTo>
                <a:cubicBezTo>
                  <a:pt x="1358" y="36"/>
                  <a:pt x="739" y="72"/>
                  <a:pt x="120" y="120"/>
                </a:cubicBezTo>
                <a:cubicBezTo>
                  <a:pt x="1" y="120"/>
                  <a:pt x="1" y="298"/>
                  <a:pt x="120" y="298"/>
                </a:cubicBezTo>
                <a:cubicBezTo>
                  <a:pt x="739" y="358"/>
                  <a:pt x="1358" y="382"/>
                  <a:pt x="1977" y="405"/>
                </a:cubicBezTo>
                <a:cubicBezTo>
                  <a:pt x="2225" y="405"/>
                  <a:pt x="2473" y="421"/>
                  <a:pt x="2720" y="421"/>
                </a:cubicBezTo>
                <a:cubicBezTo>
                  <a:pt x="2782" y="421"/>
                  <a:pt x="2844" y="420"/>
                  <a:pt x="2906" y="417"/>
                </a:cubicBezTo>
                <a:cubicBezTo>
                  <a:pt x="3216" y="405"/>
                  <a:pt x="3525" y="370"/>
                  <a:pt x="3835" y="358"/>
                </a:cubicBezTo>
                <a:lnTo>
                  <a:pt x="4299" y="358"/>
                </a:lnTo>
                <a:lnTo>
                  <a:pt x="4751" y="405"/>
                </a:lnTo>
                <a:cubicBezTo>
                  <a:pt x="4803" y="409"/>
                  <a:pt x="4856" y="411"/>
                  <a:pt x="4909" y="411"/>
                </a:cubicBezTo>
                <a:cubicBezTo>
                  <a:pt x="5015" y="411"/>
                  <a:pt x="5121" y="405"/>
                  <a:pt x="5216" y="405"/>
                </a:cubicBezTo>
                <a:lnTo>
                  <a:pt x="5680" y="393"/>
                </a:lnTo>
                <a:cubicBezTo>
                  <a:pt x="6299" y="370"/>
                  <a:pt x="6918" y="346"/>
                  <a:pt x="7538" y="298"/>
                </a:cubicBezTo>
                <a:cubicBezTo>
                  <a:pt x="7657" y="298"/>
                  <a:pt x="7657" y="120"/>
                  <a:pt x="7538" y="120"/>
                </a:cubicBezTo>
                <a:cubicBezTo>
                  <a:pt x="6918" y="72"/>
                  <a:pt x="6299" y="48"/>
                  <a:pt x="5680" y="24"/>
                </a:cubicBezTo>
                <a:lnTo>
                  <a:pt x="5216" y="12"/>
                </a:lnTo>
                <a:lnTo>
                  <a:pt x="4751" y="12"/>
                </a:lnTo>
                <a:lnTo>
                  <a:pt x="4299" y="60"/>
                </a:lnTo>
                <a:lnTo>
                  <a:pt x="3835" y="60"/>
                </a:lnTo>
                <a:cubicBezTo>
                  <a:pt x="3525" y="48"/>
                  <a:pt x="3216" y="12"/>
                  <a:pt x="29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4499484" y="2478180"/>
            <a:ext cx="154943" cy="27575"/>
          </a:xfrm>
          <a:custGeom>
            <a:rect b="b" l="l" r="r" t="t"/>
            <a:pathLst>
              <a:path extrusionOk="0" h="714" w="4012">
                <a:moveTo>
                  <a:pt x="121" y="0"/>
                </a:moveTo>
                <a:cubicBezTo>
                  <a:pt x="55" y="0"/>
                  <a:pt x="0" y="78"/>
                  <a:pt x="37" y="143"/>
                </a:cubicBezTo>
                <a:cubicBezTo>
                  <a:pt x="156" y="285"/>
                  <a:pt x="311" y="404"/>
                  <a:pt x="489" y="464"/>
                </a:cubicBezTo>
                <a:cubicBezTo>
                  <a:pt x="656" y="535"/>
                  <a:pt x="823" y="583"/>
                  <a:pt x="990" y="619"/>
                </a:cubicBezTo>
                <a:cubicBezTo>
                  <a:pt x="1323" y="690"/>
                  <a:pt x="1668" y="714"/>
                  <a:pt x="2013" y="714"/>
                </a:cubicBezTo>
                <a:cubicBezTo>
                  <a:pt x="2347" y="714"/>
                  <a:pt x="2692" y="666"/>
                  <a:pt x="3026" y="607"/>
                </a:cubicBezTo>
                <a:cubicBezTo>
                  <a:pt x="3192" y="559"/>
                  <a:pt x="3359" y="512"/>
                  <a:pt x="3526" y="452"/>
                </a:cubicBezTo>
                <a:cubicBezTo>
                  <a:pt x="3692" y="393"/>
                  <a:pt x="3847" y="285"/>
                  <a:pt x="3966" y="143"/>
                </a:cubicBezTo>
                <a:cubicBezTo>
                  <a:pt x="4012" y="78"/>
                  <a:pt x="3959" y="0"/>
                  <a:pt x="3900" y="0"/>
                </a:cubicBezTo>
                <a:cubicBezTo>
                  <a:pt x="3882" y="0"/>
                  <a:pt x="3863" y="7"/>
                  <a:pt x="3847" y="23"/>
                </a:cubicBezTo>
                <a:cubicBezTo>
                  <a:pt x="3728" y="119"/>
                  <a:pt x="3585" y="178"/>
                  <a:pt x="3442" y="214"/>
                </a:cubicBezTo>
                <a:cubicBezTo>
                  <a:pt x="3287" y="262"/>
                  <a:pt x="3133" y="297"/>
                  <a:pt x="2978" y="321"/>
                </a:cubicBezTo>
                <a:cubicBezTo>
                  <a:pt x="2656" y="369"/>
                  <a:pt x="2335" y="393"/>
                  <a:pt x="2013" y="393"/>
                </a:cubicBezTo>
                <a:cubicBezTo>
                  <a:pt x="1692" y="393"/>
                  <a:pt x="1359" y="369"/>
                  <a:pt x="1049" y="333"/>
                </a:cubicBezTo>
                <a:cubicBezTo>
                  <a:pt x="882" y="309"/>
                  <a:pt x="728" y="273"/>
                  <a:pt x="585" y="226"/>
                </a:cubicBezTo>
                <a:cubicBezTo>
                  <a:pt x="442" y="190"/>
                  <a:pt x="299" y="119"/>
                  <a:pt x="192" y="23"/>
                </a:cubicBezTo>
                <a:lnTo>
                  <a:pt x="180" y="23"/>
                </a:lnTo>
                <a:cubicBezTo>
                  <a:pt x="161" y="7"/>
                  <a:pt x="140" y="0"/>
                  <a:pt x="1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4483418" y="2288710"/>
            <a:ext cx="180742" cy="50592"/>
          </a:xfrm>
          <a:custGeom>
            <a:rect b="b" l="l" r="r" t="t"/>
            <a:pathLst>
              <a:path extrusionOk="0" h="1310" w="4680">
                <a:moveTo>
                  <a:pt x="715" y="0"/>
                </a:moveTo>
                <a:cubicBezTo>
                  <a:pt x="620" y="12"/>
                  <a:pt x="524" y="12"/>
                  <a:pt x="429" y="12"/>
                </a:cubicBezTo>
                <a:lnTo>
                  <a:pt x="286" y="12"/>
                </a:lnTo>
                <a:cubicBezTo>
                  <a:pt x="191" y="12"/>
                  <a:pt x="120" y="48"/>
                  <a:pt x="60" y="107"/>
                </a:cubicBezTo>
                <a:cubicBezTo>
                  <a:pt x="36" y="143"/>
                  <a:pt x="24" y="167"/>
                  <a:pt x="13" y="203"/>
                </a:cubicBezTo>
                <a:cubicBezTo>
                  <a:pt x="1" y="238"/>
                  <a:pt x="1" y="274"/>
                  <a:pt x="13" y="310"/>
                </a:cubicBezTo>
                <a:cubicBezTo>
                  <a:pt x="24" y="381"/>
                  <a:pt x="60" y="453"/>
                  <a:pt x="120" y="500"/>
                </a:cubicBezTo>
                <a:cubicBezTo>
                  <a:pt x="370" y="774"/>
                  <a:pt x="691" y="977"/>
                  <a:pt x="1048" y="1096"/>
                </a:cubicBezTo>
                <a:cubicBezTo>
                  <a:pt x="1453" y="1239"/>
                  <a:pt x="1882" y="1310"/>
                  <a:pt x="2310" y="1310"/>
                </a:cubicBezTo>
                <a:cubicBezTo>
                  <a:pt x="2739" y="1310"/>
                  <a:pt x="3156" y="1239"/>
                  <a:pt x="3561" y="1096"/>
                </a:cubicBezTo>
                <a:cubicBezTo>
                  <a:pt x="3763" y="1012"/>
                  <a:pt x="3953" y="917"/>
                  <a:pt x="4132" y="810"/>
                </a:cubicBezTo>
                <a:cubicBezTo>
                  <a:pt x="4227" y="750"/>
                  <a:pt x="4311" y="703"/>
                  <a:pt x="4394" y="631"/>
                </a:cubicBezTo>
                <a:cubicBezTo>
                  <a:pt x="4537" y="524"/>
                  <a:pt x="4680" y="405"/>
                  <a:pt x="4656" y="215"/>
                </a:cubicBezTo>
                <a:cubicBezTo>
                  <a:pt x="4641" y="34"/>
                  <a:pt x="4417" y="1"/>
                  <a:pt x="4209" y="1"/>
                </a:cubicBezTo>
                <a:cubicBezTo>
                  <a:pt x="4088" y="1"/>
                  <a:pt x="3972" y="12"/>
                  <a:pt x="3906" y="12"/>
                </a:cubicBezTo>
                <a:lnTo>
                  <a:pt x="2310" y="12"/>
                </a:lnTo>
                <a:lnTo>
                  <a:pt x="12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4983233" y="2204094"/>
            <a:ext cx="138453" cy="273043"/>
          </a:xfrm>
          <a:custGeom>
            <a:rect b="b" l="l" r="r" t="t"/>
            <a:pathLst>
              <a:path extrusionOk="0" h="7070" w="3585">
                <a:moveTo>
                  <a:pt x="3501" y="1"/>
                </a:moveTo>
                <a:cubicBezTo>
                  <a:pt x="2727" y="227"/>
                  <a:pt x="1882" y="882"/>
                  <a:pt x="1215" y="1822"/>
                </a:cubicBezTo>
                <a:cubicBezTo>
                  <a:pt x="953" y="2763"/>
                  <a:pt x="584" y="3668"/>
                  <a:pt x="120" y="4537"/>
                </a:cubicBezTo>
                <a:cubicBezTo>
                  <a:pt x="1" y="5596"/>
                  <a:pt x="275" y="6489"/>
                  <a:pt x="929" y="6870"/>
                </a:cubicBezTo>
                <a:cubicBezTo>
                  <a:pt x="1160" y="7006"/>
                  <a:pt x="1415" y="7069"/>
                  <a:pt x="1686" y="7069"/>
                </a:cubicBezTo>
                <a:cubicBezTo>
                  <a:pt x="2060" y="7069"/>
                  <a:pt x="2463" y="6948"/>
                  <a:pt x="2870" y="6728"/>
                </a:cubicBezTo>
                <a:cubicBezTo>
                  <a:pt x="3001" y="6275"/>
                  <a:pt x="3120" y="5823"/>
                  <a:pt x="3215" y="5358"/>
                </a:cubicBezTo>
                <a:lnTo>
                  <a:pt x="3215" y="5358"/>
                </a:lnTo>
                <a:cubicBezTo>
                  <a:pt x="2939" y="5543"/>
                  <a:pt x="2638" y="5643"/>
                  <a:pt x="2354" y="5643"/>
                </a:cubicBezTo>
                <a:cubicBezTo>
                  <a:pt x="2197" y="5643"/>
                  <a:pt x="2045" y="5612"/>
                  <a:pt x="1906" y="5549"/>
                </a:cubicBezTo>
                <a:cubicBezTo>
                  <a:pt x="1144" y="5192"/>
                  <a:pt x="953" y="4001"/>
                  <a:pt x="1477" y="2894"/>
                </a:cubicBezTo>
                <a:cubicBezTo>
                  <a:pt x="1897" y="2002"/>
                  <a:pt x="2650" y="1434"/>
                  <a:pt x="3319" y="1434"/>
                </a:cubicBezTo>
                <a:cubicBezTo>
                  <a:pt x="3410" y="1434"/>
                  <a:pt x="3498" y="1444"/>
                  <a:pt x="3584" y="1465"/>
                </a:cubicBezTo>
                <a:cubicBezTo>
                  <a:pt x="3584" y="977"/>
                  <a:pt x="3549" y="489"/>
                  <a:pt x="3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5020038" y="2259436"/>
            <a:ext cx="102111" cy="162590"/>
          </a:xfrm>
          <a:custGeom>
            <a:rect b="b" l="l" r="r" t="t"/>
            <a:pathLst>
              <a:path extrusionOk="0" h="4210" w="2644">
                <a:moveTo>
                  <a:pt x="2375" y="1"/>
                </a:moveTo>
                <a:cubicBezTo>
                  <a:pt x="1697" y="1"/>
                  <a:pt x="944" y="569"/>
                  <a:pt x="524" y="1461"/>
                </a:cubicBezTo>
                <a:cubicBezTo>
                  <a:pt x="0" y="2568"/>
                  <a:pt x="191" y="3759"/>
                  <a:pt x="953" y="4116"/>
                </a:cubicBezTo>
                <a:cubicBezTo>
                  <a:pt x="1092" y="4179"/>
                  <a:pt x="1244" y="4210"/>
                  <a:pt x="1401" y="4210"/>
                </a:cubicBezTo>
                <a:cubicBezTo>
                  <a:pt x="1686" y="4210"/>
                  <a:pt x="1990" y="4110"/>
                  <a:pt x="2274" y="3925"/>
                </a:cubicBezTo>
                <a:cubicBezTo>
                  <a:pt x="2524" y="2759"/>
                  <a:pt x="2643" y="1556"/>
                  <a:pt x="2643" y="365"/>
                </a:cubicBezTo>
                <a:cubicBezTo>
                  <a:pt x="2643" y="258"/>
                  <a:pt x="2643" y="139"/>
                  <a:pt x="2643" y="32"/>
                </a:cubicBezTo>
                <a:cubicBezTo>
                  <a:pt x="2556" y="11"/>
                  <a:pt x="2466" y="1"/>
                  <a:pt x="23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4043849" y="2202240"/>
            <a:ext cx="144400" cy="274974"/>
          </a:xfrm>
          <a:custGeom>
            <a:rect b="b" l="l" r="r" t="t"/>
            <a:pathLst>
              <a:path extrusionOk="0" h="7120" w="3739">
                <a:moveTo>
                  <a:pt x="95" y="1"/>
                </a:moveTo>
                <a:cubicBezTo>
                  <a:pt x="36" y="501"/>
                  <a:pt x="12" y="1013"/>
                  <a:pt x="0" y="1525"/>
                </a:cubicBezTo>
                <a:cubicBezTo>
                  <a:pt x="97" y="1498"/>
                  <a:pt x="196" y="1486"/>
                  <a:pt x="298" y="1486"/>
                </a:cubicBezTo>
                <a:cubicBezTo>
                  <a:pt x="971" y="1486"/>
                  <a:pt x="1718" y="2052"/>
                  <a:pt x="2131" y="2942"/>
                </a:cubicBezTo>
                <a:cubicBezTo>
                  <a:pt x="2655" y="4049"/>
                  <a:pt x="2465" y="5240"/>
                  <a:pt x="1715" y="5597"/>
                </a:cubicBezTo>
                <a:cubicBezTo>
                  <a:pt x="1568" y="5664"/>
                  <a:pt x="1415" y="5695"/>
                  <a:pt x="1257" y="5695"/>
                </a:cubicBezTo>
                <a:cubicBezTo>
                  <a:pt x="966" y="5695"/>
                  <a:pt x="663" y="5587"/>
                  <a:pt x="369" y="5394"/>
                </a:cubicBezTo>
                <a:lnTo>
                  <a:pt x="369" y="5394"/>
                </a:lnTo>
                <a:cubicBezTo>
                  <a:pt x="465" y="5811"/>
                  <a:pt x="560" y="6216"/>
                  <a:pt x="679" y="6621"/>
                </a:cubicBezTo>
                <a:cubicBezTo>
                  <a:pt x="1174" y="6943"/>
                  <a:pt x="1678" y="7119"/>
                  <a:pt x="2135" y="7119"/>
                </a:cubicBezTo>
                <a:cubicBezTo>
                  <a:pt x="2404" y="7119"/>
                  <a:pt x="2657" y="7058"/>
                  <a:pt x="2882" y="6930"/>
                </a:cubicBezTo>
                <a:cubicBezTo>
                  <a:pt x="3453" y="6597"/>
                  <a:pt x="3739" y="5883"/>
                  <a:pt x="3727" y="5013"/>
                </a:cubicBezTo>
                <a:cubicBezTo>
                  <a:pt x="3060" y="3906"/>
                  <a:pt x="2560" y="2704"/>
                  <a:pt x="2262" y="1442"/>
                </a:cubicBezTo>
                <a:cubicBezTo>
                  <a:pt x="1596" y="656"/>
                  <a:pt x="810" y="144"/>
                  <a:pt x="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4043385" y="2259282"/>
            <a:ext cx="103038" cy="162938"/>
          </a:xfrm>
          <a:custGeom>
            <a:rect b="b" l="l" r="r" t="t"/>
            <a:pathLst>
              <a:path extrusionOk="0" h="4219" w="2668">
                <a:moveTo>
                  <a:pt x="296" y="1"/>
                </a:moveTo>
                <a:cubicBezTo>
                  <a:pt x="199" y="1"/>
                  <a:pt x="104" y="12"/>
                  <a:pt x="12" y="36"/>
                </a:cubicBezTo>
                <a:cubicBezTo>
                  <a:pt x="12" y="155"/>
                  <a:pt x="12" y="262"/>
                  <a:pt x="12" y="369"/>
                </a:cubicBezTo>
                <a:cubicBezTo>
                  <a:pt x="0" y="1560"/>
                  <a:pt x="131" y="2751"/>
                  <a:pt x="381" y="3917"/>
                </a:cubicBezTo>
                <a:cubicBezTo>
                  <a:pt x="667" y="4110"/>
                  <a:pt x="973" y="4218"/>
                  <a:pt x="1266" y="4218"/>
                </a:cubicBezTo>
                <a:cubicBezTo>
                  <a:pt x="1425" y="4218"/>
                  <a:pt x="1580" y="4187"/>
                  <a:pt x="1727" y="4120"/>
                </a:cubicBezTo>
                <a:cubicBezTo>
                  <a:pt x="2477" y="3763"/>
                  <a:pt x="2667" y="2572"/>
                  <a:pt x="2143" y="1465"/>
                </a:cubicBezTo>
                <a:cubicBezTo>
                  <a:pt x="1727" y="569"/>
                  <a:pt x="972" y="1"/>
                  <a:pt x="2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4792877" y="2874498"/>
            <a:ext cx="59359" cy="59359"/>
          </a:xfrm>
          <a:custGeom>
            <a:rect b="b" l="l" r="r" t="t"/>
            <a:pathLst>
              <a:path extrusionOk="0" h="1537" w="1537">
                <a:moveTo>
                  <a:pt x="763" y="1"/>
                </a:moveTo>
                <a:cubicBezTo>
                  <a:pt x="346" y="1"/>
                  <a:pt x="1" y="346"/>
                  <a:pt x="1" y="775"/>
                </a:cubicBezTo>
                <a:cubicBezTo>
                  <a:pt x="1" y="1203"/>
                  <a:pt x="346" y="1537"/>
                  <a:pt x="763" y="1537"/>
                </a:cubicBezTo>
                <a:cubicBezTo>
                  <a:pt x="1191" y="1537"/>
                  <a:pt x="1536" y="1203"/>
                  <a:pt x="1536" y="775"/>
                </a:cubicBezTo>
                <a:cubicBezTo>
                  <a:pt x="1536" y="346"/>
                  <a:pt x="1191" y="1"/>
                  <a:pt x="763"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4328476" y="2874498"/>
            <a:ext cx="59359" cy="59359"/>
          </a:xfrm>
          <a:custGeom>
            <a:rect b="b" l="l" r="r" t="t"/>
            <a:pathLst>
              <a:path extrusionOk="0" h="1537" w="1537">
                <a:moveTo>
                  <a:pt x="774" y="1"/>
                </a:moveTo>
                <a:cubicBezTo>
                  <a:pt x="345" y="1"/>
                  <a:pt x="0" y="346"/>
                  <a:pt x="0" y="775"/>
                </a:cubicBezTo>
                <a:cubicBezTo>
                  <a:pt x="0" y="1203"/>
                  <a:pt x="345" y="1537"/>
                  <a:pt x="774" y="1537"/>
                </a:cubicBezTo>
                <a:cubicBezTo>
                  <a:pt x="1191" y="1537"/>
                  <a:pt x="1536" y="1203"/>
                  <a:pt x="1536" y="775"/>
                </a:cubicBezTo>
                <a:cubicBezTo>
                  <a:pt x="1536" y="346"/>
                  <a:pt x="1191" y="1"/>
                  <a:pt x="774" y="1"/>
                </a:cubicBez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4822305" y="2904390"/>
            <a:ext cx="39" cy="381681"/>
          </a:xfrm>
          <a:custGeom>
            <a:rect b="b" l="l" r="r" t="t"/>
            <a:pathLst>
              <a:path extrusionOk="0" h="9883" w="1">
                <a:moveTo>
                  <a:pt x="1" y="1"/>
                </a:moveTo>
                <a:lnTo>
                  <a:pt x="1"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4822305" y="2904390"/>
            <a:ext cx="39" cy="381681"/>
          </a:xfrm>
          <a:custGeom>
            <a:rect b="b" l="l" r="r" t="t"/>
            <a:pathLst>
              <a:path extrusionOk="0" fill="none" h="9883" w="1">
                <a:moveTo>
                  <a:pt x="1" y="1"/>
                </a:moveTo>
                <a:lnTo>
                  <a:pt x="1"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4358367" y="2904390"/>
            <a:ext cx="39" cy="381681"/>
          </a:xfrm>
          <a:custGeom>
            <a:rect b="b" l="l" r="r" t="t"/>
            <a:pathLst>
              <a:path extrusionOk="0" h="9883" w="1">
                <a:moveTo>
                  <a:pt x="0" y="1"/>
                </a:moveTo>
                <a:lnTo>
                  <a:pt x="0" y="9883"/>
                </a:lnTo>
              </a:path>
            </a:pathLst>
          </a:custGeom>
          <a:solidFill>
            <a:srgbClr val="2517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4358367" y="2904390"/>
            <a:ext cx="39" cy="381681"/>
          </a:xfrm>
          <a:custGeom>
            <a:rect b="b" l="l" r="r" t="t"/>
            <a:pathLst>
              <a:path extrusionOk="0" fill="none" h="9883" w="1">
                <a:moveTo>
                  <a:pt x="0" y="1"/>
                </a:moveTo>
                <a:lnTo>
                  <a:pt x="0" y="9883"/>
                </a:lnTo>
              </a:path>
            </a:pathLst>
          </a:custGeom>
          <a:noFill/>
          <a:ln cap="rnd" cmpd="sng" w="7150">
            <a:solidFill>
              <a:srgbClr val="C3AE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4796082" y="3277305"/>
            <a:ext cx="52948" cy="80059"/>
          </a:xfrm>
          <a:custGeom>
            <a:rect b="b" l="l" r="r" t="t"/>
            <a:pathLst>
              <a:path extrusionOk="0" h="2073" w="1371">
                <a:moveTo>
                  <a:pt x="144" y="1"/>
                </a:moveTo>
                <a:lnTo>
                  <a:pt x="25" y="1358"/>
                </a:lnTo>
                <a:cubicBezTo>
                  <a:pt x="1" y="1739"/>
                  <a:pt x="299" y="2072"/>
                  <a:pt x="680" y="2072"/>
                </a:cubicBezTo>
                <a:cubicBezTo>
                  <a:pt x="1061" y="2072"/>
                  <a:pt x="1370" y="1739"/>
                  <a:pt x="1334" y="1358"/>
                </a:cubicBezTo>
                <a:lnTo>
                  <a:pt x="1215"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4331681" y="3277305"/>
            <a:ext cx="52909" cy="80059"/>
          </a:xfrm>
          <a:custGeom>
            <a:rect b="b" l="l" r="r" t="t"/>
            <a:pathLst>
              <a:path extrusionOk="0" h="2073" w="1370">
                <a:moveTo>
                  <a:pt x="155" y="1"/>
                </a:moveTo>
                <a:lnTo>
                  <a:pt x="36" y="1358"/>
                </a:lnTo>
                <a:cubicBezTo>
                  <a:pt x="1" y="1739"/>
                  <a:pt x="310" y="2072"/>
                  <a:pt x="691" y="2072"/>
                </a:cubicBezTo>
                <a:cubicBezTo>
                  <a:pt x="1072" y="2072"/>
                  <a:pt x="1370" y="1739"/>
                  <a:pt x="1346" y="1358"/>
                </a:cubicBezTo>
                <a:lnTo>
                  <a:pt x="1227" y="1"/>
                </a:lnTo>
                <a:close/>
              </a:path>
            </a:pathLst>
          </a:custGeom>
          <a:solidFill>
            <a:srgbClr val="3A24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3403303" y="1995353"/>
            <a:ext cx="2283060" cy="2283021"/>
          </a:xfrm>
          <a:custGeom>
            <a:rect b="b" l="l" r="r" t="t"/>
            <a:pathLst>
              <a:path extrusionOk="0" fill="none" h="59115" w="59116">
                <a:moveTo>
                  <a:pt x="1" y="0"/>
                </a:moveTo>
                <a:lnTo>
                  <a:pt x="59115" y="59115"/>
                </a:lnTo>
              </a:path>
            </a:pathLst>
          </a:custGeom>
          <a:solidFill>
            <a:schemeClr val="accent6"/>
          </a:solidFill>
          <a:ln cap="flat" cmpd="sng" w="64000">
            <a:solidFill>
              <a:schemeClr val="accent6"/>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8"/>
          <p:cNvGrpSpPr/>
          <p:nvPr/>
        </p:nvGrpSpPr>
        <p:grpSpPr>
          <a:xfrm>
            <a:off x="138975" y="1739725"/>
            <a:ext cx="1599924" cy="680400"/>
            <a:chOff x="138975" y="1282525"/>
            <a:chExt cx="1599924" cy="680400"/>
          </a:xfrm>
        </p:grpSpPr>
        <p:sp>
          <p:nvSpPr>
            <p:cNvPr id="223" name="Google Shape;223;p18"/>
            <p:cNvSpPr txBox="1"/>
            <p:nvPr/>
          </p:nvSpPr>
          <p:spPr>
            <a:xfrm>
              <a:off x="139299" y="1282525"/>
              <a:ext cx="1599600" cy="2145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accent2"/>
                  </a:solidFill>
                  <a:latin typeface="Fira Sans"/>
                  <a:ea typeface="Fira Sans"/>
                  <a:cs typeface="Fira Sans"/>
                  <a:sym typeface="Fira Sans"/>
                </a:rPr>
                <a:t>Rule Based </a:t>
              </a:r>
              <a:endParaRPr b="1">
                <a:solidFill>
                  <a:schemeClr val="accent2"/>
                </a:solidFill>
                <a:latin typeface="Fira Sans"/>
                <a:ea typeface="Fira Sans"/>
                <a:cs typeface="Fira Sans"/>
                <a:sym typeface="Fira Sans"/>
              </a:endParaRPr>
            </a:p>
          </p:txBody>
        </p:sp>
        <p:sp>
          <p:nvSpPr>
            <p:cNvPr id="224" name="Google Shape;224;p18"/>
            <p:cNvSpPr txBox="1"/>
            <p:nvPr/>
          </p:nvSpPr>
          <p:spPr>
            <a:xfrm>
              <a:off x="138975" y="1520725"/>
              <a:ext cx="1599600" cy="4422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Implementing various rules and policies</a:t>
              </a:r>
              <a:endParaRPr sz="1200">
                <a:solidFill>
                  <a:schemeClr val="dk1"/>
                </a:solidFill>
                <a:latin typeface="Fira Sans"/>
                <a:ea typeface="Fira Sans"/>
                <a:cs typeface="Fira Sans"/>
                <a:sym typeface="Fira Sans"/>
              </a:endParaRPr>
            </a:p>
          </p:txBody>
        </p:sp>
      </p:grpSp>
      <p:grpSp>
        <p:nvGrpSpPr>
          <p:cNvPr id="225" name="Google Shape;225;p18"/>
          <p:cNvGrpSpPr/>
          <p:nvPr/>
        </p:nvGrpSpPr>
        <p:grpSpPr>
          <a:xfrm>
            <a:off x="7405300" y="1753875"/>
            <a:ext cx="1599901" cy="666250"/>
            <a:chOff x="7405300" y="1296675"/>
            <a:chExt cx="1599901" cy="666250"/>
          </a:xfrm>
        </p:grpSpPr>
        <p:sp>
          <p:nvSpPr>
            <p:cNvPr id="226" name="Google Shape;226;p18"/>
            <p:cNvSpPr txBox="1"/>
            <p:nvPr/>
          </p:nvSpPr>
          <p:spPr>
            <a:xfrm>
              <a:off x="7405300" y="1296675"/>
              <a:ext cx="1599900" cy="200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accent4"/>
                  </a:solidFill>
                  <a:latin typeface="Fira Sans"/>
                  <a:ea typeface="Fira Sans"/>
                  <a:cs typeface="Fira Sans"/>
                  <a:sym typeface="Fira Sans"/>
                </a:rPr>
                <a:t>Protection </a:t>
              </a:r>
              <a:endParaRPr b="1">
                <a:solidFill>
                  <a:schemeClr val="accent4"/>
                </a:solidFill>
                <a:latin typeface="Fira Sans"/>
                <a:ea typeface="Fira Sans"/>
                <a:cs typeface="Fira Sans"/>
                <a:sym typeface="Fira Sans"/>
              </a:endParaRPr>
            </a:p>
          </p:txBody>
        </p:sp>
        <p:sp>
          <p:nvSpPr>
            <p:cNvPr id="227" name="Google Shape;227;p18"/>
            <p:cNvSpPr txBox="1"/>
            <p:nvPr/>
          </p:nvSpPr>
          <p:spPr>
            <a:xfrm>
              <a:off x="7405301" y="1520725"/>
              <a:ext cx="15999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Blocking</a:t>
              </a:r>
              <a:r>
                <a:rPr lang="en" sz="1200">
                  <a:solidFill>
                    <a:schemeClr val="dk1"/>
                  </a:solidFill>
                  <a:latin typeface="Fira Sans"/>
                  <a:ea typeface="Fira Sans"/>
                  <a:cs typeface="Fira Sans"/>
                  <a:sym typeface="Fira Sans"/>
                </a:rPr>
                <a:t> malicious requests</a:t>
              </a:r>
              <a:endParaRPr sz="1200">
                <a:solidFill>
                  <a:schemeClr val="dk1"/>
                </a:solidFill>
                <a:latin typeface="Fira Sans"/>
                <a:ea typeface="Fira Sans"/>
                <a:cs typeface="Fira Sans"/>
                <a:sym typeface="Fira Sans"/>
              </a:endParaRPr>
            </a:p>
          </p:txBody>
        </p:sp>
      </p:grpSp>
      <p:grpSp>
        <p:nvGrpSpPr>
          <p:cNvPr id="228" name="Google Shape;228;p18"/>
          <p:cNvGrpSpPr/>
          <p:nvPr/>
        </p:nvGrpSpPr>
        <p:grpSpPr>
          <a:xfrm>
            <a:off x="138800" y="3277397"/>
            <a:ext cx="1660200" cy="964656"/>
            <a:chOff x="138800" y="2651775"/>
            <a:chExt cx="1660200" cy="890644"/>
          </a:xfrm>
        </p:grpSpPr>
        <p:sp>
          <p:nvSpPr>
            <p:cNvPr id="229" name="Google Shape;229;p18"/>
            <p:cNvSpPr txBox="1"/>
            <p:nvPr/>
          </p:nvSpPr>
          <p:spPr>
            <a:xfrm>
              <a:off x="138875" y="2651775"/>
              <a:ext cx="1599900" cy="2751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b="1" lang="en">
                  <a:solidFill>
                    <a:schemeClr val="accent3"/>
                  </a:solidFill>
                  <a:latin typeface="Fira Sans"/>
                  <a:ea typeface="Fira Sans"/>
                  <a:cs typeface="Fira Sans"/>
                  <a:sym typeface="Fira Sans"/>
                </a:rPr>
                <a:t>Logs Collected</a:t>
              </a:r>
              <a:endParaRPr b="1">
                <a:solidFill>
                  <a:schemeClr val="accent3"/>
                </a:solidFill>
                <a:latin typeface="Fira Sans"/>
                <a:ea typeface="Fira Sans"/>
                <a:cs typeface="Fira Sans"/>
                <a:sym typeface="Fira Sans"/>
              </a:endParaRPr>
            </a:p>
          </p:txBody>
        </p:sp>
        <p:sp>
          <p:nvSpPr>
            <p:cNvPr id="230" name="Google Shape;230;p18"/>
            <p:cNvSpPr txBox="1"/>
            <p:nvPr/>
          </p:nvSpPr>
          <p:spPr>
            <a:xfrm>
              <a:off x="138800" y="2804719"/>
              <a:ext cx="1660200" cy="7377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Logs every </a:t>
              </a:r>
              <a:r>
                <a:rPr lang="en" sz="1200">
                  <a:solidFill>
                    <a:schemeClr val="dk1"/>
                  </a:solidFill>
                  <a:latin typeface="Fira Sans"/>
                  <a:ea typeface="Fira Sans"/>
                  <a:cs typeface="Fira Sans"/>
                  <a:sym typeface="Fira Sans"/>
                </a:rPr>
                <a:t>second</a:t>
              </a:r>
              <a:r>
                <a:rPr lang="en" sz="1200">
                  <a:solidFill>
                    <a:schemeClr val="dk1"/>
                  </a:solidFill>
                  <a:latin typeface="Fira Sans"/>
                  <a:ea typeface="Fira Sans"/>
                  <a:cs typeface="Fira Sans"/>
                  <a:sym typeface="Fira Sans"/>
                </a:rPr>
                <a:t> </a:t>
              </a:r>
              <a:r>
                <a:rPr lang="en" sz="1200">
                  <a:solidFill>
                    <a:schemeClr val="dk1"/>
                  </a:solidFill>
                  <a:latin typeface="Fira Sans"/>
                  <a:ea typeface="Fira Sans"/>
                  <a:cs typeface="Fira Sans"/>
                  <a:sym typeface="Fira Sans"/>
                </a:rPr>
                <a:t>activities</a:t>
              </a:r>
              <a:r>
                <a:rPr lang="en" sz="1200">
                  <a:solidFill>
                    <a:schemeClr val="dk1"/>
                  </a:solidFill>
                  <a:latin typeface="Fira Sans"/>
                  <a:ea typeface="Fira Sans"/>
                  <a:cs typeface="Fira Sans"/>
                  <a:sym typeface="Fira Sans"/>
                </a:rPr>
                <a:t> </a:t>
              </a:r>
              <a:r>
                <a:rPr lang="en" sz="1200">
                  <a:solidFill>
                    <a:schemeClr val="dk1"/>
                  </a:solidFill>
                  <a:latin typeface="Fira Sans"/>
                  <a:ea typeface="Fira Sans"/>
                  <a:cs typeface="Fira Sans"/>
                  <a:sym typeface="Fira Sans"/>
                </a:rPr>
                <a:t>collected</a:t>
              </a:r>
              <a:r>
                <a:rPr lang="en" sz="1200">
                  <a:solidFill>
                    <a:schemeClr val="dk1"/>
                  </a:solidFill>
                  <a:latin typeface="Fira Sans"/>
                  <a:ea typeface="Fira Sans"/>
                  <a:cs typeface="Fira Sans"/>
                  <a:sym typeface="Fira Sans"/>
                </a:rPr>
                <a:t> and monitored</a:t>
              </a:r>
              <a:endParaRPr sz="1200">
                <a:solidFill>
                  <a:schemeClr val="dk1"/>
                </a:solidFill>
                <a:latin typeface="Fira Sans"/>
                <a:ea typeface="Fira Sans"/>
                <a:cs typeface="Fira Sans"/>
                <a:sym typeface="Fira Sans"/>
              </a:endParaRPr>
            </a:p>
          </p:txBody>
        </p:sp>
      </p:grpSp>
      <p:grpSp>
        <p:nvGrpSpPr>
          <p:cNvPr id="231" name="Google Shape;231;p18"/>
          <p:cNvGrpSpPr/>
          <p:nvPr/>
        </p:nvGrpSpPr>
        <p:grpSpPr>
          <a:xfrm>
            <a:off x="7405300" y="3337575"/>
            <a:ext cx="1660201" cy="666250"/>
            <a:chOff x="7405300" y="2651775"/>
            <a:chExt cx="1660201" cy="666250"/>
          </a:xfrm>
        </p:grpSpPr>
        <p:sp>
          <p:nvSpPr>
            <p:cNvPr id="232" name="Google Shape;232;p18"/>
            <p:cNvSpPr txBox="1"/>
            <p:nvPr/>
          </p:nvSpPr>
          <p:spPr>
            <a:xfrm>
              <a:off x="7405300" y="2651775"/>
              <a:ext cx="1660200" cy="2004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b="1" lang="en">
                  <a:solidFill>
                    <a:schemeClr val="accent5"/>
                  </a:solidFill>
                  <a:latin typeface="Fira Sans"/>
                  <a:ea typeface="Fira Sans"/>
                  <a:cs typeface="Fira Sans"/>
                  <a:sym typeface="Fira Sans"/>
                </a:rPr>
                <a:t>For Applications</a:t>
              </a:r>
              <a:endParaRPr b="1">
                <a:solidFill>
                  <a:schemeClr val="accent5"/>
                </a:solidFill>
                <a:latin typeface="Fira Sans"/>
                <a:ea typeface="Fira Sans"/>
                <a:cs typeface="Fira Sans"/>
                <a:sym typeface="Fira Sans"/>
              </a:endParaRPr>
            </a:p>
          </p:txBody>
        </p:sp>
        <p:sp>
          <p:nvSpPr>
            <p:cNvPr id="233" name="Google Shape;233;p18"/>
            <p:cNvSpPr txBox="1"/>
            <p:nvPr/>
          </p:nvSpPr>
          <p:spPr>
            <a:xfrm>
              <a:off x="7405301" y="2875825"/>
              <a:ext cx="1660200" cy="4422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1200">
                  <a:solidFill>
                    <a:schemeClr val="dk1"/>
                  </a:solidFill>
                  <a:latin typeface="Fira Sans"/>
                  <a:ea typeface="Fira Sans"/>
                  <a:cs typeface="Fira Sans"/>
                  <a:sym typeface="Fira Sans"/>
                </a:rPr>
                <a:t>Must to implement for monitoring app traffic</a:t>
              </a:r>
              <a:endParaRPr sz="1200">
                <a:solidFill>
                  <a:schemeClr val="dk1"/>
                </a:solidFill>
                <a:latin typeface="Fira Sans"/>
                <a:ea typeface="Fira Sans"/>
                <a:cs typeface="Fira Sans"/>
                <a:sym typeface="Fira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457200" y="2926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Client tickets </a:t>
            </a:r>
            <a:endParaRPr/>
          </a:p>
        </p:txBody>
      </p:sp>
      <p:sp>
        <p:nvSpPr>
          <p:cNvPr id="239" name="Google Shape;239;p19"/>
          <p:cNvSpPr txBox="1"/>
          <p:nvPr/>
        </p:nvSpPr>
        <p:spPr>
          <a:xfrm>
            <a:off x="492925" y="1146575"/>
            <a:ext cx="6772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Fira Sans"/>
              <a:buChar char="●"/>
            </a:pPr>
            <a:r>
              <a:rPr lang="en">
                <a:latin typeface="Fira Sans"/>
                <a:ea typeface="Fira Sans"/>
                <a:cs typeface="Fira Sans"/>
                <a:sym typeface="Fira Sans"/>
              </a:rPr>
              <a:t>Client can arise issues if they are not able to access their application in some case or there are some network errors or configurations faced by the security team or the team that uses scanner or firewall as a service.</a:t>
            </a:r>
            <a:endParaRPr>
              <a:latin typeface="Fira Sans"/>
              <a:ea typeface="Fira Sans"/>
              <a:cs typeface="Fira Sans"/>
              <a:sym typeface="Fira Sans"/>
            </a:endParaRPr>
          </a:p>
          <a:p>
            <a:pPr indent="0" lvl="0" marL="457200" rtl="0" algn="l">
              <a:lnSpc>
                <a:spcPct val="150000"/>
              </a:lnSpc>
              <a:spcBef>
                <a:spcPts val="0"/>
              </a:spcBef>
              <a:spcAft>
                <a:spcPts val="0"/>
              </a:spcAft>
              <a:buNone/>
            </a:pPr>
            <a:r>
              <a:t/>
            </a:r>
            <a:endParaRPr>
              <a:latin typeface="Fira Sans"/>
              <a:ea typeface="Fira Sans"/>
              <a:cs typeface="Fira Sans"/>
              <a:sym typeface="Fira Sans"/>
            </a:endParaRPr>
          </a:p>
          <a:p>
            <a:pPr indent="-317500" lvl="0" marL="457200" rtl="0" algn="l">
              <a:lnSpc>
                <a:spcPct val="150000"/>
              </a:lnSpc>
              <a:spcBef>
                <a:spcPts val="0"/>
              </a:spcBef>
              <a:spcAft>
                <a:spcPts val="0"/>
              </a:spcAft>
              <a:buSzPts val="1400"/>
              <a:buFont typeface="Fira Sans"/>
              <a:buChar char="●"/>
            </a:pPr>
            <a:r>
              <a:rPr lang="en">
                <a:latin typeface="Fira Sans"/>
                <a:ea typeface="Fira Sans"/>
                <a:cs typeface="Fira Sans"/>
                <a:sym typeface="Fira Sans"/>
              </a:rPr>
              <a:t>Also, escalating some tasks to the necessary team and after some follow up close the ticket and finish the task</a:t>
            </a:r>
            <a:endParaRPr>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392900" y="22854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Cybersecurity Infographics by Slidesgo">
  <a:themeElements>
    <a:clrScheme name="Simple Light">
      <a:dk1>
        <a:srgbClr val="000000"/>
      </a:dk1>
      <a:lt1>
        <a:srgbClr val="FFFFFF"/>
      </a:lt1>
      <a:dk2>
        <a:srgbClr val="E0E0E0"/>
      </a:dk2>
      <a:lt2>
        <a:srgbClr val="EEEEEE"/>
      </a:lt2>
      <a:accent1>
        <a:srgbClr val="2E294E"/>
      </a:accent1>
      <a:accent2>
        <a:srgbClr val="DD90B6"/>
      </a:accent2>
      <a:accent3>
        <a:srgbClr val="A060AD"/>
      </a:accent3>
      <a:accent4>
        <a:srgbClr val="8058BE"/>
      </a:accent4>
      <a:accent5>
        <a:srgbClr val="424B66"/>
      </a:accent5>
      <a:accent6>
        <a:srgbClr val="1C1C6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