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230657-FB14-4BA1-9CBD-CD88C146354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CE6B93-36A6-4CAF-8C13-FEEE56E01CD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1ED3F1-D4C4-4686-A001-28D0A58EE9F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53CBA2-4C74-4872-8D8A-BBE58AB7528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B8017-EB91-4315-9D43-1CCF4BB3118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E946F-FE10-45C1-926D-20F61FC719B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786DA-2156-47A3-AE55-E85637BA9FD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47A12D-6655-4A37-9666-45F5BD33133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3AA158-2F57-455E-A788-7D44AA33F6D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BCFB1-D1E4-4FFA-AD11-A81B200D1ED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0225B8-5B29-4B0F-BBE0-1BAF08C451E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702E87-9B2D-4347-A644-87DC61F52BF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3F55B-B3A0-405E-BB33-EFCF4B34E8D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A41E13-4248-41A1-A8B9-EB5EB0D13BA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5D9419-74F0-43C3-841B-86AC0AA9653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BF9BB8-E552-4C3F-9761-FC9D5BCC826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E03D7F-8AD0-4C1F-9CC2-4B66C37242A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FB1872-8D70-464D-A7DB-9865889FA67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186453-27C3-49EB-B395-8A686DCDB95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044342-C101-4C4A-8834-71646DC3282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5F4D30-EBB9-45E7-9600-9018A7914DF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86005D-2BB3-4451-B8C2-CDAE6666E70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F8325C-86E2-4A41-B0F5-BA7CFFFB7D5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B0AAAD-D0F7-4AF4-9BF0-64E1F02D677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AD89D47-24FF-4AAE-88F6-8D7828DAADE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D933F1E-969C-477B-AA3A-5BDA18B9AF4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SSN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35000"/>
          </a:bodyPr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CARD NUMBER:     465-73-5022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 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CARD NUMBER:     044-34-6954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 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CARD NUMBER:     477-36-0282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 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CARD NUMBER:     421-90-3440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 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CARD NUMBER:     524-02-7657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 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581760"/>
                <a:tab algn="l" pos="1163160"/>
                <a:tab algn="l" pos="1744920"/>
                <a:tab algn="l" pos="2326680"/>
                <a:tab algn="l" pos="2908440"/>
                <a:tab algn="l" pos="3489840"/>
                <a:tab algn="l" pos="4071600"/>
                <a:tab algn="l" pos="4653360"/>
                <a:tab algn="l" pos="5235120"/>
                <a:tab algn="l" pos="5816520"/>
                <a:tab algn="l" pos="6398280"/>
                <a:tab algn="l" pos="6980040"/>
                <a:tab algn="l" pos="7561440"/>
                <a:tab algn="l" pos="8143200"/>
                <a:tab algn="l" pos="8724960"/>
                <a:tab algn="l" pos="9306720"/>
              </a:tabLst>
            </a:pPr>
            <a:r>
              <a:rPr b="0" lang="en" sz="1050" spc="-1" strike="noStrike">
                <a:solidFill>
                  <a:srgbClr val="202124"/>
                </a:solidFill>
                <a:latin typeface="Roboto"/>
                <a:ea typeface="Roboto"/>
              </a:rPr>
              <a:t>social security number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tretch/>
        </p:blipFill>
        <p:spPr>
          <a:xfrm>
            <a:off x="1143000" y="0"/>
            <a:ext cx="6857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2022-10-31T00:52:48Z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