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151EBB-817C-4AB8-9611-DC7C631F8B6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9247381-714D-4D4E-AE8E-8EBE0247B3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6/5/2023 11:26:50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ales Analysis " id="10" name="slide10">
            <a:extLst>
              <a:ext uri="{FF2B5EF4-FFF2-40B4-BE49-F238E27FC236}">
                <a16:creationId xmlns:a16="http://schemas.microsoft.com/office/drawing/2014/main" id="{9E9D46E7-7909-4AE2-90D7-EC0C7C0E56B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1" name="slide11">
            <a:extLst>
              <a:ext uri="{FF2B5EF4-FFF2-40B4-BE49-F238E27FC236}">
                <a16:creationId xmlns:a16="http://schemas.microsoft.com/office/drawing/2014/main" id="{87A2C314-D7E5-481D-B365-9FB05170F5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28"/>
            <a:ext cx="12192000" cy="68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 Quantity by State" id="2" name="slide2">
            <a:extLst>
              <a:ext uri="{FF2B5EF4-FFF2-40B4-BE49-F238E27FC236}">
                <a16:creationId xmlns:a16="http://schemas.microsoft.com/office/drawing/2014/main" id="{9ED0EF7C-2B65-4ABF-B785-4037D39DBC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7" y="0"/>
            <a:ext cx="1158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ount By week and its rank" id="3" name="slide3">
            <a:extLst>
              <a:ext uri="{FF2B5EF4-FFF2-40B4-BE49-F238E27FC236}">
                <a16:creationId xmlns:a16="http://schemas.microsoft.com/office/drawing/2014/main" id="{3DA4921E-E6EC-4897-9A44-2F20859491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7" y="0"/>
            <a:ext cx="11686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ize and Category" id="4" name="slide4">
            <a:extLst>
              <a:ext uri="{FF2B5EF4-FFF2-40B4-BE49-F238E27FC236}">
                <a16:creationId xmlns:a16="http://schemas.microsoft.com/office/drawing/2014/main" id="{92CCEBC5-C1CB-4B9A-897B-EFFF72624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Amount by State and Ship-Service -level" id="5" name="slide5">
            <a:extLst>
              <a:ext uri="{FF2B5EF4-FFF2-40B4-BE49-F238E27FC236}">
                <a16:creationId xmlns:a16="http://schemas.microsoft.com/office/drawing/2014/main" id="{F3431DBA-1434-4CCC-9333-FC158C3CB1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57" y="0"/>
            <a:ext cx="1111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Courier Status and fulfilment" id="6" name="slide6">
            <a:extLst>
              <a:ext uri="{FF2B5EF4-FFF2-40B4-BE49-F238E27FC236}">
                <a16:creationId xmlns:a16="http://schemas.microsoft.com/office/drawing/2014/main" id="{6EFFBF32-E434-4032-85AB-74A59277FB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4" y="0"/>
            <a:ext cx="11345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By Status" id="7" name="slide7">
            <a:extLst>
              <a:ext uri="{FF2B5EF4-FFF2-40B4-BE49-F238E27FC236}">
                <a16:creationId xmlns:a16="http://schemas.microsoft.com/office/drawing/2014/main" id="{766EDD4A-4E4B-404D-8D96-356CE1B5DE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16"/>
            <a:ext cx="12192000" cy="674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Amount" id="8" name="slide8">
            <a:extLst>
              <a:ext uri="{FF2B5EF4-FFF2-40B4-BE49-F238E27FC236}">
                <a16:creationId xmlns:a16="http://schemas.microsoft.com/office/drawing/2014/main" id="{ADCFD8F1-2274-4593-8961-AB471BA332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" y="0"/>
            <a:ext cx="1064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" id="9" name="slide9">
            <a:extLst>
              <a:ext uri="{FF2B5EF4-FFF2-40B4-BE49-F238E27FC236}">
                <a16:creationId xmlns:a16="http://schemas.microsoft.com/office/drawing/2014/main" id="{2D2AB8A1-5CF1-409E-860C-F9FBF7255A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36" y="0"/>
            <a:ext cx="10641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2023-06-05T05:57:00Z</dcterms:created>
  <dcterms:modified xsi:type="dcterms:W3CDTF">2023-06-05T05:57:00Z</dcterms:modified>
</cp:coreProperties>
</file>