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2abfac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2abfac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2abfac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2abfac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2abfac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2abfac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2abfac5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2abfac5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2abfac5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2abfac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2abfac5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2abfac5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2abfac5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2abfac5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hyperlink" Target="https://www.marutitech.com/elasticsearch-can-helpful-busines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hyperlink" Target="https://hub.packtpub.com/how-does-elasticsearch-work-tutoria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2675"/>
            <a:ext cx="85206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980000"/>
                </a:solidFill>
              </a:rPr>
              <a:t>Search Engine: Research Articles</a:t>
            </a:r>
            <a:endParaRPr b="1" sz="4000">
              <a:solidFill>
                <a:srgbClr val="98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97750"/>
            <a:ext cx="8520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</a:t>
            </a:r>
            <a:r>
              <a:rPr lang="en"/>
              <a:t>: </a:t>
            </a:r>
            <a:r>
              <a:rPr b="1" lang="en">
                <a:solidFill>
                  <a:srgbClr val="38761D"/>
                </a:solidFill>
              </a:rPr>
              <a:t>arXiv.org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2019-04-09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CS734/834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Puneeth Bikkasandra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Old Dominion University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Target: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search engine for latest Research Documents.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Crawlable URLs : 5000 ; source: </a:t>
            </a:r>
            <a:r>
              <a:rPr b="1" i="1" lang="en"/>
              <a:t>arXiv.org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User Experience: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Page where a user can input and submit an ‘Information Need’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</a:t>
            </a:r>
            <a:r>
              <a:rPr lang="en"/>
              <a:t>Turnaround</a:t>
            </a:r>
            <a:r>
              <a:rPr lang="en"/>
              <a:t> time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latest research documents in the area of </a:t>
            </a:r>
            <a:r>
              <a:rPr i="1" lang="en"/>
              <a:t>Computer Science.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Architecture:</a:t>
            </a:r>
            <a:endParaRPr b="1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1124225"/>
            <a:ext cx="4242675" cy="285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900" y="1124225"/>
            <a:ext cx="4708098" cy="26735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07925" y="4333675"/>
            <a:ext cx="87549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Traditional Client-Server Model                   VS.                                  ElasticSearch</a:t>
            </a:r>
            <a:endParaRPr b="1"/>
          </a:p>
        </p:txBody>
      </p:sp>
      <p:sp>
        <p:nvSpPr>
          <p:cNvPr id="70" name="Google Shape;70;p15"/>
          <p:cNvSpPr txBox="1"/>
          <p:nvPr/>
        </p:nvSpPr>
        <p:spPr>
          <a:xfrm>
            <a:off x="372075" y="4733550"/>
            <a:ext cx="7617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https://www.marutitech.com/elasticsearch-can-helpful-business/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86025" y="142275"/>
            <a:ext cx="63036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80000"/>
                </a:solidFill>
              </a:rPr>
              <a:t>Inverted Index in ElasticSearch</a:t>
            </a:r>
            <a:endParaRPr b="1" sz="2800">
              <a:solidFill>
                <a:srgbClr val="980000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1875"/>
            <a:ext cx="3174450" cy="14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850" y="754325"/>
            <a:ext cx="4117922" cy="14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5025" y="2462325"/>
            <a:ext cx="3692351" cy="204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363799"/>
            <a:ext cx="4588026" cy="22052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15850" y="4613600"/>
            <a:ext cx="7354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https://hub.packtpub.com/how-does-elasticsearch-work-tutorial/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57000" y="14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Design: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25" y="787100"/>
            <a:ext cx="5488601" cy="41164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417800" y="218875"/>
            <a:ext cx="3491100" cy="4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80000"/>
                </a:solidFill>
              </a:rPr>
              <a:t>Infrastructure:</a:t>
            </a:r>
            <a:endParaRPr b="1" sz="2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</a:rPr>
              <a:t>Software: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Scrapy - Crawler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ElasticSearch - Distributed DB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Data Source: </a:t>
            </a:r>
            <a:r>
              <a:rPr b="1" lang="en" sz="1600">
                <a:solidFill>
                  <a:srgbClr val="434343"/>
                </a:solidFill>
              </a:rPr>
              <a:t>arXiv.org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Seed Extraction: python libraries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                           (BeautifulSoup)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</a:rPr>
              <a:t>Hardware: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Virtual Machine: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Memory: 60 GB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2 cores, 6GB RAM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0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Progress</a:t>
            </a:r>
            <a:r>
              <a:rPr b="1" lang="en">
                <a:solidFill>
                  <a:srgbClr val="980000"/>
                </a:solidFill>
              </a:rPr>
              <a:t>: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678500"/>
            <a:ext cx="8520600" cy="24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Extraction of 5000 unique URLs from the source (</a:t>
            </a:r>
            <a:r>
              <a:rPr b="1" lang="en"/>
              <a:t>arXiv.org</a:t>
            </a:r>
            <a:r>
              <a:rPr lang="en"/>
              <a:t>) - python (</a:t>
            </a:r>
            <a:r>
              <a:rPr i="1" lang="en"/>
              <a:t>BeautifulSoup</a:t>
            </a:r>
            <a:r>
              <a:rPr lang="en"/>
              <a:t>).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Scrape necessary fields for indexing - </a:t>
            </a:r>
            <a:r>
              <a:rPr i="1" lang="en"/>
              <a:t>Scrapy</a:t>
            </a:r>
            <a:r>
              <a:rPr lang="en"/>
              <a:t> (crawler).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file to have the extracted content from seed list.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Indexing - Index API (ElasticSearch).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26800" y="3070525"/>
            <a:ext cx="8120100" cy="2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Challenges Faced:</a:t>
            </a:r>
            <a:endParaRPr b="1"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Extracting specific fields for Indexing through Scrapy.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Obtaining PDF links from the web pages.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Future Goals: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crawl all the remaining research docs supported by </a:t>
            </a:r>
            <a:r>
              <a:rPr b="1" lang="en"/>
              <a:t>arXiv.org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Starting from year 2000 - Present.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UI design.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Kibana Integration for analytics.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