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6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60"/>
  </p:normalViewPr>
  <p:slideViewPr>
    <p:cSldViewPr snapToGrid="0">
      <p:cViewPr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8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8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3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08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4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3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9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7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ltman/snd3/blob/master/data/nyc-neighborhoods.geo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 Night Club Location in new </a:t>
            </a:r>
            <a:r>
              <a:rPr lang="en-US" dirty="0" err="1" smtClean="0"/>
              <a:t>YoRk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the time of COVID using Data Science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6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best 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2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York neighborhood data from Coursera assignment: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://geo.nyu.edu/catalog/nyu_2451_34572 </a:t>
            </a:r>
            <a:endParaRPr lang="en-US" dirty="0" smtClean="0"/>
          </a:p>
          <a:p>
            <a:pPr lvl="1"/>
            <a:r>
              <a:rPr lang="en-US" dirty="0" smtClean="0"/>
              <a:t>306 entries having latitude and longitude of geographical centers of neighborhoods</a:t>
            </a:r>
          </a:p>
          <a:p>
            <a:r>
              <a:rPr lang="en-US" dirty="0" smtClean="0"/>
              <a:t>New York boundary data from geo </a:t>
            </a:r>
            <a:r>
              <a:rPr lang="en-US" dirty="0" err="1" smtClean="0"/>
              <a:t>json</a:t>
            </a:r>
            <a:r>
              <a:rPr lang="en-US" dirty="0" smtClean="0"/>
              <a:t> file: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github.com/veltman/snd3/blob/master/data/nyc-neighborhoods.geo.json</a:t>
            </a:r>
            <a:endParaRPr lang="en-US" dirty="0" smtClean="0"/>
          </a:p>
          <a:p>
            <a:pPr lvl="1"/>
            <a:r>
              <a:rPr lang="en-US" dirty="0" smtClean="0"/>
              <a:t>188 entries having the geographical boundaries of neighborhoods as polygons</a:t>
            </a:r>
          </a:p>
          <a:p>
            <a:pPr lvl="1"/>
            <a:r>
              <a:rPr lang="en-US" dirty="0" smtClean="0"/>
              <a:t>Some neighborhoods were combined into single polygons</a:t>
            </a:r>
          </a:p>
          <a:p>
            <a:r>
              <a:rPr lang="en-US" dirty="0" smtClean="0"/>
              <a:t>Foursquare API used to get Night Clubs based on distance from </a:t>
            </a:r>
            <a:r>
              <a:rPr lang="en-US" dirty="0" err="1" smtClean="0"/>
              <a:t>geographicl</a:t>
            </a:r>
            <a:r>
              <a:rPr lang="en-US" dirty="0" smtClean="0"/>
              <a:t> centers of neighborhoods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247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Club Locations and Neighborhood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5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 Clubs Geographically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7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 Top Neighborhoods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" y="2057401"/>
            <a:ext cx="9313334" cy="46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8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</a:t>
            </a:r>
            <a:r>
              <a:rPr lang="en-US" dirty="0" err="1" smtClean="0"/>
              <a:t>NeighBorhoods</a:t>
            </a:r>
            <a:r>
              <a:rPr lang="en-US" dirty="0" smtClean="0"/>
              <a:t> with the most clubs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1961444"/>
            <a:ext cx="9448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Average Club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by Location and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669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165</TotalTime>
  <Words>124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Finding a Night Club Location in new YoRk</vt:lpstr>
      <vt:lpstr>Motivation</vt:lpstr>
      <vt:lpstr>Data Acquisition and Cleaning</vt:lpstr>
      <vt:lpstr>Club Locations and Neighborhood centers</vt:lpstr>
      <vt:lpstr>Binning Clubs Geographically</vt:lpstr>
      <vt:lpstr>Choosing the  Top Neighborhoods</vt:lpstr>
      <vt:lpstr>Five NeighBorhoods with the most clubs</vt:lpstr>
      <vt:lpstr>Adding the Average Club Rating</vt:lpstr>
      <vt:lpstr>Clustering by Location and Rating</vt:lpstr>
      <vt:lpstr>Picking the best Neighborhood</vt:lpstr>
      <vt:lpstr>Conclusion and Future Directions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</dc:title>
  <dc:creator>Sharer, Phillip B.</dc:creator>
  <cp:lastModifiedBy>Sharer, Phillip B.</cp:lastModifiedBy>
  <cp:revision>10</cp:revision>
  <dcterms:created xsi:type="dcterms:W3CDTF">2021-02-14T19:25:00Z</dcterms:created>
  <dcterms:modified xsi:type="dcterms:W3CDTF">2021-02-14T22:10:48Z</dcterms:modified>
</cp:coreProperties>
</file>