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2" r:id="rId6"/>
    <p:sldId id="260" r:id="rId7"/>
    <p:sldId id="261" r:id="rId8"/>
    <p:sldId id="266" r:id="rId9"/>
    <p:sldId id="267" r:id="rId10"/>
    <p:sldId id="263" r:id="rId11"/>
    <p:sldId id="268" r:id="rId12"/>
    <p:sldId id="264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8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08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0705-572C-417B-BFC5-42B7735495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ltman/snd3/blob/master/data/nyc-neighborhoods.geo.json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Night Club Location in new </a:t>
            </a:r>
            <a:r>
              <a:rPr lang="en-US" dirty="0" err="1" smtClean="0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time of COVID using Data Science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Average Club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4" y="1930400"/>
            <a:ext cx="9682806" cy="48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4311" y="534724"/>
            <a:ext cx="8610600" cy="1293028"/>
          </a:xfrm>
        </p:spPr>
        <p:txBody>
          <a:bodyPr/>
          <a:lstStyle/>
          <a:p>
            <a:r>
              <a:rPr lang="en-US" dirty="0" smtClean="0"/>
              <a:t>Plotting the Only clubs that have a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44" y="1906775"/>
            <a:ext cx="7141104" cy="48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3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by Location and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8" y="1410887"/>
            <a:ext cx="9057217" cy="5419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0388" y="2946399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centroids</a:t>
            </a:r>
          </a:p>
        </p:txBody>
      </p:sp>
    </p:spTree>
    <p:extLst>
      <p:ext uri="{BB962C8B-B14F-4D97-AF65-F5344CB8AC3E}">
        <p14:creationId xmlns:p14="http://schemas.microsoft.com/office/powerpoint/2010/main" val="25190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62294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Using K-means clustering</a:t>
            </a:r>
          </a:p>
          <a:p>
            <a:r>
              <a:rPr lang="en-US" sz="2800" dirty="0" smtClean="0"/>
              <a:t>Three distinct clusters were used</a:t>
            </a:r>
          </a:p>
          <a:p>
            <a:r>
              <a:rPr lang="en-US" sz="2800" dirty="0" smtClean="0"/>
              <a:t>The average rating produced for each cluster was compared</a:t>
            </a:r>
          </a:p>
          <a:p>
            <a:r>
              <a:rPr lang="en-US" sz="2800" dirty="0" smtClean="0"/>
              <a:t>Only 1 cluster had a positive rating</a:t>
            </a:r>
          </a:p>
          <a:p>
            <a:r>
              <a:rPr lang="en-US" sz="2800" dirty="0" smtClean="0"/>
              <a:t>It also contained the most clubs with positive ratings</a:t>
            </a:r>
          </a:p>
          <a:p>
            <a:r>
              <a:rPr lang="en-US" sz="2800" dirty="0" smtClean="0"/>
              <a:t>The neighborhood seemed more resilient to a downturn in the economy due to </a:t>
            </a:r>
            <a:r>
              <a:rPr lang="en-US" sz="2800" dirty="0" err="1" smtClean="0"/>
              <a:t>covid</a:t>
            </a:r>
            <a:r>
              <a:rPr lang="en-US" sz="2800" dirty="0" smtClean="0"/>
              <a:t>. More open clubs mean that location is fairing better.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centroid of the cluster with the highest average rating is located within the bounds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Hunters_Point_Sunnyside_West_Maspeth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altLang="en-US" dirty="0"/>
              <a:t>boundary</a:t>
            </a:r>
          </a:p>
          <a:p>
            <a:r>
              <a:rPr lang="en-US" dirty="0"/>
              <a:t>The closest </a:t>
            </a:r>
            <a:r>
              <a:rPr lang="en-US" dirty="0" smtClean="0"/>
              <a:t>Neighborhood center to the cluster centroid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“Hunters Point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These </a:t>
            </a:r>
            <a:r>
              <a:rPr lang="en-US" dirty="0" smtClean="0"/>
              <a:t>methods are </a:t>
            </a:r>
            <a:r>
              <a:rPr lang="en-US" dirty="0"/>
              <a:t>in </a:t>
            </a:r>
            <a:r>
              <a:rPr lang="en-US" dirty="0" smtClean="0"/>
              <a:t>agreement </a:t>
            </a:r>
            <a:r>
              <a:rPr lang="en-US" dirty="0"/>
              <a:t>so the </a:t>
            </a:r>
            <a:r>
              <a:rPr lang="en-US" dirty="0" smtClean="0"/>
              <a:t>neighborhood with clubs that have the highest average rating is “Hunters Point”</a:t>
            </a:r>
            <a:endParaRPr lang="en-US" dirty="0"/>
          </a:p>
          <a:p>
            <a:r>
              <a:rPr lang="en-US" dirty="0" smtClean="0"/>
              <a:t>The analysis could be run again after the </a:t>
            </a:r>
            <a:r>
              <a:rPr lang="en-US" dirty="0" err="1" smtClean="0"/>
              <a:t>covid</a:t>
            </a:r>
            <a:r>
              <a:rPr lang="en-US" dirty="0" smtClean="0"/>
              <a:t> crisis ends. Many venues are currently closed, but this neighborhood seems to have the highest resiliency with clubs still open.</a:t>
            </a:r>
          </a:p>
          <a:p>
            <a:r>
              <a:rPr lang="en-US" dirty="0" smtClean="0"/>
              <a:t>This location may lead the recovery of the night club scene.</a:t>
            </a:r>
          </a:p>
        </p:txBody>
      </p:sp>
    </p:spTree>
    <p:extLst>
      <p:ext uri="{BB962C8B-B14F-4D97-AF65-F5344CB8AC3E}">
        <p14:creationId xmlns:p14="http://schemas.microsoft.com/office/powerpoint/2010/main" val="11686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Finding a location for a New Night club in New York City is the goal</a:t>
            </a:r>
          </a:p>
          <a:p>
            <a:r>
              <a:rPr lang="en-US" sz="2400" dirty="0" smtClean="0"/>
              <a:t>An optimal location would be one where other highly rated night clubs are located</a:t>
            </a:r>
          </a:p>
          <a:p>
            <a:r>
              <a:rPr lang="en-US" sz="2400" dirty="0" smtClean="0"/>
              <a:t>The assumption is club patrons will club hop switching from one club to another. (Even when there is a cover charge.)</a:t>
            </a:r>
          </a:p>
          <a:p>
            <a:r>
              <a:rPr lang="en-US" sz="2400" dirty="0" smtClean="0"/>
              <a:t>If a neighborhood is a hot spot for clubbing it will have numerous night clubs. Such a neighborhood is already attracting patrons so locating a club there would be beneficial. </a:t>
            </a:r>
          </a:p>
          <a:p>
            <a:r>
              <a:rPr lang="en-US" sz="2400" dirty="0" smtClean="0"/>
              <a:t>A new night spot which is in proximity will attract the curious. Walking distance and short taxi rides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clubs are closed in New York City because of COVID-19</a:t>
            </a:r>
          </a:p>
          <a:p>
            <a:r>
              <a:rPr lang="en-US" sz="2400" dirty="0"/>
              <a:t>Data is </a:t>
            </a:r>
            <a:r>
              <a:rPr lang="en-US" sz="2400" dirty="0" smtClean="0"/>
              <a:t>limited through the </a:t>
            </a:r>
            <a:r>
              <a:rPr lang="en-US" sz="2400" dirty="0" err="1" smtClean="0"/>
              <a:t>FourSquare</a:t>
            </a:r>
            <a:r>
              <a:rPr lang="en-US" sz="2400" dirty="0" smtClean="0"/>
              <a:t> API</a:t>
            </a:r>
          </a:p>
          <a:p>
            <a:r>
              <a:rPr lang="en-US" sz="2400" dirty="0" smtClean="0"/>
              <a:t>There is less traffic and fewer patrons</a:t>
            </a:r>
          </a:p>
          <a:p>
            <a:r>
              <a:rPr lang="en-US" sz="2400" dirty="0" smtClean="0"/>
              <a:t>However, it is even more critical to find a location with clubs still open that are still rated highly.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York neighborhood data from Coursera assignment: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://geo.nyu.edu/catalog/nyu_2451_34572 </a:t>
            </a:r>
            <a:endParaRPr lang="en-US" dirty="0" smtClean="0"/>
          </a:p>
          <a:p>
            <a:pPr lvl="1"/>
            <a:r>
              <a:rPr lang="en-US" dirty="0" smtClean="0"/>
              <a:t>306 entries having latitude and longitude of geographical centers of neighborhoods</a:t>
            </a:r>
          </a:p>
          <a:p>
            <a:r>
              <a:rPr lang="en-US" dirty="0" smtClean="0"/>
              <a:t>New York boundary data from geo 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github.com/veltman/snd3/blob/master/data/nyc-neighborhoods.geo.json</a:t>
            </a:r>
            <a:endParaRPr lang="en-US" dirty="0" smtClean="0"/>
          </a:p>
          <a:p>
            <a:pPr lvl="1"/>
            <a:r>
              <a:rPr lang="en-US" dirty="0" smtClean="0"/>
              <a:t>188 entries having the geographical boundaries of neighborhoods as polygons</a:t>
            </a:r>
          </a:p>
          <a:p>
            <a:pPr lvl="1"/>
            <a:r>
              <a:rPr lang="en-US" dirty="0" smtClean="0"/>
              <a:t>Some neighborhoods were combined into single polygons</a:t>
            </a:r>
          </a:p>
          <a:p>
            <a:r>
              <a:rPr lang="en-US" dirty="0" smtClean="0"/>
              <a:t>Foursquare API used to get Night Clubs based on distance from geographical centers of neighborhoods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4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Locations and Neighborhood centers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41" y="2057401"/>
            <a:ext cx="7726167" cy="46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Clubs Geographically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88" y="1930399"/>
            <a:ext cx="7857101" cy="47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the  Top Neighborhoods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2057401"/>
            <a:ext cx="9313334" cy="4656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9778" y="2596445"/>
            <a:ext cx="1264355" cy="411762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Neighborhoods with the most clubs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961444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2" y="764373"/>
            <a:ext cx="8887178" cy="1293028"/>
          </a:xfrm>
        </p:spPr>
        <p:txBody>
          <a:bodyPr/>
          <a:lstStyle/>
          <a:p>
            <a:r>
              <a:rPr lang="en-US" dirty="0" smtClean="0"/>
              <a:t>Limitations Because of Covid-19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clubs in New York at this time are closed</a:t>
            </a:r>
          </a:p>
          <a:p>
            <a:r>
              <a:rPr lang="en-US" dirty="0" smtClean="0"/>
              <a:t>Many clubs didn’t have foursquare IDs to pull additional information</a:t>
            </a:r>
          </a:p>
          <a:p>
            <a:r>
              <a:rPr lang="en-US" dirty="0" smtClean="0"/>
              <a:t>Rating information was not available on all Night Clubs because of the closing</a:t>
            </a:r>
          </a:p>
          <a:p>
            <a:r>
              <a:rPr lang="en-US" dirty="0" smtClean="0"/>
              <a:t>Any club that did not have a rating was assigned a penalty of -1. </a:t>
            </a:r>
          </a:p>
          <a:p>
            <a:pPr lvl="1"/>
            <a:r>
              <a:rPr lang="en-US" dirty="0" smtClean="0"/>
              <a:t>Any areas with many closed clubs would have a large penalty</a:t>
            </a:r>
          </a:p>
          <a:p>
            <a:r>
              <a:rPr lang="en-US" dirty="0" smtClean="0"/>
              <a:t>The assumption is it’s better to open a club any club in an area with other open clubs instead of an area with no clubs.</a:t>
            </a:r>
          </a:p>
          <a:p>
            <a:r>
              <a:rPr lang="en-US" dirty="0" smtClean="0"/>
              <a:t>That is some night life is better than no night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98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543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Courier New</vt:lpstr>
      <vt:lpstr>Vapor Trail</vt:lpstr>
      <vt:lpstr>Finding a Night Club Location in new YoRk</vt:lpstr>
      <vt:lpstr>Motivation</vt:lpstr>
      <vt:lpstr>considerations</vt:lpstr>
      <vt:lpstr>Data Acquisition and Cleaning</vt:lpstr>
      <vt:lpstr>Club Locations and Neighborhood centers</vt:lpstr>
      <vt:lpstr>Binning Clubs Geographically</vt:lpstr>
      <vt:lpstr>Ranking the  Top Neighborhoods</vt:lpstr>
      <vt:lpstr>Five Neighborhoods with the most clubs</vt:lpstr>
      <vt:lpstr>Limitations Because of Covid-19</vt:lpstr>
      <vt:lpstr>Adding the Average Club Rating</vt:lpstr>
      <vt:lpstr>Plotting the Only clubs that have a Rating</vt:lpstr>
      <vt:lpstr>Clustering by Location and Rating</vt:lpstr>
      <vt:lpstr>Picking the best Neighborhood</vt:lpstr>
      <vt:lpstr>Conclusion and Future Directions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</dc:title>
  <dc:creator>Sharer, Phillip B.</dc:creator>
  <cp:lastModifiedBy>Sharer, Phillip B.</cp:lastModifiedBy>
  <cp:revision>24</cp:revision>
  <dcterms:created xsi:type="dcterms:W3CDTF">2021-02-14T19:25:00Z</dcterms:created>
  <dcterms:modified xsi:type="dcterms:W3CDTF">2021-02-22T00:13:24Z</dcterms:modified>
</cp:coreProperties>
</file>