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3.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4.xml" ContentType="application/inkml+xml"/>
  <Override PartName="/ppt/ink/ink5.xml" ContentType="application/inkml+xml"/>
  <Override PartName="/ppt/ink/ink6.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70" r:id="rId11"/>
    <p:sldId id="271" r:id="rId12"/>
    <p:sldId id="268" r:id="rId13"/>
    <p:sldId id="263" r:id="rId14"/>
    <p:sldId id="269" r:id="rId15"/>
    <p:sldId id="264" r:id="rId16"/>
    <p:sldId id="265"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C63A4-50ED-417A-AB16-E6FDD32C40CC}"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23795AB4-6818-4D65-8AB6-950CB8CA5AF2}">
      <dgm:prSet phldrT="[Text]"/>
      <dgm:spPr/>
      <dgm:t>
        <a:bodyPr/>
        <a:lstStyle/>
        <a:p>
          <a:r>
            <a:rPr lang="en-US" dirty="0"/>
            <a:t>Ensemble</a:t>
          </a:r>
        </a:p>
      </dgm:t>
    </dgm:pt>
    <dgm:pt modelId="{7942313C-5C08-4D12-A021-DA32FD4EA5FB}" type="parTrans" cxnId="{6F588B29-7BB6-4D49-BDF8-9262B2601899}">
      <dgm:prSet/>
      <dgm:spPr/>
      <dgm:t>
        <a:bodyPr/>
        <a:lstStyle/>
        <a:p>
          <a:endParaRPr lang="en-US"/>
        </a:p>
      </dgm:t>
    </dgm:pt>
    <dgm:pt modelId="{A6E0FAAF-9DDA-41A1-9215-604E883C685D}" type="sibTrans" cxnId="{6F588B29-7BB6-4D49-BDF8-9262B2601899}">
      <dgm:prSet/>
      <dgm:spPr/>
      <dgm:t>
        <a:bodyPr/>
        <a:lstStyle/>
        <a:p>
          <a:endParaRPr lang="en-US"/>
        </a:p>
      </dgm:t>
    </dgm:pt>
    <dgm:pt modelId="{2A7C0345-1323-409A-BFF2-106C2A20B511}">
      <dgm:prSet phldrT="[Text]"/>
      <dgm:spPr/>
      <dgm:t>
        <a:bodyPr/>
        <a:lstStyle/>
        <a:p>
          <a:r>
            <a:rPr lang="en-US" dirty="0"/>
            <a:t>Bagging/ Bootstrap (Parallel)</a:t>
          </a:r>
        </a:p>
      </dgm:t>
    </dgm:pt>
    <dgm:pt modelId="{BF8B0992-DC05-453B-846F-4386610C5D5C}" type="parTrans" cxnId="{9C5B8C4B-4901-4C89-9F48-862D3F4B63AC}">
      <dgm:prSet/>
      <dgm:spPr/>
      <dgm:t>
        <a:bodyPr/>
        <a:lstStyle/>
        <a:p>
          <a:endParaRPr lang="en-US"/>
        </a:p>
      </dgm:t>
    </dgm:pt>
    <dgm:pt modelId="{2DC617E6-7265-4944-A022-FE961BF1C812}" type="sibTrans" cxnId="{9C5B8C4B-4901-4C89-9F48-862D3F4B63AC}">
      <dgm:prSet/>
      <dgm:spPr/>
      <dgm:t>
        <a:bodyPr/>
        <a:lstStyle/>
        <a:p>
          <a:endParaRPr lang="en-US"/>
        </a:p>
      </dgm:t>
    </dgm:pt>
    <dgm:pt modelId="{7803B5BA-6288-4CD7-B8DB-9BF1845E4095}">
      <dgm:prSet phldrT="[Text]"/>
      <dgm:spPr/>
      <dgm:t>
        <a:bodyPr/>
        <a:lstStyle/>
        <a:p>
          <a:r>
            <a:rPr lang="en-US" dirty="0"/>
            <a:t>Boosting (sequential)</a:t>
          </a:r>
        </a:p>
      </dgm:t>
    </dgm:pt>
    <dgm:pt modelId="{4CEB9966-4632-4B6E-ABF0-571075782A84}" type="parTrans" cxnId="{5725848A-F62B-4216-BF78-66B9534783F5}">
      <dgm:prSet/>
      <dgm:spPr/>
      <dgm:t>
        <a:bodyPr/>
        <a:lstStyle/>
        <a:p>
          <a:endParaRPr lang="en-US"/>
        </a:p>
      </dgm:t>
    </dgm:pt>
    <dgm:pt modelId="{F2115A22-62FC-4327-B9C2-1327E7740030}" type="sibTrans" cxnId="{5725848A-F62B-4216-BF78-66B9534783F5}">
      <dgm:prSet/>
      <dgm:spPr/>
      <dgm:t>
        <a:bodyPr/>
        <a:lstStyle/>
        <a:p>
          <a:endParaRPr lang="en-US"/>
        </a:p>
      </dgm:t>
    </dgm:pt>
    <dgm:pt modelId="{817AB517-B650-49D1-9616-74CE305D307F}" type="pres">
      <dgm:prSet presAssocID="{043C63A4-50ED-417A-AB16-E6FDD32C40CC}" presName="hierChild1" presStyleCnt="0">
        <dgm:presLayoutVars>
          <dgm:orgChart val="1"/>
          <dgm:chPref val="1"/>
          <dgm:dir/>
          <dgm:animOne val="branch"/>
          <dgm:animLvl val="lvl"/>
          <dgm:resizeHandles/>
        </dgm:presLayoutVars>
      </dgm:prSet>
      <dgm:spPr/>
    </dgm:pt>
    <dgm:pt modelId="{B9C4B7E3-0E04-4A57-8827-ED714D01F369}" type="pres">
      <dgm:prSet presAssocID="{23795AB4-6818-4D65-8AB6-950CB8CA5AF2}" presName="hierRoot1" presStyleCnt="0">
        <dgm:presLayoutVars>
          <dgm:hierBranch val="init"/>
        </dgm:presLayoutVars>
      </dgm:prSet>
      <dgm:spPr/>
    </dgm:pt>
    <dgm:pt modelId="{5E452DCB-2BF5-4837-B21C-9CE834EFEF92}" type="pres">
      <dgm:prSet presAssocID="{23795AB4-6818-4D65-8AB6-950CB8CA5AF2}" presName="rootComposite1" presStyleCnt="0"/>
      <dgm:spPr/>
    </dgm:pt>
    <dgm:pt modelId="{9338BFF1-F11D-45CD-9B45-D1CB5D95AB02}" type="pres">
      <dgm:prSet presAssocID="{23795AB4-6818-4D65-8AB6-950CB8CA5AF2}" presName="rootText1" presStyleLbl="node0" presStyleIdx="0" presStyleCnt="1">
        <dgm:presLayoutVars>
          <dgm:chPref val="3"/>
        </dgm:presLayoutVars>
      </dgm:prSet>
      <dgm:spPr/>
    </dgm:pt>
    <dgm:pt modelId="{FCF1E87E-5C83-4B1B-8E14-D1FCE8ACF6A6}" type="pres">
      <dgm:prSet presAssocID="{23795AB4-6818-4D65-8AB6-950CB8CA5AF2}" presName="rootConnector1" presStyleLbl="node1" presStyleIdx="0" presStyleCnt="0"/>
      <dgm:spPr/>
    </dgm:pt>
    <dgm:pt modelId="{88D9C2A0-4538-4C2E-99B7-5DC614C50CE9}" type="pres">
      <dgm:prSet presAssocID="{23795AB4-6818-4D65-8AB6-950CB8CA5AF2}" presName="hierChild2" presStyleCnt="0"/>
      <dgm:spPr/>
    </dgm:pt>
    <dgm:pt modelId="{8E9F2310-366C-4B8B-9F3B-EE1046CAF91E}" type="pres">
      <dgm:prSet presAssocID="{BF8B0992-DC05-453B-846F-4386610C5D5C}" presName="Name37" presStyleLbl="parChTrans1D2" presStyleIdx="0" presStyleCnt="2"/>
      <dgm:spPr/>
    </dgm:pt>
    <dgm:pt modelId="{57138CA8-74AB-45E4-8A59-72E81A4A9A41}" type="pres">
      <dgm:prSet presAssocID="{2A7C0345-1323-409A-BFF2-106C2A20B511}" presName="hierRoot2" presStyleCnt="0">
        <dgm:presLayoutVars>
          <dgm:hierBranch val="init"/>
        </dgm:presLayoutVars>
      </dgm:prSet>
      <dgm:spPr/>
    </dgm:pt>
    <dgm:pt modelId="{8B52FCC9-3D42-489D-B3DC-19A6CBB08BDD}" type="pres">
      <dgm:prSet presAssocID="{2A7C0345-1323-409A-BFF2-106C2A20B511}" presName="rootComposite" presStyleCnt="0"/>
      <dgm:spPr/>
    </dgm:pt>
    <dgm:pt modelId="{41CE85BB-5E24-40A6-89E2-DC1551C2AF04}" type="pres">
      <dgm:prSet presAssocID="{2A7C0345-1323-409A-BFF2-106C2A20B511}" presName="rootText" presStyleLbl="node2" presStyleIdx="0" presStyleCnt="2">
        <dgm:presLayoutVars>
          <dgm:chPref val="3"/>
        </dgm:presLayoutVars>
      </dgm:prSet>
      <dgm:spPr/>
    </dgm:pt>
    <dgm:pt modelId="{63658546-E4CC-4B5D-BA90-077DC46007A5}" type="pres">
      <dgm:prSet presAssocID="{2A7C0345-1323-409A-BFF2-106C2A20B511}" presName="rootConnector" presStyleLbl="node2" presStyleIdx="0" presStyleCnt="2"/>
      <dgm:spPr/>
    </dgm:pt>
    <dgm:pt modelId="{9D1AB4C5-88E7-47FD-8952-F3B0BC6F8E02}" type="pres">
      <dgm:prSet presAssocID="{2A7C0345-1323-409A-BFF2-106C2A20B511}" presName="hierChild4" presStyleCnt="0"/>
      <dgm:spPr/>
    </dgm:pt>
    <dgm:pt modelId="{950B99FA-9D27-4B52-9CB5-080EF461CF68}" type="pres">
      <dgm:prSet presAssocID="{2A7C0345-1323-409A-BFF2-106C2A20B511}" presName="hierChild5" presStyleCnt="0"/>
      <dgm:spPr/>
    </dgm:pt>
    <dgm:pt modelId="{847BFB60-27CF-462B-BF98-23539921A3A6}" type="pres">
      <dgm:prSet presAssocID="{4CEB9966-4632-4B6E-ABF0-571075782A84}" presName="Name37" presStyleLbl="parChTrans1D2" presStyleIdx="1" presStyleCnt="2"/>
      <dgm:spPr/>
    </dgm:pt>
    <dgm:pt modelId="{5386A5F1-1591-46B2-BEE3-C5B78BFB33EA}" type="pres">
      <dgm:prSet presAssocID="{7803B5BA-6288-4CD7-B8DB-9BF1845E4095}" presName="hierRoot2" presStyleCnt="0">
        <dgm:presLayoutVars>
          <dgm:hierBranch val="init"/>
        </dgm:presLayoutVars>
      </dgm:prSet>
      <dgm:spPr/>
    </dgm:pt>
    <dgm:pt modelId="{19B10BBE-61A7-4B48-8A82-2523E25AA0C0}" type="pres">
      <dgm:prSet presAssocID="{7803B5BA-6288-4CD7-B8DB-9BF1845E4095}" presName="rootComposite" presStyleCnt="0"/>
      <dgm:spPr/>
    </dgm:pt>
    <dgm:pt modelId="{628AE05A-8794-45C5-B271-9C49393C9F98}" type="pres">
      <dgm:prSet presAssocID="{7803B5BA-6288-4CD7-B8DB-9BF1845E4095}" presName="rootText" presStyleLbl="node2" presStyleIdx="1" presStyleCnt="2">
        <dgm:presLayoutVars>
          <dgm:chPref val="3"/>
        </dgm:presLayoutVars>
      </dgm:prSet>
      <dgm:spPr/>
    </dgm:pt>
    <dgm:pt modelId="{37A1D7DF-FB1C-4F19-B6A4-3FDD97AA4369}" type="pres">
      <dgm:prSet presAssocID="{7803B5BA-6288-4CD7-B8DB-9BF1845E4095}" presName="rootConnector" presStyleLbl="node2" presStyleIdx="1" presStyleCnt="2"/>
      <dgm:spPr/>
    </dgm:pt>
    <dgm:pt modelId="{FCF33C72-826C-4703-BB86-6E61E793A2A8}" type="pres">
      <dgm:prSet presAssocID="{7803B5BA-6288-4CD7-B8DB-9BF1845E4095}" presName="hierChild4" presStyleCnt="0"/>
      <dgm:spPr/>
    </dgm:pt>
    <dgm:pt modelId="{629BAD1B-4F89-41FC-B3D6-0D415A6A4C12}" type="pres">
      <dgm:prSet presAssocID="{7803B5BA-6288-4CD7-B8DB-9BF1845E4095}" presName="hierChild5" presStyleCnt="0"/>
      <dgm:spPr/>
    </dgm:pt>
    <dgm:pt modelId="{723D953B-A2F4-445E-ADAC-2C30122A0695}" type="pres">
      <dgm:prSet presAssocID="{23795AB4-6818-4D65-8AB6-950CB8CA5AF2}" presName="hierChild3" presStyleCnt="0"/>
      <dgm:spPr/>
    </dgm:pt>
  </dgm:ptLst>
  <dgm:cxnLst>
    <dgm:cxn modelId="{F7A0FC08-987B-4EB8-95BE-31AC7CCCE2CD}" type="presOf" srcId="{BF8B0992-DC05-453B-846F-4386610C5D5C}" destId="{8E9F2310-366C-4B8B-9F3B-EE1046CAF91E}" srcOrd="0" destOrd="0" presId="urn:microsoft.com/office/officeart/2005/8/layout/orgChart1"/>
    <dgm:cxn modelId="{C12AA40E-C3D9-484D-A6DF-FC33ACB2A98E}" type="presOf" srcId="{2A7C0345-1323-409A-BFF2-106C2A20B511}" destId="{63658546-E4CC-4B5D-BA90-077DC46007A5}" srcOrd="1" destOrd="0" presId="urn:microsoft.com/office/officeart/2005/8/layout/orgChart1"/>
    <dgm:cxn modelId="{6F588B29-7BB6-4D49-BDF8-9262B2601899}" srcId="{043C63A4-50ED-417A-AB16-E6FDD32C40CC}" destId="{23795AB4-6818-4D65-8AB6-950CB8CA5AF2}" srcOrd="0" destOrd="0" parTransId="{7942313C-5C08-4D12-A021-DA32FD4EA5FB}" sibTransId="{A6E0FAAF-9DDA-41A1-9215-604E883C685D}"/>
    <dgm:cxn modelId="{534C833F-FA80-40EF-8E97-97766AEBE3E8}" type="presOf" srcId="{043C63A4-50ED-417A-AB16-E6FDD32C40CC}" destId="{817AB517-B650-49D1-9616-74CE305D307F}" srcOrd="0" destOrd="0" presId="urn:microsoft.com/office/officeart/2005/8/layout/orgChart1"/>
    <dgm:cxn modelId="{DF8BE162-A40B-4B36-892D-8EE868FB8912}" type="presOf" srcId="{23795AB4-6818-4D65-8AB6-950CB8CA5AF2}" destId="{9338BFF1-F11D-45CD-9B45-D1CB5D95AB02}" srcOrd="0" destOrd="0" presId="urn:microsoft.com/office/officeart/2005/8/layout/orgChart1"/>
    <dgm:cxn modelId="{24FBEA46-A97C-4E4F-A9AA-F7C08855D8B7}" type="presOf" srcId="{7803B5BA-6288-4CD7-B8DB-9BF1845E4095}" destId="{37A1D7DF-FB1C-4F19-B6A4-3FDD97AA4369}" srcOrd="1" destOrd="0" presId="urn:microsoft.com/office/officeart/2005/8/layout/orgChart1"/>
    <dgm:cxn modelId="{396A6D68-8E2F-4A31-B01F-B154DFF0F5F3}" type="presOf" srcId="{23795AB4-6818-4D65-8AB6-950CB8CA5AF2}" destId="{FCF1E87E-5C83-4B1B-8E14-D1FCE8ACF6A6}" srcOrd="1" destOrd="0" presId="urn:microsoft.com/office/officeart/2005/8/layout/orgChart1"/>
    <dgm:cxn modelId="{1446CD69-141E-420D-8B41-BA425A89F33B}" type="presOf" srcId="{4CEB9966-4632-4B6E-ABF0-571075782A84}" destId="{847BFB60-27CF-462B-BF98-23539921A3A6}" srcOrd="0" destOrd="0" presId="urn:microsoft.com/office/officeart/2005/8/layout/orgChart1"/>
    <dgm:cxn modelId="{9C5B8C4B-4901-4C89-9F48-862D3F4B63AC}" srcId="{23795AB4-6818-4D65-8AB6-950CB8CA5AF2}" destId="{2A7C0345-1323-409A-BFF2-106C2A20B511}" srcOrd="0" destOrd="0" parTransId="{BF8B0992-DC05-453B-846F-4386610C5D5C}" sibTransId="{2DC617E6-7265-4944-A022-FE961BF1C812}"/>
    <dgm:cxn modelId="{C502E480-7BD1-45B4-A093-61C5FD11D355}" type="presOf" srcId="{2A7C0345-1323-409A-BFF2-106C2A20B511}" destId="{41CE85BB-5E24-40A6-89E2-DC1551C2AF04}" srcOrd="0" destOrd="0" presId="urn:microsoft.com/office/officeart/2005/8/layout/orgChart1"/>
    <dgm:cxn modelId="{5725848A-F62B-4216-BF78-66B9534783F5}" srcId="{23795AB4-6818-4D65-8AB6-950CB8CA5AF2}" destId="{7803B5BA-6288-4CD7-B8DB-9BF1845E4095}" srcOrd="1" destOrd="0" parTransId="{4CEB9966-4632-4B6E-ABF0-571075782A84}" sibTransId="{F2115A22-62FC-4327-B9C2-1327E7740030}"/>
    <dgm:cxn modelId="{7A9795FD-363A-47B0-848D-FE6B313666F3}" type="presOf" srcId="{7803B5BA-6288-4CD7-B8DB-9BF1845E4095}" destId="{628AE05A-8794-45C5-B271-9C49393C9F98}" srcOrd="0" destOrd="0" presId="urn:microsoft.com/office/officeart/2005/8/layout/orgChart1"/>
    <dgm:cxn modelId="{FBE6CE9F-1A27-4D76-A276-A4918FDA1D3D}" type="presParOf" srcId="{817AB517-B650-49D1-9616-74CE305D307F}" destId="{B9C4B7E3-0E04-4A57-8827-ED714D01F369}" srcOrd="0" destOrd="0" presId="urn:microsoft.com/office/officeart/2005/8/layout/orgChart1"/>
    <dgm:cxn modelId="{C573FDC2-E409-4A8F-A72B-8CF19C1D5E0E}" type="presParOf" srcId="{B9C4B7E3-0E04-4A57-8827-ED714D01F369}" destId="{5E452DCB-2BF5-4837-B21C-9CE834EFEF92}" srcOrd="0" destOrd="0" presId="urn:microsoft.com/office/officeart/2005/8/layout/orgChart1"/>
    <dgm:cxn modelId="{B5D8742A-7A67-42B5-80B0-461CE62BA126}" type="presParOf" srcId="{5E452DCB-2BF5-4837-B21C-9CE834EFEF92}" destId="{9338BFF1-F11D-45CD-9B45-D1CB5D95AB02}" srcOrd="0" destOrd="0" presId="urn:microsoft.com/office/officeart/2005/8/layout/orgChart1"/>
    <dgm:cxn modelId="{E0B5D863-1F37-4D63-9B61-60A8ABFCA068}" type="presParOf" srcId="{5E452DCB-2BF5-4837-B21C-9CE834EFEF92}" destId="{FCF1E87E-5C83-4B1B-8E14-D1FCE8ACF6A6}" srcOrd="1" destOrd="0" presId="urn:microsoft.com/office/officeart/2005/8/layout/orgChart1"/>
    <dgm:cxn modelId="{55DDE0BC-0059-471E-851B-D1569A4749F5}" type="presParOf" srcId="{B9C4B7E3-0E04-4A57-8827-ED714D01F369}" destId="{88D9C2A0-4538-4C2E-99B7-5DC614C50CE9}" srcOrd="1" destOrd="0" presId="urn:microsoft.com/office/officeart/2005/8/layout/orgChart1"/>
    <dgm:cxn modelId="{5E141E98-F1F4-4040-887D-8AFA1B4803B7}" type="presParOf" srcId="{88D9C2A0-4538-4C2E-99B7-5DC614C50CE9}" destId="{8E9F2310-366C-4B8B-9F3B-EE1046CAF91E}" srcOrd="0" destOrd="0" presId="urn:microsoft.com/office/officeart/2005/8/layout/orgChart1"/>
    <dgm:cxn modelId="{6B7447F0-9781-41B5-BF53-A2384599C567}" type="presParOf" srcId="{88D9C2A0-4538-4C2E-99B7-5DC614C50CE9}" destId="{57138CA8-74AB-45E4-8A59-72E81A4A9A41}" srcOrd="1" destOrd="0" presId="urn:microsoft.com/office/officeart/2005/8/layout/orgChart1"/>
    <dgm:cxn modelId="{F554255E-C6FE-40B2-91AC-5573ADEEBE2E}" type="presParOf" srcId="{57138CA8-74AB-45E4-8A59-72E81A4A9A41}" destId="{8B52FCC9-3D42-489D-B3DC-19A6CBB08BDD}" srcOrd="0" destOrd="0" presId="urn:microsoft.com/office/officeart/2005/8/layout/orgChart1"/>
    <dgm:cxn modelId="{BC3AECA6-1A4E-4CA8-987C-789FC8E6DDD9}" type="presParOf" srcId="{8B52FCC9-3D42-489D-B3DC-19A6CBB08BDD}" destId="{41CE85BB-5E24-40A6-89E2-DC1551C2AF04}" srcOrd="0" destOrd="0" presId="urn:microsoft.com/office/officeart/2005/8/layout/orgChart1"/>
    <dgm:cxn modelId="{A9EEEB06-E89F-49BD-AD35-DA53920B1483}" type="presParOf" srcId="{8B52FCC9-3D42-489D-B3DC-19A6CBB08BDD}" destId="{63658546-E4CC-4B5D-BA90-077DC46007A5}" srcOrd="1" destOrd="0" presId="urn:microsoft.com/office/officeart/2005/8/layout/orgChart1"/>
    <dgm:cxn modelId="{26D6CF1E-F3E6-4EB8-A288-B766770E783B}" type="presParOf" srcId="{57138CA8-74AB-45E4-8A59-72E81A4A9A41}" destId="{9D1AB4C5-88E7-47FD-8952-F3B0BC6F8E02}" srcOrd="1" destOrd="0" presId="urn:microsoft.com/office/officeart/2005/8/layout/orgChart1"/>
    <dgm:cxn modelId="{31E5709D-1D82-45E1-9A64-DE27C48A0F5C}" type="presParOf" srcId="{57138CA8-74AB-45E4-8A59-72E81A4A9A41}" destId="{950B99FA-9D27-4B52-9CB5-080EF461CF68}" srcOrd="2" destOrd="0" presId="urn:microsoft.com/office/officeart/2005/8/layout/orgChart1"/>
    <dgm:cxn modelId="{17FC5D7D-2AFC-449A-9393-6F6089F45226}" type="presParOf" srcId="{88D9C2A0-4538-4C2E-99B7-5DC614C50CE9}" destId="{847BFB60-27CF-462B-BF98-23539921A3A6}" srcOrd="2" destOrd="0" presId="urn:microsoft.com/office/officeart/2005/8/layout/orgChart1"/>
    <dgm:cxn modelId="{F8351BE7-6C0F-47E7-9F15-AEB8C8DBFE42}" type="presParOf" srcId="{88D9C2A0-4538-4C2E-99B7-5DC614C50CE9}" destId="{5386A5F1-1591-46B2-BEE3-C5B78BFB33EA}" srcOrd="3" destOrd="0" presId="urn:microsoft.com/office/officeart/2005/8/layout/orgChart1"/>
    <dgm:cxn modelId="{0AACFE21-7472-4194-B2CF-14962AFF1726}" type="presParOf" srcId="{5386A5F1-1591-46B2-BEE3-C5B78BFB33EA}" destId="{19B10BBE-61A7-4B48-8A82-2523E25AA0C0}" srcOrd="0" destOrd="0" presId="urn:microsoft.com/office/officeart/2005/8/layout/orgChart1"/>
    <dgm:cxn modelId="{EB2F739D-5FCF-49A6-8F47-DF8F135D4ACB}" type="presParOf" srcId="{19B10BBE-61A7-4B48-8A82-2523E25AA0C0}" destId="{628AE05A-8794-45C5-B271-9C49393C9F98}" srcOrd="0" destOrd="0" presId="urn:microsoft.com/office/officeart/2005/8/layout/orgChart1"/>
    <dgm:cxn modelId="{C318BA89-71B6-4517-ADA1-0231CA3BB4CE}" type="presParOf" srcId="{19B10BBE-61A7-4B48-8A82-2523E25AA0C0}" destId="{37A1D7DF-FB1C-4F19-B6A4-3FDD97AA4369}" srcOrd="1" destOrd="0" presId="urn:microsoft.com/office/officeart/2005/8/layout/orgChart1"/>
    <dgm:cxn modelId="{8700EEE3-900E-49C9-9D03-9EED7BDA8EBC}" type="presParOf" srcId="{5386A5F1-1591-46B2-BEE3-C5B78BFB33EA}" destId="{FCF33C72-826C-4703-BB86-6E61E793A2A8}" srcOrd="1" destOrd="0" presId="urn:microsoft.com/office/officeart/2005/8/layout/orgChart1"/>
    <dgm:cxn modelId="{804CB662-00E2-4249-BC1B-AEBB408C88A3}" type="presParOf" srcId="{5386A5F1-1591-46B2-BEE3-C5B78BFB33EA}" destId="{629BAD1B-4F89-41FC-B3D6-0D415A6A4C12}" srcOrd="2" destOrd="0" presId="urn:microsoft.com/office/officeart/2005/8/layout/orgChart1"/>
    <dgm:cxn modelId="{47018B68-CC1A-41C1-A970-C5D7EA35C3B2}" type="presParOf" srcId="{B9C4B7E3-0E04-4A57-8827-ED714D01F369}" destId="{723D953B-A2F4-445E-ADAC-2C30122A06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3d2" qsCatId="3D" csTypeId="urn:microsoft.com/office/officeart/2005/8/colors/colorful4"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F9E5443A-76CC-4B3D-A71E-125859E3D05D}">
      <dgm:prSet/>
      <dgm:spPr/>
      <dgm:t>
        <a:bodyPr/>
        <a:lstStyle/>
        <a:p>
          <a:endParaRPr lang="en-US"/>
        </a:p>
      </dgm:t>
    </dgm:pt>
    <dgm:pt modelId="{FA10F59F-6E49-4C23-ACB6-093A77470840}" type="parTrans" cxnId="{169D8A89-634C-44C2-BF1D-3C5A45C7A212}">
      <dgm:prSet/>
      <dgm:spPr/>
      <dgm:t>
        <a:bodyPr/>
        <a:lstStyle/>
        <a:p>
          <a:endParaRPr lang="en-US"/>
        </a:p>
      </dgm:t>
    </dgm:pt>
    <dgm:pt modelId="{711CFED8-FBE3-4A7C-9EFA-7E8AB8A03747}" type="sibTrans" cxnId="{169D8A89-634C-44C2-BF1D-3C5A45C7A212}">
      <dgm:prSet/>
      <dgm:spPr/>
      <dgm:t>
        <a:bodyPr/>
        <a:lstStyle/>
        <a:p>
          <a:endParaRPr lang="en-US"/>
        </a:p>
      </dgm:t>
    </dgm:pt>
    <dgm:pt modelId="{C8B49DFF-77A5-4CDB-8675-3D395D11395A}">
      <dgm:prSet/>
      <dgm:spPr/>
      <dgm:t>
        <a:bodyPr/>
        <a:lstStyle/>
        <a:p>
          <a:endParaRPr lang="en-US"/>
        </a:p>
      </dgm:t>
    </dgm:pt>
    <dgm:pt modelId="{1C077B6E-E0B1-4A15-BBFC-2B0B6A1A9EF5}" type="parTrans" cxnId="{C3D7E920-357D-4E0E-ADB6-29E2071BFCAD}">
      <dgm:prSet/>
      <dgm:spPr/>
      <dgm:t>
        <a:bodyPr/>
        <a:lstStyle/>
        <a:p>
          <a:endParaRPr lang="en-US"/>
        </a:p>
      </dgm:t>
    </dgm:pt>
    <dgm:pt modelId="{55705373-6641-4FC9-9C64-EA3EF01BDBD2}" type="sibTrans" cxnId="{C3D7E920-357D-4E0E-ADB6-29E2071BFCAD}">
      <dgm:prSet/>
      <dgm:spPr/>
      <dgm:t>
        <a:bodyPr/>
        <a:lstStyle/>
        <a:p>
          <a:endParaRPr lang="en-US"/>
        </a:p>
      </dgm:t>
    </dgm:pt>
    <dgm:pt modelId="{65C7FB6C-F617-4190-B898-C928FA7D663B}">
      <dgm:prSet/>
      <dgm:spPr/>
      <dgm:t>
        <a:bodyPr/>
        <a:lstStyle/>
        <a:p>
          <a:endParaRPr lang="en-US"/>
        </a:p>
      </dgm:t>
    </dgm:pt>
    <dgm:pt modelId="{E38E5B75-2875-4749-A5E1-4DE63EEADD9A}" type="parTrans" cxnId="{E29357DB-CADD-49D8-898E-70C3DA789357}">
      <dgm:prSet/>
      <dgm:spPr/>
      <dgm:t>
        <a:bodyPr/>
        <a:lstStyle/>
        <a:p>
          <a:endParaRPr lang="en-US"/>
        </a:p>
      </dgm:t>
    </dgm:pt>
    <dgm:pt modelId="{44E4240D-EFA4-4318-8988-A0B132F2719A}" type="sibTrans" cxnId="{E29357DB-CADD-49D8-898E-70C3DA789357}">
      <dgm:prSet/>
      <dgm:spPr/>
      <dgm:t>
        <a:bodyPr/>
        <a:lstStyle/>
        <a:p>
          <a:endParaRPr lang="en-US"/>
        </a:p>
      </dgm:t>
    </dgm:pt>
    <dgm:pt modelId="{622A60DA-7CA6-4B8C-8DAB-B7D79F8BBD6D}">
      <dgm:prSet/>
      <dgm:spPr/>
      <dgm:t>
        <a:bodyPr/>
        <a:lstStyle/>
        <a:p>
          <a:endParaRPr lang="en-US"/>
        </a:p>
      </dgm:t>
    </dgm:pt>
    <dgm:pt modelId="{E17A6420-F034-4D94-81EA-BB91579672D3}" type="parTrans" cxnId="{C4FF1349-F361-498D-A2C1-35848C28F296}">
      <dgm:prSet/>
      <dgm:spPr/>
      <dgm:t>
        <a:bodyPr/>
        <a:lstStyle/>
        <a:p>
          <a:endParaRPr lang="en-US"/>
        </a:p>
      </dgm:t>
    </dgm:pt>
    <dgm:pt modelId="{F188AD7B-5555-48BB-A954-5A49C8C8807A}" type="sibTrans" cxnId="{C4FF1349-F361-498D-A2C1-35848C28F296}">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121C3814-28A3-4D06-B41E-71EEFA5B45F9}" type="pres">
      <dgm:prSet presAssocID="{FA10F59F-6E49-4C23-ACB6-093A77470840}" presName="conn2-1" presStyleLbl="parChTrans1D3" presStyleIdx="0" presStyleCnt="4"/>
      <dgm:spPr/>
    </dgm:pt>
    <dgm:pt modelId="{A3019C89-075A-4134-808F-DCF6D8EF18D3}" type="pres">
      <dgm:prSet presAssocID="{FA10F59F-6E49-4C23-ACB6-093A77470840}" presName="connTx" presStyleLbl="parChTrans1D3" presStyleIdx="0" presStyleCnt="4"/>
      <dgm:spPr/>
    </dgm:pt>
    <dgm:pt modelId="{90745644-A1D0-465E-AAD7-73FEDDCCF83A}" type="pres">
      <dgm:prSet presAssocID="{F9E5443A-76CC-4B3D-A71E-125859E3D05D}" presName="root2" presStyleCnt="0"/>
      <dgm:spPr/>
    </dgm:pt>
    <dgm:pt modelId="{4DF28975-A4F1-4826-8017-14685437114D}" type="pres">
      <dgm:prSet presAssocID="{F9E5443A-76CC-4B3D-A71E-125859E3D05D}" presName="LevelTwoTextNode" presStyleLbl="node3" presStyleIdx="0" presStyleCnt="4">
        <dgm:presLayoutVars>
          <dgm:chPref val="3"/>
        </dgm:presLayoutVars>
      </dgm:prSet>
      <dgm:spPr/>
    </dgm:pt>
    <dgm:pt modelId="{1E191A09-439C-49C3-8A11-A9FA0069982B}" type="pres">
      <dgm:prSet presAssocID="{F9E5443A-76CC-4B3D-A71E-125859E3D05D}"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8F60684A-0A9E-4B3B-9180-BBFF7AA0788C}" type="pres">
      <dgm:prSet presAssocID="{1C077B6E-E0B1-4A15-BBFC-2B0B6A1A9EF5}" presName="conn2-1" presStyleLbl="parChTrans1D3" presStyleIdx="1" presStyleCnt="4"/>
      <dgm:spPr/>
    </dgm:pt>
    <dgm:pt modelId="{133C1689-7987-40A4-8AB2-A90A2FD05F46}" type="pres">
      <dgm:prSet presAssocID="{1C077B6E-E0B1-4A15-BBFC-2B0B6A1A9EF5}" presName="connTx" presStyleLbl="parChTrans1D3" presStyleIdx="1" presStyleCnt="4"/>
      <dgm:spPr/>
    </dgm:pt>
    <dgm:pt modelId="{285E6693-9927-4849-9D61-D0E525E87CE0}" type="pres">
      <dgm:prSet presAssocID="{C8B49DFF-77A5-4CDB-8675-3D395D11395A}" presName="root2" presStyleCnt="0"/>
      <dgm:spPr/>
    </dgm:pt>
    <dgm:pt modelId="{94378AA4-EE28-43A5-910F-B52A38FCA64E}" type="pres">
      <dgm:prSet presAssocID="{C8B49DFF-77A5-4CDB-8675-3D395D11395A}" presName="LevelTwoTextNode" presStyleLbl="node3" presStyleIdx="1" presStyleCnt="4">
        <dgm:presLayoutVars>
          <dgm:chPref val="3"/>
        </dgm:presLayoutVars>
      </dgm:prSet>
      <dgm:spPr/>
    </dgm:pt>
    <dgm:pt modelId="{43B9F9FD-1F91-4787-9A7A-70B9B1A5FC33}" type="pres">
      <dgm:prSet presAssocID="{C8B49DFF-77A5-4CDB-8675-3D395D11395A}"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5024E20A-EE7F-4EF1-A265-1B6610BBA8AB}" type="pres">
      <dgm:prSet presAssocID="{E38E5B75-2875-4749-A5E1-4DE63EEADD9A}" presName="conn2-1" presStyleLbl="parChTrans1D3" presStyleIdx="2" presStyleCnt="4"/>
      <dgm:spPr/>
    </dgm:pt>
    <dgm:pt modelId="{5298E748-4C33-4605-8124-74B52E0991A0}" type="pres">
      <dgm:prSet presAssocID="{E38E5B75-2875-4749-A5E1-4DE63EEADD9A}" presName="connTx" presStyleLbl="parChTrans1D3" presStyleIdx="2" presStyleCnt="4"/>
      <dgm:spPr/>
    </dgm:pt>
    <dgm:pt modelId="{2CD77B85-CDCC-4088-96BB-636B23123477}" type="pres">
      <dgm:prSet presAssocID="{65C7FB6C-F617-4190-B898-C928FA7D663B}" presName="root2" presStyleCnt="0"/>
      <dgm:spPr/>
    </dgm:pt>
    <dgm:pt modelId="{EED96D46-71B8-4B55-A4A8-CFA8382A39AE}" type="pres">
      <dgm:prSet presAssocID="{65C7FB6C-F617-4190-B898-C928FA7D663B}" presName="LevelTwoTextNode" presStyleLbl="node3" presStyleIdx="2" presStyleCnt="4">
        <dgm:presLayoutVars>
          <dgm:chPref val="3"/>
        </dgm:presLayoutVars>
      </dgm:prSet>
      <dgm:spPr/>
    </dgm:pt>
    <dgm:pt modelId="{C8296C05-49F1-4BE1-B1DD-00C0CE47D1ED}" type="pres">
      <dgm:prSet presAssocID="{65C7FB6C-F617-4190-B898-C928FA7D663B}"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 modelId="{397CC3D4-CAAB-4695-9BFA-0D0041CC30D9}" type="pres">
      <dgm:prSet presAssocID="{E17A6420-F034-4D94-81EA-BB91579672D3}" presName="conn2-1" presStyleLbl="parChTrans1D3" presStyleIdx="3" presStyleCnt="4"/>
      <dgm:spPr/>
    </dgm:pt>
    <dgm:pt modelId="{0DF70C0B-30E5-4FF9-BFC3-5DE21E370604}" type="pres">
      <dgm:prSet presAssocID="{E17A6420-F034-4D94-81EA-BB91579672D3}" presName="connTx" presStyleLbl="parChTrans1D3" presStyleIdx="3" presStyleCnt="4"/>
      <dgm:spPr/>
    </dgm:pt>
    <dgm:pt modelId="{2C64724E-DB4C-452A-BC89-30C877B13E7B}" type="pres">
      <dgm:prSet presAssocID="{622A60DA-7CA6-4B8C-8DAB-B7D79F8BBD6D}" presName="root2" presStyleCnt="0"/>
      <dgm:spPr/>
    </dgm:pt>
    <dgm:pt modelId="{47CE0D34-9C64-4B4C-9F26-457B6D968EF9}" type="pres">
      <dgm:prSet presAssocID="{622A60DA-7CA6-4B8C-8DAB-B7D79F8BBD6D}" presName="LevelTwoTextNode" presStyleLbl="node3" presStyleIdx="3" presStyleCnt="4">
        <dgm:presLayoutVars>
          <dgm:chPref val="3"/>
        </dgm:presLayoutVars>
      </dgm:prSet>
      <dgm:spPr/>
    </dgm:pt>
    <dgm:pt modelId="{D2069A7C-2F3C-4502-9308-3EF589092140}" type="pres">
      <dgm:prSet presAssocID="{622A60DA-7CA6-4B8C-8DAB-B7D79F8BBD6D}" presName="level3hierChild" presStyleCnt="0"/>
      <dgm:spPr/>
    </dgm:pt>
  </dgm:ptLst>
  <dgm:cxnLst>
    <dgm:cxn modelId="{99069202-38C0-4A13-8D7C-44864FAF2348}" type="presOf" srcId="{65C7FB6C-F617-4190-B898-C928FA7D663B}" destId="{EED96D46-71B8-4B55-A4A8-CFA8382A39AE}" srcOrd="0" destOrd="0" presId="urn:microsoft.com/office/officeart/2005/8/layout/hierarchy2"/>
    <dgm:cxn modelId="{A4853820-07EC-4324-A6E1-1721C077F46B}" type="presOf" srcId="{0AA0CE6A-E8B7-4805-B69E-416DA5338995}" destId="{6406021A-35F0-4369-B377-B535F29E4BBA}" srcOrd="0" destOrd="0" presId="urn:microsoft.com/office/officeart/2005/8/layout/hierarchy2"/>
    <dgm:cxn modelId="{C3D7E920-357D-4E0E-ADB6-29E2071BFCAD}" srcId="{74883948-9BAC-42E1-BE90-15924B452292}" destId="{C8B49DFF-77A5-4CDB-8675-3D395D11395A}" srcOrd="0" destOrd="0" parTransId="{1C077B6E-E0B1-4A15-BBFC-2B0B6A1A9EF5}" sibTransId="{55705373-6641-4FC9-9C64-EA3EF01BDBD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C4FF1349-F361-498D-A2C1-35848C28F296}" srcId="{15FD5E94-5BFD-49A2-8A6F-57C9E4D53652}" destId="{622A60DA-7CA6-4B8C-8DAB-B7D79F8BBD6D}" srcOrd="0" destOrd="0" parTransId="{E17A6420-F034-4D94-81EA-BB91579672D3}" sibTransId="{F188AD7B-5555-48BB-A954-5A49C8C8807A}"/>
    <dgm:cxn modelId="{07F0994A-A6D6-46E4-8F88-89BE620E8090}" type="presOf" srcId="{C8B49DFF-77A5-4CDB-8675-3D395D11395A}" destId="{94378AA4-EE28-43A5-910F-B52A38FCA64E}"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CAC3F473-1657-462F-91CF-73D21BC35127}" type="presOf" srcId="{E17A6420-F034-4D94-81EA-BB91579672D3}" destId="{0DF70C0B-30E5-4FF9-BFC3-5DE21E370604}"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1DE5E156-0084-4C3C-B3A3-4683F066DD35}" type="presOf" srcId="{622A60DA-7CA6-4B8C-8DAB-B7D79F8BBD6D}" destId="{47CE0D34-9C64-4B4C-9F26-457B6D968EF9}" srcOrd="0" destOrd="0" presId="urn:microsoft.com/office/officeart/2005/8/layout/hierarchy2"/>
    <dgm:cxn modelId="{37040977-93FE-4823-B317-70A78E382F5F}" type="presOf" srcId="{E17A6420-F034-4D94-81EA-BB91579672D3}" destId="{397CC3D4-CAAB-4695-9BFA-0D0041CC30D9}" srcOrd="0"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69D8A89-634C-44C2-BF1D-3C5A45C7A212}" srcId="{2083CDAD-5976-4EB9-892F-B62029E539B4}" destId="{F9E5443A-76CC-4B3D-A71E-125859E3D05D}" srcOrd="0" destOrd="0" parTransId="{FA10F59F-6E49-4C23-ACB6-093A77470840}" sibTransId="{711CFED8-FBE3-4A7C-9EFA-7E8AB8A03747}"/>
    <dgm:cxn modelId="{5705A18A-0A6E-4DC9-AC06-603852992ABD}" type="presOf" srcId="{F9E5443A-76CC-4B3D-A71E-125859E3D05D}" destId="{4DF28975-A4F1-4826-8017-14685437114D}"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09669B9D-81D1-4736-994A-A5A70672B33C}" type="presOf" srcId="{1C077B6E-E0B1-4A15-BBFC-2B0B6A1A9EF5}" destId="{133C1689-7987-40A4-8AB2-A90A2FD05F46}" srcOrd="1" destOrd="0" presId="urn:microsoft.com/office/officeart/2005/8/layout/hierarchy2"/>
    <dgm:cxn modelId="{0CEA0CA0-5B56-420D-812E-37A22E2AEEA2}" type="presOf" srcId="{1C077B6E-E0B1-4A15-BBFC-2B0B6A1A9EF5}" destId="{8F60684A-0A9E-4B3B-9180-BBFF7AA0788C}"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834810C9-7908-42D1-8845-2C8A82983DDE}" type="presOf" srcId="{FA10F59F-6E49-4C23-ACB6-093A77470840}" destId="{121C3814-28A3-4D06-B41E-71EEFA5B45F9}"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E29357DB-CADD-49D8-898E-70C3DA789357}" srcId="{0AA0CE6A-E8B7-4805-B69E-416DA5338995}" destId="{65C7FB6C-F617-4190-B898-C928FA7D663B}" srcOrd="0" destOrd="0" parTransId="{E38E5B75-2875-4749-A5E1-4DE63EEADD9A}" sibTransId="{44E4240D-EFA4-4318-8988-A0B132F2719A}"/>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FACA1AFA-7BE7-4F77-812A-01DE3F889655}" type="presOf" srcId="{E38E5B75-2875-4749-A5E1-4DE63EEADD9A}" destId="{5298E748-4C33-4605-8124-74B52E0991A0}" srcOrd="1" destOrd="0" presId="urn:microsoft.com/office/officeart/2005/8/layout/hierarchy2"/>
    <dgm:cxn modelId="{648D7CFC-2B47-4B20-8390-1351F579E889}" type="presOf" srcId="{FA10F59F-6E49-4C23-ACB6-093A77470840}" destId="{A3019C89-075A-4134-808F-DCF6D8EF18D3}" srcOrd="1" destOrd="0" presId="urn:microsoft.com/office/officeart/2005/8/layout/hierarchy2"/>
    <dgm:cxn modelId="{486309FE-8D28-4283-B51A-530656BA4955}" type="presOf" srcId="{E38E5B75-2875-4749-A5E1-4DE63EEADD9A}" destId="{5024E20A-EE7F-4EF1-A265-1B6610BBA8AB}"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D4B6C3E-9F62-465D-9C87-1F896BFB8FC2}" type="presParOf" srcId="{54A57D64-8E5F-4945-9A3D-A8A698D51B6D}" destId="{121C3814-28A3-4D06-B41E-71EEFA5B45F9}" srcOrd="0" destOrd="0" presId="urn:microsoft.com/office/officeart/2005/8/layout/hierarchy2"/>
    <dgm:cxn modelId="{5AC858E0-7BF8-49D6-AAE9-8E2AD746577E}" type="presParOf" srcId="{121C3814-28A3-4D06-B41E-71EEFA5B45F9}" destId="{A3019C89-075A-4134-808F-DCF6D8EF18D3}" srcOrd="0" destOrd="0" presId="urn:microsoft.com/office/officeart/2005/8/layout/hierarchy2"/>
    <dgm:cxn modelId="{3AACDDE5-4126-4699-A926-2AD2F5C77947}" type="presParOf" srcId="{54A57D64-8E5F-4945-9A3D-A8A698D51B6D}" destId="{90745644-A1D0-465E-AAD7-73FEDDCCF83A}" srcOrd="1" destOrd="0" presId="urn:microsoft.com/office/officeart/2005/8/layout/hierarchy2"/>
    <dgm:cxn modelId="{34277D3A-96A8-4DEE-9D7D-66916576B3F2}" type="presParOf" srcId="{90745644-A1D0-465E-AAD7-73FEDDCCF83A}" destId="{4DF28975-A4F1-4826-8017-14685437114D}" srcOrd="0" destOrd="0" presId="urn:microsoft.com/office/officeart/2005/8/layout/hierarchy2"/>
    <dgm:cxn modelId="{A143D55B-5432-4DBF-B125-8C4955D3CC29}" type="presParOf" srcId="{90745644-A1D0-465E-AAD7-73FEDDCCF83A}" destId="{1E191A09-439C-49C3-8A11-A9FA0069982B}"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8A257EA8-CF45-40D9-B403-AFB0ED313E09}" type="presParOf" srcId="{7BC0CA28-9B21-4FA3-9E1D-68479C7CF380}" destId="{8F60684A-0A9E-4B3B-9180-BBFF7AA0788C}" srcOrd="0" destOrd="0" presId="urn:microsoft.com/office/officeart/2005/8/layout/hierarchy2"/>
    <dgm:cxn modelId="{FA3463A6-E911-4BB6-8202-0D2655E85EFD}" type="presParOf" srcId="{8F60684A-0A9E-4B3B-9180-BBFF7AA0788C}" destId="{133C1689-7987-40A4-8AB2-A90A2FD05F46}" srcOrd="0" destOrd="0" presId="urn:microsoft.com/office/officeart/2005/8/layout/hierarchy2"/>
    <dgm:cxn modelId="{61B7A79A-5186-45E3-97CE-855FD3F0CE87}" type="presParOf" srcId="{7BC0CA28-9B21-4FA3-9E1D-68479C7CF380}" destId="{285E6693-9927-4849-9D61-D0E525E87CE0}" srcOrd="1" destOrd="0" presId="urn:microsoft.com/office/officeart/2005/8/layout/hierarchy2"/>
    <dgm:cxn modelId="{FADDB062-F8CD-4144-AA23-9C566ACF0BC8}" type="presParOf" srcId="{285E6693-9927-4849-9D61-D0E525E87CE0}" destId="{94378AA4-EE28-43A5-910F-B52A38FCA64E}" srcOrd="0" destOrd="0" presId="urn:microsoft.com/office/officeart/2005/8/layout/hierarchy2"/>
    <dgm:cxn modelId="{47311D6A-D0E4-4285-B32D-CC0B0AE34349}" type="presParOf" srcId="{285E6693-9927-4849-9D61-D0E525E87CE0}" destId="{43B9F9FD-1F91-4787-9A7A-70B9B1A5FC33}"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37B4C658-ED6C-4407-B437-893354C5CF91}" type="presParOf" srcId="{8CCDEA1C-B41A-4C2F-B84F-EB8B4E2A24DB}" destId="{5024E20A-EE7F-4EF1-A265-1B6610BBA8AB}" srcOrd="0" destOrd="0" presId="urn:microsoft.com/office/officeart/2005/8/layout/hierarchy2"/>
    <dgm:cxn modelId="{A645D70D-0504-43CB-9DD3-F253F6746765}" type="presParOf" srcId="{5024E20A-EE7F-4EF1-A265-1B6610BBA8AB}" destId="{5298E748-4C33-4605-8124-74B52E0991A0}" srcOrd="0" destOrd="0" presId="urn:microsoft.com/office/officeart/2005/8/layout/hierarchy2"/>
    <dgm:cxn modelId="{CB32A554-E3EF-406E-9106-22E353D3A81B}" type="presParOf" srcId="{8CCDEA1C-B41A-4C2F-B84F-EB8B4E2A24DB}" destId="{2CD77B85-CDCC-4088-96BB-636B23123477}" srcOrd="1" destOrd="0" presId="urn:microsoft.com/office/officeart/2005/8/layout/hierarchy2"/>
    <dgm:cxn modelId="{EFA3685A-E4D8-49C3-9E0D-450BE6DF4318}" type="presParOf" srcId="{2CD77B85-CDCC-4088-96BB-636B23123477}" destId="{EED96D46-71B8-4B55-A4A8-CFA8382A39AE}" srcOrd="0" destOrd="0" presId="urn:microsoft.com/office/officeart/2005/8/layout/hierarchy2"/>
    <dgm:cxn modelId="{AF3B7B1C-7401-451B-A5AD-852718E51726}" type="presParOf" srcId="{2CD77B85-CDCC-4088-96BB-636B23123477}" destId="{C8296C05-49F1-4BE1-B1DD-00C0CE47D1ED}"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 modelId="{B15E1DC4-F7CE-402F-819C-7B281ED373A2}" type="presParOf" srcId="{53DE10C4-F1C7-4C3F-AB31-27FFB23475A4}" destId="{397CC3D4-CAAB-4695-9BFA-0D0041CC30D9}" srcOrd="0" destOrd="0" presId="urn:microsoft.com/office/officeart/2005/8/layout/hierarchy2"/>
    <dgm:cxn modelId="{1FAA148A-B118-42FF-B9D8-03CD4BD7610E}" type="presParOf" srcId="{397CC3D4-CAAB-4695-9BFA-0D0041CC30D9}" destId="{0DF70C0B-30E5-4FF9-BFC3-5DE21E370604}" srcOrd="0" destOrd="0" presId="urn:microsoft.com/office/officeart/2005/8/layout/hierarchy2"/>
    <dgm:cxn modelId="{3AC7041D-FC57-4F9F-A1CB-386263AB7389}" type="presParOf" srcId="{53DE10C4-F1C7-4C3F-AB31-27FFB23475A4}" destId="{2C64724E-DB4C-452A-BC89-30C877B13E7B}" srcOrd="1" destOrd="0" presId="urn:microsoft.com/office/officeart/2005/8/layout/hierarchy2"/>
    <dgm:cxn modelId="{76CCF975-F3ED-47FC-BAA6-BEB9DFAE679F}" type="presParOf" srcId="{2C64724E-DB4C-452A-BC89-30C877B13E7B}" destId="{47CE0D34-9C64-4B4C-9F26-457B6D968EF9}" srcOrd="0" destOrd="0" presId="urn:microsoft.com/office/officeart/2005/8/layout/hierarchy2"/>
    <dgm:cxn modelId="{9A962CAC-36A3-4CF6-8A55-BA84D61F8738}" type="presParOf" srcId="{2C64724E-DB4C-452A-BC89-30C877B13E7B}" destId="{D2069A7C-2F3C-4502-9308-3EF58909214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14B57-B592-4881-945D-A37A77A5E570}"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US"/>
        </a:p>
      </dgm:t>
    </dgm:pt>
    <dgm:pt modelId="{4E9B7DF4-B207-4CBC-8046-DDDF2EA5DF9F}">
      <dgm:prSet phldrT="[Text]"/>
      <dgm:spPr/>
      <dgm:t>
        <a:bodyPr/>
        <a:lstStyle/>
        <a:p>
          <a:r>
            <a:rPr lang="en-US" dirty="0"/>
            <a:t>DT1</a:t>
          </a:r>
        </a:p>
      </dgm:t>
    </dgm:pt>
    <dgm:pt modelId="{D31E627C-1179-4F5E-AD49-B275869270BD}" type="parTrans" cxnId="{9E07F43C-8D87-4DF7-9DC1-82E14A085425}">
      <dgm:prSet/>
      <dgm:spPr/>
      <dgm:t>
        <a:bodyPr/>
        <a:lstStyle/>
        <a:p>
          <a:endParaRPr lang="en-US"/>
        </a:p>
      </dgm:t>
    </dgm:pt>
    <dgm:pt modelId="{7EF3F0FA-F337-4D3E-AB5D-7B3DBCA62970}" type="sibTrans" cxnId="{9E07F43C-8D87-4DF7-9DC1-82E14A085425}">
      <dgm:prSet/>
      <dgm:spPr/>
      <dgm:t>
        <a:bodyPr/>
        <a:lstStyle/>
        <a:p>
          <a:endParaRPr lang="en-US"/>
        </a:p>
      </dgm:t>
    </dgm:pt>
    <dgm:pt modelId="{030685B8-49F7-4306-B195-8E6DE1B9A274}">
      <dgm:prSet phldrT="[Text]"/>
      <dgm:spPr/>
      <dgm:t>
        <a:bodyPr/>
        <a:lstStyle/>
        <a:p>
          <a:r>
            <a:rPr lang="en-US" dirty="0"/>
            <a:t>DT2</a:t>
          </a:r>
        </a:p>
      </dgm:t>
    </dgm:pt>
    <dgm:pt modelId="{B77966C6-8400-45DB-BC1B-597D66C4C399}" type="parTrans" cxnId="{CBF1F6B7-99E4-46A8-99F1-143540A18068}">
      <dgm:prSet/>
      <dgm:spPr/>
      <dgm:t>
        <a:bodyPr/>
        <a:lstStyle/>
        <a:p>
          <a:endParaRPr lang="en-US"/>
        </a:p>
      </dgm:t>
    </dgm:pt>
    <dgm:pt modelId="{E3066ED2-F1B8-4253-899D-1324EE98FC7F}" type="sibTrans" cxnId="{CBF1F6B7-99E4-46A8-99F1-143540A18068}">
      <dgm:prSet/>
      <dgm:spPr/>
      <dgm:t>
        <a:bodyPr/>
        <a:lstStyle/>
        <a:p>
          <a:endParaRPr lang="en-US"/>
        </a:p>
      </dgm:t>
    </dgm:pt>
    <dgm:pt modelId="{BAFB7F24-1D15-4CD7-9A8B-05ABBC39BDD8}">
      <dgm:prSet phldrT="[Text]"/>
      <dgm:spPr/>
      <dgm:t>
        <a:bodyPr/>
        <a:lstStyle/>
        <a:p>
          <a:r>
            <a:rPr lang="en-US" dirty="0"/>
            <a:t>DT3</a:t>
          </a:r>
        </a:p>
      </dgm:t>
    </dgm:pt>
    <dgm:pt modelId="{492F8B06-B2BA-4E0F-BCF0-530BAF595AA1}" type="parTrans" cxnId="{B4394C85-89D5-4F98-8BEA-AEBDC9EA4814}">
      <dgm:prSet/>
      <dgm:spPr/>
      <dgm:t>
        <a:bodyPr/>
        <a:lstStyle/>
        <a:p>
          <a:endParaRPr lang="en-US"/>
        </a:p>
      </dgm:t>
    </dgm:pt>
    <dgm:pt modelId="{C367BC97-DD0C-4D60-98C1-228C86464033}" type="sibTrans" cxnId="{B4394C85-89D5-4F98-8BEA-AEBDC9EA4814}">
      <dgm:prSet/>
      <dgm:spPr/>
      <dgm:t>
        <a:bodyPr/>
        <a:lstStyle/>
        <a:p>
          <a:endParaRPr lang="en-US"/>
        </a:p>
      </dgm:t>
    </dgm:pt>
    <dgm:pt modelId="{767760D4-55A5-42A1-B475-FB67B650BF3F}" type="pres">
      <dgm:prSet presAssocID="{7B914B57-B592-4881-945D-A37A77A5E570}" presName="rootnode" presStyleCnt="0">
        <dgm:presLayoutVars>
          <dgm:chMax/>
          <dgm:chPref/>
          <dgm:dir/>
          <dgm:animLvl val="lvl"/>
        </dgm:presLayoutVars>
      </dgm:prSet>
      <dgm:spPr/>
    </dgm:pt>
    <dgm:pt modelId="{1DACD279-9423-44EF-B7CA-7D15862A7BB4}" type="pres">
      <dgm:prSet presAssocID="{4E9B7DF4-B207-4CBC-8046-DDDF2EA5DF9F}" presName="composite" presStyleCnt="0"/>
      <dgm:spPr/>
    </dgm:pt>
    <dgm:pt modelId="{BD3EEA26-A776-4107-BA11-EBA134920CEE}" type="pres">
      <dgm:prSet presAssocID="{4E9B7DF4-B207-4CBC-8046-DDDF2EA5DF9F}" presName="bentUpArrow1" presStyleLbl="alignImgPlace1" presStyleIdx="0" presStyleCnt="2"/>
      <dgm:spPr/>
    </dgm:pt>
    <dgm:pt modelId="{45943163-0CCE-4C99-83FC-9F3A249822E3}" type="pres">
      <dgm:prSet presAssocID="{4E9B7DF4-B207-4CBC-8046-DDDF2EA5DF9F}" presName="ParentText" presStyleLbl="node1" presStyleIdx="0" presStyleCnt="3">
        <dgm:presLayoutVars>
          <dgm:chMax val="1"/>
          <dgm:chPref val="1"/>
          <dgm:bulletEnabled val="1"/>
        </dgm:presLayoutVars>
      </dgm:prSet>
      <dgm:spPr/>
    </dgm:pt>
    <dgm:pt modelId="{5C274CAD-79E4-464E-8BAA-C36381CA022E}" type="pres">
      <dgm:prSet presAssocID="{4E9B7DF4-B207-4CBC-8046-DDDF2EA5DF9F}" presName="ChildText" presStyleLbl="revTx" presStyleIdx="0" presStyleCnt="2">
        <dgm:presLayoutVars>
          <dgm:chMax val="0"/>
          <dgm:chPref val="0"/>
          <dgm:bulletEnabled val="1"/>
        </dgm:presLayoutVars>
      </dgm:prSet>
      <dgm:spPr/>
    </dgm:pt>
    <dgm:pt modelId="{348CADC8-C42D-4845-9866-E93BDB4D3D3E}" type="pres">
      <dgm:prSet presAssocID="{7EF3F0FA-F337-4D3E-AB5D-7B3DBCA62970}" presName="sibTrans" presStyleCnt="0"/>
      <dgm:spPr/>
    </dgm:pt>
    <dgm:pt modelId="{7CA444AE-4904-4A5A-8E69-596CA4640FA6}" type="pres">
      <dgm:prSet presAssocID="{030685B8-49F7-4306-B195-8E6DE1B9A274}" presName="composite" presStyleCnt="0"/>
      <dgm:spPr/>
    </dgm:pt>
    <dgm:pt modelId="{F0B1077E-91D5-4F92-85C2-68B67D195F02}" type="pres">
      <dgm:prSet presAssocID="{030685B8-49F7-4306-B195-8E6DE1B9A274}" presName="bentUpArrow1" presStyleLbl="alignImgPlace1" presStyleIdx="1" presStyleCnt="2"/>
      <dgm:spPr/>
    </dgm:pt>
    <dgm:pt modelId="{A4B6AB82-0ED5-4A7B-A7E1-1E7F931A016E}" type="pres">
      <dgm:prSet presAssocID="{030685B8-49F7-4306-B195-8E6DE1B9A274}" presName="ParentText" presStyleLbl="node1" presStyleIdx="1" presStyleCnt="3">
        <dgm:presLayoutVars>
          <dgm:chMax val="1"/>
          <dgm:chPref val="1"/>
          <dgm:bulletEnabled val="1"/>
        </dgm:presLayoutVars>
      </dgm:prSet>
      <dgm:spPr/>
    </dgm:pt>
    <dgm:pt modelId="{507A23B2-D154-4820-B467-C2A7ED3E51F3}" type="pres">
      <dgm:prSet presAssocID="{030685B8-49F7-4306-B195-8E6DE1B9A274}" presName="ChildText" presStyleLbl="revTx" presStyleIdx="1" presStyleCnt="2">
        <dgm:presLayoutVars>
          <dgm:chMax val="0"/>
          <dgm:chPref val="0"/>
          <dgm:bulletEnabled val="1"/>
        </dgm:presLayoutVars>
      </dgm:prSet>
      <dgm:spPr/>
    </dgm:pt>
    <dgm:pt modelId="{80D3984A-9CC5-49BE-B381-541D2B866D88}" type="pres">
      <dgm:prSet presAssocID="{E3066ED2-F1B8-4253-899D-1324EE98FC7F}" presName="sibTrans" presStyleCnt="0"/>
      <dgm:spPr/>
    </dgm:pt>
    <dgm:pt modelId="{469E0AAE-7F07-4D6A-A511-084B7C999B25}" type="pres">
      <dgm:prSet presAssocID="{BAFB7F24-1D15-4CD7-9A8B-05ABBC39BDD8}" presName="composite" presStyleCnt="0"/>
      <dgm:spPr/>
    </dgm:pt>
    <dgm:pt modelId="{7DCA0624-EC30-47D7-83B4-F5DA9977149F}" type="pres">
      <dgm:prSet presAssocID="{BAFB7F24-1D15-4CD7-9A8B-05ABBC39BDD8}" presName="ParentText" presStyleLbl="node1" presStyleIdx="2" presStyleCnt="3">
        <dgm:presLayoutVars>
          <dgm:chMax val="1"/>
          <dgm:chPref val="1"/>
          <dgm:bulletEnabled val="1"/>
        </dgm:presLayoutVars>
      </dgm:prSet>
      <dgm:spPr/>
    </dgm:pt>
  </dgm:ptLst>
  <dgm:cxnLst>
    <dgm:cxn modelId="{D68B0406-5255-4218-A0D0-D125E29EE93E}" type="presOf" srcId="{7B914B57-B592-4881-945D-A37A77A5E570}" destId="{767760D4-55A5-42A1-B475-FB67B650BF3F}" srcOrd="0" destOrd="0" presId="urn:microsoft.com/office/officeart/2005/8/layout/StepDownProcess"/>
    <dgm:cxn modelId="{9E07F43C-8D87-4DF7-9DC1-82E14A085425}" srcId="{7B914B57-B592-4881-945D-A37A77A5E570}" destId="{4E9B7DF4-B207-4CBC-8046-DDDF2EA5DF9F}" srcOrd="0" destOrd="0" parTransId="{D31E627C-1179-4F5E-AD49-B275869270BD}" sibTransId="{7EF3F0FA-F337-4D3E-AB5D-7B3DBCA62970}"/>
    <dgm:cxn modelId="{B4394C85-89D5-4F98-8BEA-AEBDC9EA4814}" srcId="{7B914B57-B592-4881-945D-A37A77A5E570}" destId="{BAFB7F24-1D15-4CD7-9A8B-05ABBC39BDD8}" srcOrd="2" destOrd="0" parTransId="{492F8B06-B2BA-4E0F-BCF0-530BAF595AA1}" sibTransId="{C367BC97-DD0C-4D60-98C1-228C86464033}"/>
    <dgm:cxn modelId="{3310769D-9CD0-4FEC-9A2F-B0AD4390CC3D}" type="presOf" srcId="{030685B8-49F7-4306-B195-8E6DE1B9A274}" destId="{A4B6AB82-0ED5-4A7B-A7E1-1E7F931A016E}" srcOrd="0" destOrd="0" presId="urn:microsoft.com/office/officeart/2005/8/layout/StepDownProcess"/>
    <dgm:cxn modelId="{CBF1F6B7-99E4-46A8-99F1-143540A18068}" srcId="{7B914B57-B592-4881-945D-A37A77A5E570}" destId="{030685B8-49F7-4306-B195-8E6DE1B9A274}" srcOrd="1" destOrd="0" parTransId="{B77966C6-8400-45DB-BC1B-597D66C4C399}" sibTransId="{E3066ED2-F1B8-4253-899D-1324EE98FC7F}"/>
    <dgm:cxn modelId="{F850E4DF-1A85-459C-A052-BD5AD9F9C8ED}" type="presOf" srcId="{4E9B7DF4-B207-4CBC-8046-DDDF2EA5DF9F}" destId="{45943163-0CCE-4C99-83FC-9F3A249822E3}" srcOrd="0" destOrd="0" presId="urn:microsoft.com/office/officeart/2005/8/layout/StepDownProcess"/>
    <dgm:cxn modelId="{F237A8E2-6C3B-4061-9C97-08E5CC2A8EF4}" type="presOf" srcId="{BAFB7F24-1D15-4CD7-9A8B-05ABBC39BDD8}" destId="{7DCA0624-EC30-47D7-83B4-F5DA9977149F}" srcOrd="0" destOrd="0" presId="urn:microsoft.com/office/officeart/2005/8/layout/StepDownProcess"/>
    <dgm:cxn modelId="{8A8F20CD-17AC-4865-BBDA-04FFEB2E8527}" type="presParOf" srcId="{767760D4-55A5-42A1-B475-FB67B650BF3F}" destId="{1DACD279-9423-44EF-B7CA-7D15862A7BB4}" srcOrd="0" destOrd="0" presId="urn:microsoft.com/office/officeart/2005/8/layout/StepDownProcess"/>
    <dgm:cxn modelId="{EA319810-A437-4E27-9E46-A0F56193803E}" type="presParOf" srcId="{1DACD279-9423-44EF-B7CA-7D15862A7BB4}" destId="{BD3EEA26-A776-4107-BA11-EBA134920CEE}" srcOrd="0" destOrd="0" presId="urn:microsoft.com/office/officeart/2005/8/layout/StepDownProcess"/>
    <dgm:cxn modelId="{58F560BE-EBC3-41BF-AD0D-4DEDC52B1903}" type="presParOf" srcId="{1DACD279-9423-44EF-B7CA-7D15862A7BB4}" destId="{45943163-0CCE-4C99-83FC-9F3A249822E3}" srcOrd="1" destOrd="0" presId="urn:microsoft.com/office/officeart/2005/8/layout/StepDownProcess"/>
    <dgm:cxn modelId="{F4210C0E-983B-4D79-BD66-96F4C57F0F74}" type="presParOf" srcId="{1DACD279-9423-44EF-B7CA-7D15862A7BB4}" destId="{5C274CAD-79E4-464E-8BAA-C36381CA022E}" srcOrd="2" destOrd="0" presId="urn:microsoft.com/office/officeart/2005/8/layout/StepDownProcess"/>
    <dgm:cxn modelId="{3A5CBE69-43C9-4574-A105-60A43A6F41C1}" type="presParOf" srcId="{767760D4-55A5-42A1-B475-FB67B650BF3F}" destId="{348CADC8-C42D-4845-9866-E93BDB4D3D3E}" srcOrd="1" destOrd="0" presId="urn:microsoft.com/office/officeart/2005/8/layout/StepDownProcess"/>
    <dgm:cxn modelId="{C238F8E5-44A9-4EE3-807C-EC51830DAEBD}" type="presParOf" srcId="{767760D4-55A5-42A1-B475-FB67B650BF3F}" destId="{7CA444AE-4904-4A5A-8E69-596CA4640FA6}" srcOrd="2" destOrd="0" presId="urn:microsoft.com/office/officeart/2005/8/layout/StepDownProcess"/>
    <dgm:cxn modelId="{7298395B-1A2B-4765-9FEE-ED1F7E0BBF02}" type="presParOf" srcId="{7CA444AE-4904-4A5A-8E69-596CA4640FA6}" destId="{F0B1077E-91D5-4F92-85C2-68B67D195F02}" srcOrd="0" destOrd="0" presId="urn:microsoft.com/office/officeart/2005/8/layout/StepDownProcess"/>
    <dgm:cxn modelId="{EE598304-68D4-42A9-B5FE-78FD52DD0DE6}" type="presParOf" srcId="{7CA444AE-4904-4A5A-8E69-596CA4640FA6}" destId="{A4B6AB82-0ED5-4A7B-A7E1-1E7F931A016E}" srcOrd="1" destOrd="0" presId="urn:microsoft.com/office/officeart/2005/8/layout/StepDownProcess"/>
    <dgm:cxn modelId="{0A49D689-2FB9-428A-AA9A-1CE7BA121F59}" type="presParOf" srcId="{7CA444AE-4904-4A5A-8E69-596CA4640FA6}" destId="{507A23B2-D154-4820-B467-C2A7ED3E51F3}" srcOrd="2" destOrd="0" presId="urn:microsoft.com/office/officeart/2005/8/layout/StepDownProcess"/>
    <dgm:cxn modelId="{12329F82-BF1A-491A-8626-AE689BA667EC}" type="presParOf" srcId="{767760D4-55A5-42A1-B475-FB67B650BF3F}" destId="{80D3984A-9CC5-49BE-B381-541D2B866D88}" srcOrd="3" destOrd="0" presId="urn:microsoft.com/office/officeart/2005/8/layout/StepDownProcess"/>
    <dgm:cxn modelId="{246048EF-9829-4C18-A8C5-C1CB4DE264C3}" type="presParOf" srcId="{767760D4-55A5-42A1-B475-FB67B650BF3F}" destId="{469E0AAE-7F07-4D6A-A511-084B7C999B25}" srcOrd="4" destOrd="0" presId="urn:microsoft.com/office/officeart/2005/8/layout/StepDownProcess"/>
    <dgm:cxn modelId="{926F42AF-3E90-4C20-BF38-C559C4A94758}" type="presParOf" srcId="{469E0AAE-7F07-4D6A-A511-084B7C999B25}" destId="{7DCA0624-EC30-47D7-83B4-F5DA9977149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500 x 16</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300 x 8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0A7BDBC2-A43B-4A10-A76B-63BB6039C906}">
      <dgm:prSet/>
      <dgm:spPr/>
      <dgm:t>
        <a:bodyPr/>
        <a:lstStyle/>
        <a:p>
          <a:endParaRPr lang="en-US"/>
        </a:p>
      </dgm:t>
    </dgm:pt>
    <dgm:pt modelId="{3759FAB7-2AE2-4ACA-A1F7-2F5C0F75A0C0}" type="parTrans" cxnId="{47B34124-81C7-4787-A0BF-3F49507A24E2}">
      <dgm:prSet/>
      <dgm:spPr/>
      <dgm:t>
        <a:bodyPr/>
        <a:lstStyle/>
        <a:p>
          <a:endParaRPr lang="en-US"/>
        </a:p>
      </dgm:t>
    </dgm:pt>
    <dgm:pt modelId="{BACC6C65-3997-4469-93C4-325B0B23EFC6}" type="sibTrans" cxnId="{47B34124-81C7-4787-A0BF-3F49507A24E2}">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EFB16099-4BBD-4029-82D8-C22D0E21741B}" type="pres">
      <dgm:prSet presAssocID="{3759FAB7-2AE2-4ACA-A1F7-2F5C0F75A0C0}" presName="conn2-1" presStyleLbl="parChTrans1D3" presStyleIdx="0" presStyleCnt="1"/>
      <dgm:spPr/>
    </dgm:pt>
    <dgm:pt modelId="{1EB1C028-D1F9-48E3-8B78-4A7383983AC6}" type="pres">
      <dgm:prSet presAssocID="{3759FAB7-2AE2-4ACA-A1F7-2F5C0F75A0C0}" presName="connTx" presStyleLbl="parChTrans1D3" presStyleIdx="0" presStyleCnt="1"/>
      <dgm:spPr/>
    </dgm:pt>
    <dgm:pt modelId="{7F3E5EC6-C531-4A10-BB11-818184D13BF5}" type="pres">
      <dgm:prSet presAssocID="{0A7BDBC2-A43B-4A10-A76B-63BB6039C906}" presName="root2" presStyleCnt="0"/>
      <dgm:spPr/>
    </dgm:pt>
    <dgm:pt modelId="{43829FAC-9CD6-4BE7-9DA3-2164356D9987}" type="pres">
      <dgm:prSet presAssocID="{0A7BDBC2-A43B-4A10-A76B-63BB6039C906}" presName="LevelTwoTextNode" presStyleLbl="node3" presStyleIdx="0" presStyleCnt="1">
        <dgm:presLayoutVars>
          <dgm:chPref val="3"/>
        </dgm:presLayoutVars>
      </dgm:prSet>
      <dgm:spPr/>
    </dgm:pt>
    <dgm:pt modelId="{D1264E39-36EB-40E9-B838-8C8B629D2DF5}" type="pres">
      <dgm:prSet presAssocID="{0A7BDBC2-A43B-4A10-A76B-63BB6039C906}"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47B34124-81C7-4787-A0BF-3F49507A24E2}" srcId="{2083CDAD-5976-4EB9-892F-B62029E539B4}" destId="{0A7BDBC2-A43B-4A10-A76B-63BB6039C906}" srcOrd="0" destOrd="0" parTransId="{3759FAB7-2AE2-4ACA-A1F7-2F5C0F75A0C0}" sibTransId="{BACC6C65-3997-4469-93C4-325B0B23EFC6}"/>
    <dgm:cxn modelId="{0B136C2B-AB42-40F1-B3D6-3814F6D03912}" type="presOf" srcId="{2083CDAD-5976-4EB9-892F-B62029E539B4}" destId="{9159F5F2-2AB2-48F7-B467-7C55F8E05DE0}"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9DACA88-1EC4-4D93-ADEC-5034F9A44C6D}" type="presOf" srcId="{0A7BDBC2-A43B-4A10-A76B-63BB6039C906}" destId="{43829FAC-9CD6-4BE7-9DA3-2164356D9987}"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10B23193-9F2C-4995-8825-BA040CCF783D}" type="presOf" srcId="{3759FAB7-2AE2-4ACA-A1F7-2F5C0F75A0C0}" destId="{EFB16099-4BBD-4029-82D8-C22D0E21741B}" srcOrd="0" destOrd="0" presId="urn:microsoft.com/office/officeart/2005/8/layout/hierarchy2"/>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EDD2B9C1-5DCB-44ED-BCBC-7017EC7739D1}" type="presOf" srcId="{3759FAB7-2AE2-4ACA-A1F7-2F5C0F75A0C0}" destId="{1EB1C028-D1F9-48E3-8B78-4A7383983AC6}" srcOrd="1"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A83EDC4-4AC5-432E-A727-3523A490FF7A}" type="presParOf" srcId="{54A57D64-8E5F-4945-9A3D-A8A698D51B6D}" destId="{EFB16099-4BBD-4029-82D8-C22D0E21741B}" srcOrd="0" destOrd="0" presId="urn:microsoft.com/office/officeart/2005/8/layout/hierarchy2"/>
    <dgm:cxn modelId="{F5F8237B-DF07-4991-A657-83BAE566FD2D}" type="presParOf" srcId="{EFB16099-4BBD-4029-82D8-C22D0E21741B}" destId="{1EB1C028-D1F9-48E3-8B78-4A7383983AC6}" srcOrd="0" destOrd="0" presId="urn:microsoft.com/office/officeart/2005/8/layout/hierarchy2"/>
    <dgm:cxn modelId="{E9671945-86AB-4A8A-84CE-3101F6E7858A}" type="presParOf" srcId="{54A57D64-8E5F-4945-9A3D-A8A698D51B6D}" destId="{7F3E5EC6-C531-4A10-BB11-818184D13BF5}" srcOrd="1" destOrd="0" presId="urn:microsoft.com/office/officeart/2005/8/layout/hierarchy2"/>
    <dgm:cxn modelId="{A23361D7-74F1-4144-919D-68A231AE2929}" type="presParOf" srcId="{7F3E5EC6-C531-4A10-BB11-818184D13BF5}" destId="{43829FAC-9CD6-4BE7-9DA3-2164356D9987}" srcOrd="0" destOrd="0" presId="urn:microsoft.com/office/officeart/2005/8/layout/hierarchy2"/>
    <dgm:cxn modelId="{22E52EC0-AB80-468C-B37E-2751A507699F}" type="presParOf" srcId="{7F3E5EC6-C531-4A10-BB11-818184D13BF5}" destId="{D1264E39-36EB-40E9-B838-8C8B629D2DF5}"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BFB60-27CF-462B-BF98-23539921A3A6}">
      <dsp:nvSpPr>
        <dsp:cNvPr id="0" name=""/>
        <dsp:cNvSpPr/>
      </dsp:nvSpPr>
      <dsp:spPr>
        <a:xfrm>
          <a:off x="2629763" y="988681"/>
          <a:ext cx="1194420" cy="414592"/>
        </a:xfrm>
        <a:custGeom>
          <a:avLst/>
          <a:gdLst/>
          <a:ahLst/>
          <a:cxnLst/>
          <a:rect l="0" t="0" r="0" b="0"/>
          <a:pathLst>
            <a:path>
              <a:moveTo>
                <a:pt x="0" y="0"/>
              </a:moveTo>
              <a:lnTo>
                <a:pt x="0" y="207296"/>
              </a:lnTo>
              <a:lnTo>
                <a:pt x="1194420" y="207296"/>
              </a:lnTo>
              <a:lnTo>
                <a:pt x="119442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F2310-366C-4B8B-9F3B-EE1046CAF91E}">
      <dsp:nvSpPr>
        <dsp:cNvPr id="0" name=""/>
        <dsp:cNvSpPr/>
      </dsp:nvSpPr>
      <dsp:spPr>
        <a:xfrm>
          <a:off x="1435342" y="988681"/>
          <a:ext cx="1194420" cy="414592"/>
        </a:xfrm>
        <a:custGeom>
          <a:avLst/>
          <a:gdLst/>
          <a:ahLst/>
          <a:cxnLst/>
          <a:rect l="0" t="0" r="0" b="0"/>
          <a:pathLst>
            <a:path>
              <a:moveTo>
                <a:pt x="1194420" y="0"/>
              </a:moveTo>
              <a:lnTo>
                <a:pt x="1194420" y="207296"/>
              </a:lnTo>
              <a:lnTo>
                <a:pt x="0" y="207296"/>
              </a:lnTo>
              <a:lnTo>
                <a:pt x="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8BFF1-F11D-45CD-9B45-D1CB5D95AB02}">
      <dsp:nvSpPr>
        <dsp:cNvPr id="0" name=""/>
        <dsp:cNvSpPr/>
      </dsp:nvSpPr>
      <dsp:spPr>
        <a:xfrm>
          <a:off x="1642638" y="1557"/>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Ensemble</a:t>
          </a:r>
        </a:p>
      </dsp:txBody>
      <dsp:txXfrm>
        <a:off x="1642638" y="1557"/>
        <a:ext cx="1974248" cy="987124"/>
      </dsp:txXfrm>
    </dsp:sp>
    <dsp:sp modelId="{41CE85BB-5E24-40A6-89E2-DC1551C2AF04}">
      <dsp:nvSpPr>
        <dsp:cNvPr id="0" name=""/>
        <dsp:cNvSpPr/>
      </dsp:nvSpPr>
      <dsp:spPr>
        <a:xfrm>
          <a:off x="448218"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Bagging/ Bootstrap (Parallel)</a:t>
          </a:r>
        </a:p>
      </dsp:txBody>
      <dsp:txXfrm>
        <a:off x="448218" y="1403274"/>
        <a:ext cx="1974248" cy="987124"/>
      </dsp:txXfrm>
    </dsp:sp>
    <dsp:sp modelId="{628AE05A-8794-45C5-B271-9C49393C9F98}">
      <dsp:nvSpPr>
        <dsp:cNvPr id="0" name=""/>
        <dsp:cNvSpPr/>
      </dsp:nvSpPr>
      <dsp:spPr>
        <a:xfrm>
          <a:off x="2837059"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Boosting (sequential)</a:t>
          </a:r>
        </a:p>
      </dsp:txBody>
      <dsp:txXfrm>
        <a:off x="2837059" y="1403274"/>
        <a:ext cx="1974248" cy="987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114373"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M x N</a:t>
          </a:r>
        </a:p>
      </dsp:txBody>
      <dsp:txXfrm>
        <a:off x="1151529" y="1173497"/>
        <a:ext cx="1516493" cy="1194275"/>
      </dsp:txXfrm>
    </dsp:sp>
    <dsp:sp modelId="{7C2AA728-637E-4CD7-87E7-346EEF4CEACF}">
      <dsp:nvSpPr>
        <dsp:cNvPr id="0" name=""/>
        <dsp:cNvSpPr/>
      </dsp:nvSpPr>
      <dsp:spPr>
        <a:xfrm rot="17692822">
          <a:off x="2267118"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1046789"/>
        <a:ext cx="75622" cy="75622"/>
      </dsp:txXfrm>
    </dsp:sp>
    <dsp:sp modelId="{9159F5F2-2AB2-48F7-B467-7C55F8E05DE0}">
      <dsp:nvSpPr>
        <dsp:cNvPr id="0" name=""/>
        <dsp:cNvSpPr/>
      </dsp:nvSpPr>
      <dsp:spPr>
        <a:xfrm>
          <a:off x="3341501"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m1 x n1 </a:t>
          </a:r>
        </a:p>
      </dsp:txBody>
      <dsp:txXfrm>
        <a:off x="3364798" y="24161"/>
        <a:ext cx="1544211" cy="748808"/>
      </dsp:txXfrm>
    </dsp:sp>
    <dsp:sp modelId="{B2D013CB-AA18-4101-8B7C-D5DE66BE57C3}">
      <dsp:nvSpPr>
        <dsp:cNvPr id="0" name=""/>
        <dsp:cNvSpPr/>
      </dsp:nvSpPr>
      <dsp:spPr>
        <a:xfrm rot="19457599">
          <a:off x="2631523"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522366"/>
        <a:ext cx="39181" cy="39181"/>
      </dsp:txXfrm>
    </dsp:sp>
    <dsp:sp modelId="{F669CA78-7D53-4C91-80D8-0B3C8E23E48A}">
      <dsp:nvSpPr>
        <dsp:cNvPr id="0" name=""/>
        <dsp:cNvSpPr/>
      </dsp:nvSpPr>
      <dsp:spPr>
        <a:xfrm>
          <a:off x="3341501"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a:p>
          <a:pPr marL="0" lvl="0" indent="0" algn="ctr" defTabSz="933450">
            <a:lnSpc>
              <a:spcPct val="90000"/>
            </a:lnSpc>
            <a:spcBef>
              <a:spcPct val="0"/>
            </a:spcBef>
            <a:spcAft>
              <a:spcPct val="35000"/>
            </a:spcAft>
            <a:buNone/>
          </a:pPr>
          <a:r>
            <a:rPr lang="en-US" sz="2100" kern="1200" dirty="0"/>
            <a:t>m2 x n2</a:t>
          </a:r>
        </a:p>
      </dsp:txBody>
      <dsp:txXfrm>
        <a:off x="3364798" y="938874"/>
        <a:ext cx="1544211" cy="748808"/>
      </dsp:txXfrm>
    </dsp:sp>
    <dsp:sp modelId="{E553891F-A910-4F02-AF06-AE8C5B588CDF}">
      <dsp:nvSpPr>
        <dsp:cNvPr id="0" name=""/>
        <dsp:cNvSpPr/>
      </dsp:nvSpPr>
      <dsp:spPr>
        <a:xfrm rot="2142401">
          <a:off x="2631523"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979722"/>
        <a:ext cx="39181" cy="39181"/>
      </dsp:txXfrm>
    </dsp:sp>
    <dsp:sp modelId="{6406021A-35F0-4369-B377-B535F29E4BBA}">
      <dsp:nvSpPr>
        <dsp:cNvPr id="0" name=""/>
        <dsp:cNvSpPr/>
      </dsp:nvSpPr>
      <dsp:spPr>
        <a:xfrm>
          <a:off x="3341501"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a:p>
          <a:pPr marL="0" lvl="0" indent="0" algn="ctr" defTabSz="933450">
            <a:lnSpc>
              <a:spcPct val="90000"/>
            </a:lnSpc>
            <a:spcBef>
              <a:spcPct val="0"/>
            </a:spcBef>
            <a:spcAft>
              <a:spcPct val="35000"/>
            </a:spcAft>
            <a:buNone/>
          </a:pPr>
          <a:r>
            <a:rPr lang="en-US" sz="2100" kern="1200" dirty="0"/>
            <a:t>m3 x n3</a:t>
          </a:r>
        </a:p>
      </dsp:txBody>
      <dsp:txXfrm>
        <a:off x="3364798" y="1853587"/>
        <a:ext cx="1544211" cy="748808"/>
      </dsp:txXfrm>
    </dsp:sp>
    <dsp:sp modelId="{93485D50-6096-4619-83AC-7FD4EF956249}">
      <dsp:nvSpPr>
        <dsp:cNvPr id="0" name=""/>
        <dsp:cNvSpPr/>
      </dsp:nvSpPr>
      <dsp:spPr>
        <a:xfrm rot="3907178">
          <a:off x="2267118"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2418859"/>
        <a:ext cx="75622" cy="75622"/>
      </dsp:txXfrm>
    </dsp:sp>
    <dsp:sp modelId="{B8235F4D-1BCE-4DBD-ADE8-0EA4C305FADB}">
      <dsp:nvSpPr>
        <dsp:cNvPr id="0" name=""/>
        <dsp:cNvSpPr/>
      </dsp:nvSpPr>
      <dsp:spPr>
        <a:xfrm>
          <a:off x="3341501"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a:p>
          <a:pPr marL="0" lvl="0" indent="0" algn="ctr" defTabSz="933450">
            <a:lnSpc>
              <a:spcPct val="90000"/>
            </a:lnSpc>
            <a:spcBef>
              <a:spcPct val="0"/>
            </a:spcBef>
            <a:spcAft>
              <a:spcPct val="35000"/>
            </a:spcAft>
            <a:buNone/>
          </a:pPr>
          <a:r>
            <a:rPr lang="en-US" sz="2100" kern="1200" dirty="0"/>
            <a:t>m4 x n4</a:t>
          </a:r>
        </a:p>
      </dsp:txBody>
      <dsp:txXfrm>
        <a:off x="3364798" y="2768300"/>
        <a:ext cx="1544211" cy="74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437697" y="854613"/>
          <a:ext cx="1196404" cy="9540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 Data</a:t>
          </a:r>
        </a:p>
        <a:p>
          <a:pPr marL="0" lvl="0" indent="0" algn="ctr" defTabSz="711200">
            <a:lnSpc>
              <a:spcPct val="90000"/>
            </a:lnSpc>
            <a:spcBef>
              <a:spcPct val="0"/>
            </a:spcBef>
            <a:spcAft>
              <a:spcPct val="35000"/>
            </a:spcAft>
            <a:buNone/>
          </a:pPr>
          <a:r>
            <a:rPr lang="en-US" sz="1600" kern="1200" dirty="0"/>
            <a:t>M x N</a:t>
          </a:r>
        </a:p>
      </dsp:txBody>
      <dsp:txXfrm>
        <a:off x="1465641" y="882557"/>
        <a:ext cx="1140516" cy="898184"/>
      </dsp:txXfrm>
    </dsp:sp>
    <dsp:sp modelId="{7C2AA728-637E-4CD7-87E7-346EEF4CEACF}">
      <dsp:nvSpPr>
        <dsp:cNvPr id="0" name=""/>
        <dsp:cNvSpPr/>
      </dsp:nvSpPr>
      <dsp:spPr>
        <a:xfrm rot="17692822">
          <a:off x="2304648" y="795485"/>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787263"/>
        <a:ext cx="56873" cy="56873"/>
      </dsp:txXfrm>
    </dsp:sp>
    <dsp:sp modelId="{9159F5F2-2AB2-48F7-B467-7C55F8E05DE0}">
      <dsp:nvSpPr>
        <dsp:cNvPr id="0" name=""/>
        <dsp:cNvSpPr/>
      </dsp:nvSpPr>
      <dsp:spPr>
        <a:xfrm>
          <a:off x="3112663" y="650"/>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DT1:</a:t>
          </a:r>
        </a:p>
        <a:p>
          <a:pPr marL="0" lvl="0" indent="0" algn="ctr" defTabSz="711200">
            <a:lnSpc>
              <a:spcPct val="90000"/>
            </a:lnSpc>
            <a:spcBef>
              <a:spcPct val="0"/>
            </a:spcBef>
            <a:spcAft>
              <a:spcPct val="35000"/>
            </a:spcAft>
            <a:buNone/>
          </a:pPr>
          <a:r>
            <a:rPr lang="en-US" sz="1600" kern="1200" dirty="0"/>
            <a:t>m1 x n1 </a:t>
          </a:r>
        </a:p>
      </dsp:txBody>
      <dsp:txXfrm>
        <a:off x="3130184" y="18171"/>
        <a:ext cx="1161362" cy="563160"/>
      </dsp:txXfrm>
    </dsp:sp>
    <dsp:sp modelId="{121C3814-28A3-4D06-B41E-71EEFA5B45F9}">
      <dsp:nvSpPr>
        <dsp:cNvPr id="0" name=""/>
        <dsp:cNvSpPr/>
      </dsp:nvSpPr>
      <dsp:spPr>
        <a:xfrm>
          <a:off x="4309068" y="279536"/>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87787"/>
        <a:ext cx="23928" cy="23928"/>
      </dsp:txXfrm>
    </dsp:sp>
    <dsp:sp modelId="{4DF28975-A4F1-4826-8017-14685437114D}">
      <dsp:nvSpPr>
        <dsp:cNvPr id="0" name=""/>
        <dsp:cNvSpPr/>
      </dsp:nvSpPr>
      <dsp:spPr>
        <a:xfrm>
          <a:off x="4787629" y="650"/>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8171"/>
        <a:ext cx="1161362" cy="563160"/>
      </dsp:txXfrm>
    </dsp:sp>
    <dsp:sp modelId="{B2D013CB-AA18-4101-8B7C-D5DE66BE57C3}">
      <dsp:nvSpPr>
        <dsp:cNvPr id="0" name=""/>
        <dsp:cNvSpPr/>
      </dsp:nvSpPr>
      <dsp:spPr>
        <a:xfrm rot="19457599">
          <a:off x="2578707" y="1139452"/>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144933"/>
        <a:ext cx="29467" cy="29467"/>
      </dsp:txXfrm>
    </dsp:sp>
    <dsp:sp modelId="{F669CA78-7D53-4C91-80D8-0B3C8E23E48A}">
      <dsp:nvSpPr>
        <dsp:cNvPr id="0" name=""/>
        <dsp:cNvSpPr/>
      </dsp:nvSpPr>
      <dsp:spPr>
        <a:xfrm>
          <a:off x="3112663" y="688582"/>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DT2:</a:t>
          </a:r>
        </a:p>
        <a:p>
          <a:pPr marL="0" lvl="0" indent="0" algn="ctr" defTabSz="711200">
            <a:lnSpc>
              <a:spcPct val="90000"/>
            </a:lnSpc>
            <a:spcBef>
              <a:spcPct val="0"/>
            </a:spcBef>
            <a:spcAft>
              <a:spcPct val="35000"/>
            </a:spcAft>
            <a:buNone/>
          </a:pPr>
          <a:r>
            <a:rPr lang="en-US" sz="1600" kern="1200" dirty="0"/>
            <a:t>m2 x n2</a:t>
          </a:r>
        </a:p>
      </dsp:txBody>
      <dsp:txXfrm>
        <a:off x="3130184" y="706103"/>
        <a:ext cx="1161362" cy="563160"/>
      </dsp:txXfrm>
    </dsp:sp>
    <dsp:sp modelId="{8F60684A-0A9E-4B3B-9180-BBFF7AA0788C}">
      <dsp:nvSpPr>
        <dsp:cNvPr id="0" name=""/>
        <dsp:cNvSpPr/>
      </dsp:nvSpPr>
      <dsp:spPr>
        <a:xfrm>
          <a:off x="4309068" y="967468"/>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975719"/>
        <a:ext cx="23928" cy="23928"/>
      </dsp:txXfrm>
    </dsp:sp>
    <dsp:sp modelId="{94378AA4-EE28-43A5-910F-B52A38FCA64E}">
      <dsp:nvSpPr>
        <dsp:cNvPr id="0" name=""/>
        <dsp:cNvSpPr/>
      </dsp:nvSpPr>
      <dsp:spPr>
        <a:xfrm>
          <a:off x="4787629" y="688582"/>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706103"/>
        <a:ext cx="1161362" cy="563160"/>
      </dsp:txXfrm>
    </dsp:sp>
    <dsp:sp modelId="{E553891F-A910-4F02-AF06-AE8C5B588CDF}">
      <dsp:nvSpPr>
        <dsp:cNvPr id="0" name=""/>
        <dsp:cNvSpPr/>
      </dsp:nvSpPr>
      <dsp:spPr>
        <a:xfrm rot="2142401">
          <a:off x="2578707" y="1483418"/>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488899"/>
        <a:ext cx="29467" cy="29467"/>
      </dsp:txXfrm>
    </dsp:sp>
    <dsp:sp modelId="{6406021A-35F0-4369-B377-B535F29E4BBA}">
      <dsp:nvSpPr>
        <dsp:cNvPr id="0" name=""/>
        <dsp:cNvSpPr/>
      </dsp:nvSpPr>
      <dsp:spPr>
        <a:xfrm>
          <a:off x="3112663" y="1376515"/>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DT3:</a:t>
          </a:r>
        </a:p>
        <a:p>
          <a:pPr marL="0" lvl="0" indent="0" algn="ctr" defTabSz="711200">
            <a:lnSpc>
              <a:spcPct val="90000"/>
            </a:lnSpc>
            <a:spcBef>
              <a:spcPct val="0"/>
            </a:spcBef>
            <a:spcAft>
              <a:spcPct val="35000"/>
            </a:spcAft>
            <a:buNone/>
          </a:pPr>
          <a:r>
            <a:rPr lang="en-US" sz="1600" kern="1200" dirty="0"/>
            <a:t>m3 x n3</a:t>
          </a:r>
        </a:p>
      </dsp:txBody>
      <dsp:txXfrm>
        <a:off x="3130184" y="1394036"/>
        <a:ext cx="1161362" cy="563160"/>
      </dsp:txXfrm>
    </dsp:sp>
    <dsp:sp modelId="{5024E20A-EE7F-4EF1-A265-1B6610BBA8AB}">
      <dsp:nvSpPr>
        <dsp:cNvPr id="0" name=""/>
        <dsp:cNvSpPr/>
      </dsp:nvSpPr>
      <dsp:spPr>
        <a:xfrm>
          <a:off x="4309068" y="1655401"/>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1663652"/>
        <a:ext cx="23928" cy="23928"/>
      </dsp:txXfrm>
    </dsp:sp>
    <dsp:sp modelId="{EED96D46-71B8-4B55-A4A8-CFA8382A39AE}">
      <dsp:nvSpPr>
        <dsp:cNvPr id="0" name=""/>
        <dsp:cNvSpPr/>
      </dsp:nvSpPr>
      <dsp:spPr>
        <a:xfrm>
          <a:off x="4787629" y="1376515"/>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394036"/>
        <a:ext cx="1161362" cy="563160"/>
      </dsp:txXfrm>
    </dsp:sp>
    <dsp:sp modelId="{93485D50-6096-4619-83AC-7FD4EF956249}">
      <dsp:nvSpPr>
        <dsp:cNvPr id="0" name=""/>
        <dsp:cNvSpPr/>
      </dsp:nvSpPr>
      <dsp:spPr>
        <a:xfrm rot="3907178">
          <a:off x="2304648" y="1827384"/>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1819162"/>
        <a:ext cx="56873" cy="56873"/>
      </dsp:txXfrm>
    </dsp:sp>
    <dsp:sp modelId="{B8235F4D-1BCE-4DBD-ADE8-0EA4C305FADB}">
      <dsp:nvSpPr>
        <dsp:cNvPr id="0" name=""/>
        <dsp:cNvSpPr/>
      </dsp:nvSpPr>
      <dsp:spPr>
        <a:xfrm>
          <a:off x="3112663" y="2064447"/>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DT4:</a:t>
          </a:r>
        </a:p>
        <a:p>
          <a:pPr marL="0" lvl="0" indent="0" algn="ctr" defTabSz="711200">
            <a:lnSpc>
              <a:spcPct val="90000"/>
            </a:lnSpc>
            <a:spcBef>
              <a:spcPct val="0"/>
            </a:spcBef>
            <a:spcAft>
              <a:spcPct val="35000"/>
            </a:spcAft>
            <a:buNone/>
          </a:pPr>
          <a:r>
            <a:rPr lang="en-US" sz="1600" kern="1200" dirty="0"/>
            <a:t>m4 x n4</a:t>
          </a:r>
        </a:p>
      </dsp:txBody>
      <dsp:txXfrm>
        <a:off x="3130184" y="2081968"/>
        <a:ext cx="1161362" cy="563160"/>
      </dsp:txXfrm>
    </dsp:sp>
    <dsp:sp modelId="{397CC3D4-CAAB-4695-9BFA-0D0041CC30D9}">
      <dsp:nvSpPr>
        <dsp:cNvPr id="0" name=""/>
        <dsp:cNvSpPr/>
      </dsp:nvSpPr>
      <dsp:spPr>
        <a:xfrm>
          <a:off x="4309068" y="2343333"/>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351584"/>
        <a:ext cx="23928" cy="23928"/>
      </dsp:txXfrm>
    </dsp:sp>
    <dsp:sp modelId="{47CE0D34-9C64-4B4C-9F26-457B6D968EF9}">
      <dsp:nvSpPr>
        <dsp:cNvPr id="0" name=""/>
        <dsp:cNvSpPr/>
      </dsp:nvSpPr>
      <dsp:spPr>
        <a:xfrm>
          <a:off x="4787629" y="2064447"/>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2081968"/>
        <a:ext cx="1161362" cy="563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EA26-A776-4107-BA11-EBA134920CEE}">
      <dsp:nvSpPr>
        <dsp:cNvPr id="0" name=""/>
        <dsp:cNvSpPr/>
      </dsp:nvSpPr>
      <dsp:spPr>
        <a:xfrm rot="5400000">
          <a:off x="1985031" y="654560"/>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45943163-0CCE-4C99-83FC-9F3A249822E3}">
      <dsp:nvSpPr>
        <dsp:cNvPr id="0" name=""/>
        <dsp:cNvSpPr/>
      </dsp:nvSpPr>
      <dsp:spPr>
        <a:xfrm>
          <a:off x="1831657" y="12835"/>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DT1</a:t>
          </a:r>
        </a:p>
      </dsp:txBody>
      <dsp:txXfrm>
        <a:off x="1864962" y="46140"/>
        <a:ext cx="907920" cy="615530"/>
      </dsp:txXfrm>
    </dsp:sp>
    <dsp:sp modelId="{5C274CAD-79E4-464E-8BAA-C36381CA022E}">
      <dsp:nvSpPr>
        <dsp:cNvPr id="0" name=""/>
        <dsp:cNvSpPr/>
      </dsp:nvSpPr>
      <dsp:spPr>
        <a:xfrm>
          <a:off x="2806188" y="77893"/>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B1077E-91D5-4F92-85C2-68B67D195F02}">
      <dsp:nvSpPr>
        <dsp:cNvPr id="0" name=""/>
        <dsp:cNvSpPr/>
      </dsp:nvSpPr>
      <dsp:spPr>
        <a:xfrm rot="5400000">
          <a:off x="2793021" y="1420828"/>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4B6AB82-0ED5-4A7B-A7E1-1E7F931A016E}">
      <dsp:nvSpPr>
        <dsp:cNvPr id="0" name=""/>
        <dsp:cNvSpPr/>
      </dsp:nvSpPr>
      <dsp:spPr>
        <a:xfrm>
          <a:off x="2639647" y="779103"/>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DT2</a:t>
          </a:r>
        </a:p>
      </dsp:txBody>
      <dsp:txXfrm>
        <a:off x="2672952" y="812408"/>
        <a:ext cx="907920" cy="615530"/>
      </dsp:txXfrm>
    </dsp:sp>
    <dsp:sp modelId="{507A23B2-D154-4820-B467-C2A7ED3E51F3}">
      <dsp:nvSpPr>
        <dsp:cNvPr id="0" name=""/>
        <dsp:cNvSpPr/>
      </dsp:nvSpPr>
      <dsp:spPr>
        <a:xfrm>
          <a:off x="3614177" y="844161"/>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CA0624-EC30-47D7-83B4-F5DA9977149F}">
      <dsp:nvSpPr>
        <dsp:cNvPr id="0" name=""/>
        <dsp:cNvSpPr/>
      </dsp:nvSpPr>
      <dsp:spPr>
        <a:xfrm>
          <a:off x="3447636" y="1545372"/>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DT3</a:t>
          </a:r>
        </a:p>
      </dsp:txBody>
      <dsp:txXfrm>
        <a:off x="3480941" y="1578677"/>
        <a:ext cx="907920" cy="615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763027"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500 x 16</a:t>
          </a:r>
        </a:p>
      </dsp:txBody>
      <dsp:txXfrm>
        <a:off x="1800183" y="1173497"/>
        <a:ext cx="1516493" cy="1194275"/>
      </dsp:txXfrm>
    </dsp:sp>
    <dsp:sp modelId="{7C2AA728-637E-4CD7-87E7-346EEF4CEACF}">
      <dsp:nvSpPr>
        <dsp:cNvPr id="0" name=""/>
        <dsp:cNvSpPr/>
      </dsp:nvSpPr>
      <dsp:spPr>
        <a:xfrm rot="17692822">
          <a:off x="2915773"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1046789"/>
        <a:ext cx="75622" cy="75622"/>
      </dsp:txXfrm>
    </dsp:sp>
    <dsp:sp modelId="{9159F5F2-2AB2-48F7-B467-7C55F8E05DE0}">
      <dsp:nvSpPr>
        <dsp:cNvPr id="0" name=""/>
        <dsp:cNvSpPr/>
      </dsp:nvSpPr>
      <dsp:spPr>
        <a:xfrm>
          <a:off x="3990155"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300 x 8 </a:t>
          </a:r>
        </a:p>
      </dsp:txBody>
      <dsp:txXfrm>
        <a:off x="4013452" y="24161"/>
        <a:ext cx="1544211" cy="748808"/>
      </dsp:txXfrm>
    </dsp:sp>
    <dsp:sp modelId="{EFB16099-4BBD-4029-82D8-C22D0E21741B}">
      <dsp:nvSpPr>
        <dsp:cNvPr id="0" name=""/>
        <dsp:cNvSpPr/>
      </dsp:nvSpPr>
      <dsp:spPr>
        <a:xfrm>
          <a:off x="5580960" y="378351"/>
          <a:ext cx="636322" cy="40429"/>
        </a:xfrm>
        <a:custGeom>
          <a:avLst/>
          <a:gdLst/>
          <a:ahLst/>
          <a:cxnLst/>
          <a:rect l="0" t="0" r="0" b="0"/>
          <a:pathLst>
            <a:path>
              <a:moveTo>
                <a:pt x="0" y="20214"/>
              </a:moveTo>
              <a:lnTo>
                <a:pt x="636322"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3213" y="382657"/>
        <a:ext cx="31816" cy="31816"/>
      </dsp:txXfrm>
    </dsp:sp>
    <dsp:sp modelId="{43829FAC-9CD6-4BE7-9DA3-2164356D9987}">
      <dsp:nvSpPr>
        <dsp:cNvPr id="0" name=""/>
        <dsp:cNvSpPr/>
      </dsp:nvSpPr>
      <dsp:spPr>
        <a:xfrm>
          <a:off x="6217282" y="864"/>
          <a:ext cx="1590805" cy="79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40579" y="24161"/>
        <a:ext cx="1544211" cy="748808"/>
      </dsp:txXfrm>
    </dsp:sp>
    <dsp:sp modelId="{B2D013CB-AA18-4101-8B7C-D5DE66BE57C3}">
      <dsp:nvSpPr>
        <dsp:cNvPr id="0" name=""/>
        <dsp:cNvSpPr/>
      </dsp:nvSpPr>
      <dsp:spPr>
        <a:xfrm rot="19457599">
          <a:off x="3280177"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522366"/>
        <a:ext cx="39181" cy="39181"/>
      </dsp:txXfrm>
    </dsp:sp>
    <dsp:sp modelId="{F669CA78-7D53-4C91-80D8-0B3C8E23E48A}">
      <dsp:nvSpPr>
        <dsp:cNvPr id="0" name=""/>
        <dsp:cNvSpPr/>
      </dsp:nvSpPr>
      <dsp:spPr>
        <a:xfrm>
          <a:off x="3990155"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dsp:txBody>
      <dsp:txXfrm>
        <a:off x="4013452" y="938874"/>
        <a:ext cx="1544211" cy="748808"/>
      </dsp:txXfrm>
    </dsp:sp>
    <dsp:sp modelId="{E553891F-A910-4F02-AF06-AE8C5B588CDF}">
      <dsp:nvSpPr>
        <dsp:cNvPr id="0" name=""/>
        <dsp:cNvSpPr/>
      </dsp:nvSpPr>
      <dsp:spPr>
        <a:xfrm rot="2142401">
          <a:off x="3280177"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979722"/>
        <a:ext cx="39181" cy="39181"/>
      </dsp:txXfrm>
    </dsp:sp>
    <dsp:sp modelId="{6406021A-35F0-4369-B377-B535F29E4BBA}">
      <dsp:nvSpPr>
        <dsp:cNvPr id="0" name=""/>
        <dsp:cNvSpPr/>
      </dsp:nvSpPr>
      <dsp:spPr>
        <a:xfrm>
          <a:off x="3990155"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dsp:txBody>
      <dsp:txXfrm>
        <a:off x="4013452" y="1853587"/>
        <a:ext cx="1544211" cy="748808"/>
      </dsp:txXfrm>
    </dsp:sp>
    <dsp:sp modelId="{93485D50-6096-4619-83AC-7FD4EF956249}">
      <dsp:nvSpPr>
        <dsp:cNvPr id="0" name=""/>
        <dsp:cNvSpPr/>
      </dsp:nvSpPr>
      <dsp:spPr>
        <a:xfrm rot="3907178">
          <a:off x="2915773"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2418859"/>
        <a:ext cx="75622" cy="75622"/>
      </dsp:txXfrm>
    </dsp:sp>
    <dsp:sp modelId="{B8235F4D-1BCE-4DBD-ADE8-0EA4C305FADB}">
      <dsp:nvSpPr>
        <dsp:cNvPr id="0" name=""/>
        <dsp:cNvSpPr/>
      </dsp:nvSpPr>
      <dsp:spPr>
        <a:xfrm>
          <a:off x="3990155"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dsp:txBody>
      <dsp:txXfrm>
        <a:off x="4013452" y="2768300"/>
        <a:ext cx="1544211" cy="7488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4:50:28.197"/>
    </inkml:context>
    <inkml:brush xml:id="br0">
      <inkml:brushProperty name="width" value="0.05292" units="cm"/>
      <inkml:brushProperty name="height" value="0.05292" units="cm"/>
      <inkml:brushProperty name="color" value="#FF0000"/>
    </inkml:brush>
  </inkml:definitions>
  <inkml:trace contextRef="#ctx0" brushRef="#br0">10137 6175 31 0,'0'0'0'0,"0"0"-30"16,0 0 29-16,0 0 1 16,0 0 0-16,0 0 0 15,0 0 9-15,5 0 0 16,-5 0 1-16,0 0-1 16,0 0 4-16,0 0 10 15,0 0 10-15,0 0 5 16,0 0-2-16,0 0 1 0,0 0 1 15,3 0-6-15,-3 0-4 16,7 0-6-16,2 0-3 16,6 0 4-16,8 0 4 15,5 0-10-15,9 0-1 16,9 0-3-16,11 0-5 16,9-4 1-16,8-4-2 15,14 1-3-15,5 2 2 16,2-3-1-16,4 3-2 15,2 1 2-15,2-1-3 16,5 3 0-16,5 0 0 16,8 2 0-16,7 0 0 0,12 0 1 15,8 0 0 1,0 0 4-16,6 2-5 0,-4 2-1 16,-1-3 0-16,-1-1 0 15,0 0 1-15,-8 0 77 16,2-4-79-16,-9 3-13 15,-5 1-3-15,-6 0 16 16,-7 0 4-16,-3-2 0 16,-5-4-4-16,-2 3 1 15,-7-2-1-15,-5 4-1 16,-9 0 1-16,-1-1 1 16,-3 1 0-16,1-1 0 15,3 2 2-15,-4 0-3 16,-5 0 0-16,-8 0 0 0,7 0 2 15,0-1 33-15,6-2-35 16,4 0-10-16,1 0 6 16,-5 1 4-16,-2-1 1 15,-4 0 0-15,-10 3-1 16,-5 0 0-16,-8 0 2 16,-4 0-2-16,2 0 1 15,-7 0-1-15,-4 0 0 16,-6 0 0-16,-6 0 0 15,-6 0 0-15,-7 0 0 16,-7 0 2-16,-5 0 2 16,-1 0 0-16,0 0 4 15,0 0 6-15,0 0-3 0,0 0-9 16,0 3-2-16,0-2-1 16,0-1 0-16,0 2-3 15,0-2 0-15,0 0-1 16,0 0-1-16,0 0-2 15,0 0 0-15,0 0 0 16,0 0-3-16,0 0 1 16,0 0-2-16,0 0-6 15,0 0-5-15,-1 0-8 16,1 0-5-16,-5 0-9 16,-1 4-5-16,-3 2-37 15,-7-2-41-15</inkml:trace>
  <inkml:trace contextRef="#ctx0" brushRef="#br0" timeOffset="1479.87">14273 5286 124 0,'0'0'0'16,"0"0"-4"-16,0 0-6 16,0 0 10-16,0 0 13 15,0 0 11-15,-20-25 8 16,20 24-1-16,0 0-4 15,0-1 0-15,0 1-8 16,0-7-6-16,5-9-3 16,10-9 2-16,9-11-3 0,7-3 7 15,5-9-1-15,6-1 8 16,3-9-7-16,4-5 1 16,7-6-14-16,13-5 8 15,7-4-7-15,11-7-1 16,8-3-2-16,4-7 4 15,8 1-3-15,6-4 0 16,1 6 2-16,5 9 1 16,4 10 6-16,-6 12-8 15,3 4 2-15,0 3-4 16,-2 2 0-16,5 3 0 16,3 3 2-16,3 2 3 15,-1 5-3-15,2 0 0 0,-4 5 1 16,-9 4 0-1,-13 7-1-15,-20 5-2 0,-18 4 2 16,-18 4-2-16,-16 3 1 16,-11 5 0-16,-9 0 1 15,-7 1 1-15,-4 2-2 16,-1 0 3-16,0 0-1 16,0 0-1-16,0 0-3 15,0 0-1-15,0-1-10 16,2-4-24-16,6-10-26 15,0-9-43-15,0-11-44 16</inkml:trace>
  <inkml:trace contextRef="#ctx0" brushRef="#br0" timeOffset="1783.55">17054 3015 429 0,'0'0'0'16,"0"0"-130"-16,82 17 82 15,-28-1 44-15,5 3 4 16,6 4 3-16,-3 3 8 16,-7 0-2-16,-11 2-5 15,-13 2-2-15,-10 2 9 16,-13 0-9-16,-8 7 14 0,-5 2 12 15,-26 6 8-15,-14 1-20 16,-13-2 7-16,-7-2-1 16,-2-5 0-16,2-5-4 15,4-7-5-15,7-4-3 16,3-4-8-16,9-2-2 16,11-7-2-16,13-4-22 15,12 0-31-15,6-5-52 16,9-1-58-16</inkml:trace>
  <inkml:trace contextRef="#ctx0" brushRef="#br0" timeOffset="3828.68">18938 2577 124 0,'0'0'0'15,"0"0"-7"-15,0 0 7 16,0 0 0-16,0 0 9 15,0 0-3-15,0 0 11 16,-1-29 7-16,-2 29 15 16,0-3-8-16,-4 2-19 15,1-1-1-15,1 1 0 16,-1 1 0-16,3 0 1 16,-3 0 5-16,-4 4 2 0,-4 18-10 15,-8 12-2-15,0 10 18 16,-1 7-10-16,4 2-10 15,3-1 0-15,6-1-1 16,7-5 4-16,3-3-8 16,2-8-1-16,17-6-3 15,6-5 4-15,8-4 5 16,8-5-3-16,4-6 1 16,5-8 1-16,1-1 7 15,-8-4 3-15,-5-17 0 16,-10-5 10-16,-10-7 8 15,-12-6 2-15,-6-5 10 16,-11-5-22-16,-22-1-18 0,-14-1-2 16,-8 4-4-1,-5 4-7-15,-3 3-12 0,5 8-26 16,7 6-23-16,8 8-3 16,13 5-49-16,15 2-10 15,15 0-16-15</inkml:trace>
  <inkml:trace contextRef="#ctx0" brushRef="#br0" timeOffset="4114.91">19526 2149 356 0,'0'0'20'15,"0"0"-20"-15,0 0-48 16,0 0 40-16,-28 88 8 16,-4-29 30-16,-6 11 17 15,-1 13-25-15,-1 12 1 16,4 5 5-16,1 5 1 16,-2 8-3-16,-3 2-3 15,1 2 3-15,3-2-19 16,5-8-5-16,1-7 0 15,6-3-1-15,2-6 3 16,4-7-4-16,0-6-2 16,6-9 0-16,3-12-10 15,2-6-20-15,7-8-17 0,0-9-42 16,0-13-28-16,19-18-80 16</inkml:trace>
  <inkml:trace contextRef="#ctx0" brushRef="#br0" timeOffset="4715.09">19603 3204 287 0,'0'0'0'0,"0"0"-52"16,0 0-15-16,0 0 67 0,-25 113 26 15,-2-41 15-15,-4 9 10 16,0 5-24-16,-1 3-3 16,6-7 1-16,3-11-15 15,8-14-4-15,2-17 3 16,8-14-5-16,2-10 5 16,2-10-1-16,1-3-6 15,0-3 4-15,-2 0 10 16,2 0 7-16,0-7 7 15,0-26 3-15,13-35-33 16,16-35-4-16,14-28-11 0,8-19-6 16,11 2 13-1,-1 12 5-15,-3 20 3 0,-6 25 9 16,-6 23-2-16,-6 22-5 16,-11 18-4-16,-10 16 0 15,-9 6-3-15,-5 6-9 16,0 2-14-16,-2 22 14 15,-3 16 14-15,0 14 9 16,-11 11 3-16,-19 4-11 16,-8-3 2-16,-10-3-1 15,-9-5-2-15,-9-6-7 16,-9-4 4-16,-8-7-8 16,-8-5-25-16,0-5-41 15,2-10-63-15</inkml:trace>
  <inkml:trace contextRef="#ctx0" brushRef="#br0" timeOffset="5600.77">15686 5185 132 0,'0'0'44'0,"0"0"-44"16,0 0-62-16,0 0 54 16,0 0 8-16,0 0 12 15,51-9 9-15,-44 9-3 0,1 0 5 16,-1 2 0-16,-1 15-3 15,0 15 13-15,-2 10 5 16,1 12-9-16,-2 5-5 16,4 0 1-16,1-2-14 15,2-7-7-15,6-7 6 16,3-10-3-16,3-4-5 16,2-9-2-16,4-8 1 15,6-8-1-15,10-4 10 16,11-11 5-16,12-26 2 15,15-19-3-15,15-25-4 16,16-23 2-16,10-15-12 16,4-2 2-16,-10 11 2 0,-21 24-1 15,-24 21 29 1,-23 19-6-16,-21 15-15 0,-11 7-2 16,-6 11 0-16,-6 5-3 15,-1 3-6-15,-2 4 0 16,-1 1-7-16,2 0-5 15,-3-2-8-15,2 2-2 16,-2 0 1-16,0 0-4 16,0 0 1-16,0 0 0 15,0 0-13-15,0 0-16 16,0 0-7-16,0 0-19 16,0-2-39-16</inkml:trace>
  <inkml:trace contextRef="#ctx0" brushRef="#br0" timeOffset="7938.67">20224 2020 130 0,'0'0'0'0,"0"0"0"16,0 0 1-16,0 0 0 0,-13-76 5 16,8 59 10-1,1 0-4-15,-2 1 10 0,-3-1 12 16,0 0-13-16,-1-2 3 16,-2-2-12-16,-2-3 3 15,-3-1-9-15,-5-2 0 16,-4-3 5-16,-7 2 12 15,-3 0 0-15,-6 0-5 16,-3-1-15-16,-5 2 7 16,-1 1-4-16,-4-1 1 15,-2 4-4-15,0 1 4 16,-1-1-3-16,-1 1-3 16,-2 5 10-16,1 2-9 15,2 7 6-15,5 3-4 0,1 1-4 16,3 4-1-16,1 0 1 15,-1 0 0-15,-2 0-1 16,0 6 1-16,2 7 1 16,1 1 0-16,4 4 2 15,2 1-3-15,5 0 0 16,1 4 3-16,-3 3-3 16,-1 2 0-16,-4 4 1 15,-3 4 1-15,0 3 3 16,1 1-3-16,6 0 0 15,1 4 0-15,1 3 1 16,0 4 0-16,1-1-2 16,-1 5 4-16,1 3-3 0,2 4 3 15,-1 7-2 1,0 5 7-16,3 2-8 0,6 2 3 16,3-1-3-16,6 4-2 15,2 0 0-15,2 0 1 16,1 2 2-16,6-1-1 15,-1-2-2-15,5-2 0 16,1-3 2-16,2-2 1 16,0 0-1-16,0-1 2 15,3 0-1-15,7 0 4 16,0 1-4-16,5 0-2 16,2-2 4-16,0 4-2 0,5-5-1 15,4-2-2-15,1-2-1 16,4 1 0-16,8 1 1 15,0-1 0-15,1-2-1 16,3-2 1-16,-1 0 0 16,2-2 1-16,0-2 0 15,1 0-1-15,4-4 1 16,0-6 5-16,1-2 1 16,2-4 0-16,3-2-4 15,-1 0 1-15,4-4 3 16,2-2-3-16,2-6-1 15,6-5-3-15,4-2 0 16,2-6 5-16,6-3-3 16,6-2 2-16,1-4-4 15,1-1 3-15,-4-3-3 0,-8-3 0 16,-3 0 0-16,-1-4 2 16,2-9-1-16,-1-8 5 15,2-4 3-15,4-9-4 16,0-4-4-16,5-6 2 15,1-2-2-15,-2-1 1 16,-2-3 0-16,1-1-1 16,-2-6 0-16,-5-3 2 15,-6-4-1-15,-5-9-2 16,-3-7 0-16,0-9 0 0,0-5-4 16,-1-10 2-1,-2-10 0-15,-6-8-8 0,-5-1-1 16,-7-2 11-16,-8 6 0 15,-9 6-6-15,-7 3 5 16,-11 4 1-16,-5 4 2 16,-3 2 0-16,-19 1-3 15,-7 2 2-15,-8 2-1 16,-8 1 4-16,-10 5-2 16,-11 6 1-16,-8 4-2 15,-4 2-1-15,-5 7 0 16,-4 1 0-16,-5 3 2 15,-4 3 0-15,-1 4-2 16,-3 3-4-16,1 5 4 16,-2 6 0-16,0 5-3 0,2 7 2 15,2 7 1 1,3 5 1-16,5 1-1 0,4 6-2 16,9 4 2-16,9 1-2 15,9 7 1-15,13 1 1 16,7 1-3-16,10 0-6 15,6 0-12-15,5 2-12 16,1 10-26-16,5 1-35 16,7 1-29-16,4-1-88 15</inkml:trace>
  <inkml:trace contextRef="#ctx0" brushRef="#br0" timeOffset="15315.74">14432 7661 11 0,'0'0'37'16,"0"0"1"-16,0 0 0 15,0 0-2-15,0 0-1 16,0 0-4-16,0 0-10 16,107-27-7-16,-72 20-6 0,8-1 0 15,5 2-3-15,8-3-2 16,5 1-3-16,7-2 1 16,7 4 0-16,0-2 0 15,3 2 0-15,3 0 2 16,1 2-3-16,0 1 2 15,-3 0 0-15,2 2 0 16,0-3-1-16,5 2 0 16,-1-2 0-16,0 1-1 15,-3 0 3-15,0 1-1 16,0 0 0-16,1 0 8 16,0-1-2-16,2 0 2 15,0 1-9-15,0 1 5 16,2 1 0-16,-4-1-3 0,0 0 0 15,-2-2 5-15,1 1-5 16,-1 1 1-16,-2-1 0 16,-4 1 0-16,1-2-4 15,0 2 5-15,4-1-1 16,-1 1 5-16,-1 1 1 16,1 0-2-16,-3-1-2 15,3-1-3-15,-4 1 2 16,-1 1-3-16,-2-2 3 15,1 0 1-15,4 0 0 16,3 0 0-16,0 0 2 16,-2 2-1-16,-1 0 0 15,0 0 3-15,-1 0-1 0,-2 0-3 16,-2 0-5-16,-2 0 0 16,-1 0 4-16,1 0-1 15,1 0-2-15,-2 4 0 16,0 0 2-16,-7 1 1 15,-2-1-5-15,0-1 1 16,-8-1 0-16,-3 0 0 16,-1-1-1-16,-11 1 2 15,-1-2 1-15,-3 0 0 16,-2 0 1-16,-1 0-3 16,-3 0 1-16,0 0 0 15,-2 0-2-15,-1 0 1 0,1 0-1 16,-2 0 0-16,2 0 0 15,0 0 0-15,4 0 0 16,0 0 0-16,1 0 0 16,2 0-1-16,2 0 1 15,0 0-2-15,1 0 2 16,2 0 2-16,1 0-2 16,0 0 0-16,-1 0 0 15,-1 3-3-15,0-2 3 16,-3 0 1-16,-3 0-1 15,-3-1 0-15,-4 0 0 16,1 0 2-16,-2 0-2 16,0 0 0-16,1 0 1 15,1 0-2-15,0 0 1 16,-3 0 0-16,0 0 0 0,-5 0 1 16,-1 0-1-16,-3 0 0 15,3 0 0-15,-4 0 0 16,2 0 0-16,0 0 1 15,-2 0-1-15,4 0-1 16,-5 0 1-16,0 0 0 16,-1 0 0-16,2 0 1 15,-2 0-2-15,3 0 2 16,0 0-2-16,1 0 2 16,2 0-2-16,1 0 2 0,0 0-2 15,1 0 1 1,-3 0 0-16,2 3 0 0,-1-1 0 15,1-1 0-15,0 2 0 16,1 0 0-16,1-1 0 16,6 3 0-16,3-2-1 15,3-1 2-15,3 4-2 16,3-2 2-16,-1-1-1 16,5 1 0-16,-2 2 0 15,-1-2 0-15,-2 1 0 16,-3-2 0-16,-2-1 0 15,0 0 0-15,-3 1 0 16,0-2 0-16,-2 1 0 16,-1 0 0-16,-5 0 1 15,1 0-1-15,-7-2 0 0,0 2 0 16,-4-2 0-16,-1 1 0 16,-2-1 0-16,0 0 0 15,-3 0 0-15,-2 0 0 16,-1 0 0-16,2 0 0 15,-2 0 0-15,0 0 1 16,0 0-1-16,0 0 0 16,0 0 1-16,0 0 0 15,0 0 2-15,0 0-3 16,0 0 1-16,0 0-1 16,0 0 0-16,0 0 1 15,0 0-1-15,0 0 0 0,0 0 1 16,0 0-1-16,0 0 1 15,0 0 1-15,0 0-1 16,0 0-1-16,0 0 0 16,0 0 1-16,0 0-1 15,0 0 2-15,0 0-2 16,0 0 0-16,0 0 0 16,0 0 1-16,0 0-1 15,0 0 0-15,0 0 0 16,0 0 0-16,0 0 0 15,0 0 2-15,0 0-2 16,0 0 0-16,0 0 0 16,0 0 1-16,0 0-1 0,0 0 0 15,0 0 0-15,0 0 0 16,0 0 0-16,0 0 0 16,0 0 0-16,0 0 0 15,0 0-1-15,0 0 1 16,0 0-2-16,0 0 1 15,0 0 0-15,0 0 1 16,0 0-1-16,0 0 0 16,0 0 1-16,0 2-3 15,0-2 3-15,0 0-1 16,0 0 1-16,0 0 1 16,0 0-1-16,0 0 2 0,0 0-2 15,0 0 0 1,0 0 0-16,0 0 0 0,0 0 0 15,0 0 0-15,0 0 1 16,0 0 0-16,0 0 0 16,0 0 0-16,0 0-1 15,0 0 3-15,0 0-2 16,0 0 0-16,0 0 2 16,0 0 3-16,0 0-2 15,0 0-3-15,0 0-1 16,0 0 0-16,0 0 0 15,0 0-1-15,0 0 0 16,0 0-1-16,0 0 1 0,0 0-1 16,0 0 2-1,0 0 0-15,0 0 0 0,0 0 0 16,0 0-1-16,0 0 1 16,0 0 0-16,0 0-1 15,0 0 1-15,0 0 0 16,0 0-2-16,0 0 2 15,0 0-1-15,0 0 1 16,0 0 0-16,0 0-2 16,0 0 1-16,0 0 1 15,0 0 0-15,0 0 1 16,0 0 0-16,0 0-1 16,0 0 1-16,0 0 0 15,0 0-1-15,0 0 0 0,0 0 0 16,0 0 0-1,0 0-1-15,0 0 1 0,0 0 0 16,0 0 0-16,0 0 0 16,0 0 1-16,0 0 1 15,0 0-2-15,0 0 0 16,0 0-2-16,0 0 2 16,0 0 0-16,0 0 0 15,0 0-1-15,0 0 1 16,0 0 0-16,0 0 0 15,0 0-2-15,0 0 2 16,0 0-1-16,0 0 0 16,0 0 1-16,0 0 0 0,0 0 0 15,0 0 0 1,0 0 0-16,0 0 1 0,0 0-1 16,0 0 0-16,0 0 0 15,0 0-1-15,0 0-1 16,0 0 2-16,0 0-1 15,0 0-1-15,0 0 1 16,0 0 1-16,0 0-1 16,0 0-1-16,0 0 1 15,0 0-1-15,0 0-3 16,0 0 1-16,0 0-2 16,0 1-1-16,0-1 0 0,0 0 1 15,0 0-1-15,0 0-1 16,0 0 5-16,0 0-4 15,0 0 0-15,0 0 0 16,0 0-3-16,0 0 3 16,0 0 3-16,0 0 0 15,0 0 2-15,0 0-1 16,0 0 0-16,0 0 3 16,0 0-1-16,0 0 1 15,0 0 0-15,0 0-2 16,0 0 2-16,0 0-2 15,0 0-3-15,0 0-3 16,0 0-12-16,0 0-5 16,0 0-14-16,0 0-5 15,0 2-30-15,-2-1-90 0</inkml:trace>
  <inkml:trace contextRef="#ctx0" brushRef="#br0" timeOffset="18220.36">16421 7814 35 0,'0'0'34'16,"0"0"-8"-16,0 0-8 16,0 0-5-16,0 0-7 15,0 0 6-15,0 0 8 0,7-32 0 16,-7 29-12-16,0 1 3 16,0-1 6-16,-4-2-13 15,-5 1-3-15,-4 0-1 16,-6-2 0-16,-7 1 0 15,-4-1 0-15,-5 0 1 16,-6 0 6-16,-3 2-1 16,-3-2 4-16,-5 2 1 15,0 2-1-15,2-3-4 16,1 2 5-16,4 3 1 16,1 0-6-16,4 0-3 15,-1 0 1-15,0 0-1 0,0 0 1 16,-1 0 0-16,-2 8-3 15,3-2 1-15,4 3 0 16,0 0 1-16,6 2 5 16,1-1 6-16,4 1 2 15,1 3-8-15,1 0-1 16,-1 2 3-16,1-1-2 16,0 4 0-16,-2-2-1 15,3 1-4-15,2 0 5 16,4 1-3-16,3 1 3 15,2 4 1-15,-1 1-3 16,0 2 4-16,4 1-7 16,-2 1 1-16,3 1 6 0,2 1-7 15,0-1 2-15,3 3-4 16,1-1-1-16,2 0 3 16,0-1 1-16,0-3-4 15,2 1 1-15,7-2 0 16,0-2-1-16,6 2 1 15,-2-2 3-15,2 1-2 16,-1 0-1-16,0-1-1 16,-2 0 4-16,1-3-4 15,1 0 1-15,0 1 3 16,4 2 0-16,2-2 1 16,3 4 3-16,4-4-4 0,1-1 4 15,0 2-7 1,4-4-1-16,-1 1 0 0,5-1 7 15,4 0-4-15,5-1 4 16,4 1-4-16,3-1 1 16,5 2-3-16,0-3 2 15,4-2-2-15,5 1 2 16,5-3 4-16,8-1 0 16,8-1 3-16,1-4-3 15,3 3-3-15,0-5 1 16,3 0-5-16,-2 0 0 15,4-4 0-15,4 0 2 16,1-2-1-16,3 0-1 0,-2 0 0 16,-8 0-1-1,-1 0 1-15,-5-8 0 0,-2-2 1 16,-2-2-1-16,-4-1 0 16,2-2 1-16,-4-2 0 15,-2-1-1-15,-4-2-1 16,-4 0 1-16,-3-1 1 15,-4-2-1-15,-5 1 0 16,-4-1 2-16,-7-5-2 16,-2 1 1-16,-2-2-1 15,-2-2 1-15,2-2-3 16,1 0 0-16,0-3 2 16,-1-1 0-16,0 4 0 15,-8 1 0-15,-3 2 0 0,-8 1 2 16,-7-2-1-16,-3-3 3 15,-3-3-4-15,-6-3 4 16,-3-3-3-16,0 0 3 16,0-2-1-16,-16 2-2 15,-6 0-1-15,-1-3 1 16,-7 3-1-16,-5 0 2 16,-2 1-2-16,-6 1-2 15,0 3 2-15,1 2 2 16,-1 4-2-16,5 3 2 15,2 3 1-15,3 4 0 16,1 1-3-16,-1 3 1 16,-6 2-2-16,0 0 1 0,-1 3-3 15,-1 1-4 1,-1 2 2-16,0 0-5 0,-1 4 6 16,-1 1-5-16,-2 0 5 15,-2 1-3-15,-1 1 1 16,3 1 1-16,-2 2 2 15,0 0 3-15,-2 0-1 16,-6 0 1-16,0 0 0 16,-1 0-2-16,3 0 0 15,2 0 1-15,6 4 0 16,4-2-2-16,9 1-3 16,10 1 2-16,6-2-17 0,2 2-17 15,5 1-33-15,-1 0-32 16,-1 1-31-16</inkml:trace>
  <inkml:trace contextRef="#ctx0" brushRef="#br0" timeOffset="28888.11">3552 10496 10 0,'0'0'0'0,"0"0"-10"15,0 0 10-15,0 0 0 16,0 0 0-16,0 0 0 16,0 0 0-16,-40 1 0 15,40-1 0-15,0 0 9 16,0 0 2-16,0 0 4 15,0 0 11-15,0 0 2 16,0 0 1-16,0 0 1 0,0 0 6 16,0 2-6-16,0-2-5 15,0 2-6-15,0 5-6 16,0 4-1-16,-2 9 10 16,-1 6 3-16,-3 2-8 15,3 1-5-15,-4 4 0 16,4-1 0-16,-2-1 0 15,1 2 7-15,1-1-9 16,1 3-2-16,2 4-3 16,0 3 14-16,0 3-2 15,0 2-5-15,0 1-5 16,0 0 4-16,0 2 1 0,0 3-5 16,0-3 3-16,0 2-1 15,0-3-1-15,-3 0 5 16,2-2-2-16,-2-3-2 15,-1-3-2-15,-1 2 1 16,2 1-3-16,0 0 4 16,0-3-5-16,3-2-2 15,-3-4 1-15,3-3-1 16,0-4-2-16,0 0 1 16,0-1 0-16,0-2 3 15,0 0-2-15,0-2-1 16,0-3-1-16,0 1 0 15,0-3 0-15,-3-4 0 16,3-2-3-16,0-4-4 0,0-4-12 16,0-2-22-16,0-2-28 15,-6-8-27-15,-9-25-45 16</inkml:trace>
  <inkml:trace contextRef="#ctx0" brushRef="#br0" timeOffset="30914.18">3410 10593 218 0,'0'0'0'0,"0"0"-42"15,0 0-49-15,0 0 72 16,0 0 17-16,0 0 2 0,15 0 21 16,-3 0 0-16,6 0 1 15,10-1 18-15,8-7-4 16,13-5-8-16,9-7-10 16,14-6-5-16,10-5-6 15,14-4 15-15,5 0-19 16,8 1 4-16,6 2-4 15,1 2 1-15,-4 2-2 16,-7 0 1-16,-13 2-2 16,-10 4 3-16,-10 1-2 15,-8 5 2-15,-12 1-3 16,-13 5 3-16,-14 4 5 16,-10 3-6-16,-15 3 1 0,0 0 2 15,0 0 23-15,0 0 25 16,0 0-3-16,0 0-21 15,-4 0-14-15,1 0-8 16,3 0-7-16,0 0-1 16,0 0-2-16,-2 0-1 15,2 0-1-15,0 1-4 16,0 7 0-16,0 11 5 16,0 6 3-16,5 9 12 15,5 6-3-15,5 6-3 16,3 8-2-16,-1 6-1 15,3 9 2-15,1 6-3 16,2 0 2-16,-1-3-3 16,6-4-1-16,-1-3 3 0,0-1-2 15,0-3 2-15,-6-3-3 16,-2-2 0-16,-1-5 4 16,-6 1-1-16,0-3 1 15,-2-1-2-15,-4 0 1 16,-3 1 4-16,-3-2-1 15,0-4-4-15,0-3 3 16,0-3 1-16,0-4 0 16,0-1 0-16,-3 0-5 15,0-2-1-15,-1-2 2 16,-2-2 0-16,2-3 1 16,-4-3-3-16,2 0 3 0,0-3-3 15,-4 1 1-15,1 0 1 16,-5-1-1-16,2 3 0 15,-4 0 5-15,-5 2-5 16,-3 5 2-16,-6 3 0 16,-7 3 1-16,-5 2-2 15,-4 1-1-15,-5 1 3 16,-4 0-2-16,-2-3-2 16,-4-2-2-16,-3-1-1 15,-2-4 1-15,2-4-2 16,1-7-2-16,4-3-1 15,2-2 3-15,-1-3 1 16,0 2 1-16,1-2-2 0,2 0 0 16,4-2 3-16,10 0 1 15,2-2 0-15,6 0 0 16,3-1-2-16,5 3 2 16,2-1 0-16,2 1-2 15,-1-1 1-15,1 3-3 16,3-2 0-16,-1 1 1 15,7 2-1-15,-1-3 1 16,-1 1-1-16,6-4-3 16,2-2 0-16,1 2-3 15,2-3 7-15,3 0-7 16,0 0-4-16,0 0 6 0,0 0-2 16,0 0-1-16,0 0 5 15,0 0 5-15,0 0 1 16,0 0 0-16,-2 0 1 15,2 0 0-15,0 0 0 16,0 0-1-16,0 0 0 16,0 0 2-16,0 0 0 15,0 0-1-15,0 0-1 16,0 0-2-16,0 0 2 16,0 0-1-16,0 0-1 15,0 0 1-15,0 0 1 16,0 0-1-16,0 0 0 15,0 0 1-15,0 0-3 0,0 0 2 16,0 0 1 0,0 0 0-16,0 0 0 0,0 0 0 15,0 0 1-15,0 0 1 16,0 0-2-16,0 0 0 16,0 0 0-16,0 0-2 15,0 0 2-15,0 0-1 16,0 0-1-16,0 0 0 15,0 0-8-15,0 0 1 16,0 0-1-16,0 0 3 16,0 0 3-16,0 0-2 15,0 0 4-15,0 0-2 0,0 0 0 16,0 0 2 0,0 0 1-16,0 0 1 0,0 0 2 15,0 0-2-15,0 0 1 16,0 0 2-16,0 0-3 15,0 0 2-15,0 0 1 16,0 0-1-16,0 0 0 16,0 0-1-16,0 0-1 15,0 0 0-15,0 0 0 16,0 0-1-16,0 0 1 16,0 0-1-16,0 0 0 15,0 0-3-15,0 0-1 16,0 0-2-16,0 0-6 15,0 0-16-15,0 0-22 16,0 0-19-16,0-7-72 0</inkml:trace>
  <inkml:trace contextRef="#ctx0" brushRef="#br0" timeOffset="31493.32">5284 10594 45 0,'0'0'55'15,"0"0"-55"-15,0 0-14 0,0 0 14 16,0 0 9 0,0 0 10-16,0 0 22 0,0 0 5 15,0 0-6-15,0 0-4 16,0 0-9-16,0 0-16 15,0 0-3-15,0-4 5 16,3-8 8-16,12-9 7 16,15-11 10-16,14-11 1 15,19-14-7-15,16-10-17 16,15-9 3-16,9-7 3 16,9-3-4-16,0-3-8 15,-1 3-7-15,-6 3-1 16,-12 7-1-16,-11 8-1 15,-14 10 1-15,-11 12-1 16,-12 7-4-16,-12 8 1 0,-12 12-8 16,-12 8-6-1,-8 8 0-15,-1-2 7 0,0-1-1 16,-15-3-47-16,-10-1-31 16,-10 3-13-16,-9 2 2 15,-1 3-41-15</inkml:trace>
  <inkml:trace contextRef="#ctx0" brushRef="#br0" timeOffset="31773.57">6179 9479 22 0,'0'0'87'16,"0"0"-16"-16,0 0-14 0,0 0-49 15,0 0-5 1,0 0 4-16,36 2 15 0,-5 1-3 16,7 2 0-16,2 7-7 15,3 6-5-15,-7 7-5 16,-5 13 1-16,-10 6 2 15,-13 6 21-15,-8 7-8 16,-12 2-9-16,-15 4 0 16,-13 0-9-16,-5-2-6 15,-6-3-34-15,3-8-27 16,1-7-23-16,8-9-90 16</inkml:trace>
  <inkml:trace contextRef="#ctx0" brushRef="#br0" timeOffset="32355.08">5302 11364 43 0,'0'0'11'16,"0"0"-11"-16,0 0 0 16,0 0 33-16,0 0 11 15,0 0-8-15,3 0 1 16,0 0-2-16,3 0-1 16,6 0-9-16,10-8 4 15,17-7 9-15,16-8-5 16,21-8-3-16,15-10 3 15,24-8 0-15,15-8-5 16,19-2 6-16,14-3-10 0,4 5-9 16,0 1-9-16,-1 7 1 15,-14 6-5-15,-9 3-2 16,-21 4 0-16,-22 8-1 16,-13 6 0-16,-26 8 0 15,-19 2-5-15,-14 7-1 16,-15-1-7-16,-11 6 0 15,-2 0 3-15,0 0 8 16,-5-2-13-16,-21-6-25 16,-10-4-67-16,-12-2-19 15,-2 2-9-15,-3-5 12 16</inkml:trace>
  <inkml:trace contextRef="#ctx0" brushRef="#br0" timeOffset="32651.72">7019 10499 67 0,'0'0'52'0,"0"0"-16"15,0 0 8-15,0 0 0 16,0 0-10-16,97-62-17 16,-58 58-3-16,6 4-3 15,-2 0 2-15,0 4-2 16,-7 14-4-16,-9 1-6 16,-11 10 3-16,-11 5 6 15,-5 10 19-15,-14 4-19 16,-22 6 7-16,-17 1-17 15,-13 0-1-15,-11-5-10 0,-7 0-11 16,-7-7-23 0,-3-3-29-16,-4-4-24 0,5-8-35 15</inkml:trace>
  <inkml:trace contextRef="#ctx0" brushRef="#br0" timeOffset="33241.14">5503 11722 119 0,'0'0'22'0,"0"0"-22"15,0 0-15-15,0 0 15 16,0 0 0-16,0 0 5 0,11 3 11 15,-2 0 17-15,12 1 20 16,7-2 6-16,14 3-17 16,13-5-7-16,21 0 9 15,16-2 2-15,16-12-11 16,16-8-11-16,10-4 4 16,8-5 1-16,4-3-9 15,3 2-13-15,-5 2 1 16,-12 3-8-16,-14 5 0 15,-17 4 0-15,-20 5-1 16,-18 4-5-16,-20 7-1 16,-19 0-7-16,-12 2 0 15,-8 0-6-15,-4 0 4 16,0 0 6-16,0 0-14 0,-4 0-11 16,-15 4-30-16,-10 2-46 15,-2 1-19-15</inkml:trace>
  <inkml:trace contextRef="#ctx0" brushRef="#br0" timeOffset="33536.01">7229 11406 34 0,'0'0'29'16,"0"0"-26"-16,0 0 7 15,0 0 33-15,0 0-9 16,94-14 0-16,-71 14-1 15,-1 8 3-15,2 10-7 0,3 1-2 16,-3 3-7-16,-3 6-3 16,-3-1-11-16,-6 2 1 15,-8 1 6-15,-4 0-4 16,0 1 4-16,-19-1 14 16,-11 1 2-16,-13 0-16 15,-11 1-13-15,-16 0-14 16,-12-1-15-16,-11-2-19 15,-11-1-18-15,-1 0 0 16,1-5 1-16,1-2-59 16</inkml:trace>
  <inkml:trace contextRef="#ctx0" brushRef="#br0" timeOffset="34133.62">5069 12285 142 0,'0'0'22'15,"0"0"-22"-15,0 0 0 16,0 0 3-16,0 0-2 16,0 0 15-16,66 62 26 15,-30-41 3-15,12 2-3 16,13 1-4-16,15-3-7 0,15 1 8 16,10-5-15-16,9-1-2 15,8 0 0-15,6-4-9 16,6-3-3-16,6 0-3 15,-2-2-1-15,-4 2-2 16,-3-1-4-16,-10 3 2 16,-12 1-2-16,-14 1 0 15,-19-1-6-15,-22 1-7 16,-14-2 3-16,-15-4-6 16,-10-2-12-16,-8-4-4 15,-3-1-3-15,-3 0-4 16,-17-1-8-16,-7-16-74 15,0-3-60-15</inkml:trace>
  <inkml:trace contextRef="#ctx0" brushRef="#br0" timeOffset="34423.86">6977 12483 5 0,'0'0'26'0,"0"0"-3"15,0 0 5-15,96-8 3 16,-75 23-7-16,1 4 1 15,-3 4 1-15,-5 1 8 16,-5 1 6-16,-6 3-2 16,-3-1-11-16,-6 3 5 15,-17 1-4-15,-12 5-7 0,-2 0-19 16,-10 3 1-16,-5 0 24 16,-5-4-21-16,-1-1-6 15,-1-5-11-15,-1-3-7 16,9-8-1-16,8-7-20 15,12-2-24-15,8-6-35 16,7-3-34-16</inkml:trace>
  <inkml:trace contextRef="#ctx0" brushRef="#br0" timeOffset="37074.44">9051 14515 155 0,'0'0'48'0,"0"0"-48"0,0 0-74 15,0 0 39-15,0 0 35 16,0 0 15-16,0 11 15 16,2-1 9-16,1 6-1 15,3 9 13-15,1 9-22 16,2 9-6-16,0 8-2 15,2 8-10-15,0 2 8 16,0 2 11-16,-2-4-2 16,6-7-2-16,0-8-5 15,1-10-1-15,5-7-9 0,0-15-9 16,9-7 1-16,7-5-1 16,12-27 9-16,14-30 14 15,14-33-8-15,22-30 3 16,17-28-7-16,20-19-11 15,16-4 8-15,2 8 3 16,-4 21-5-16,-9 27-6 16,-23 30-2-16,-24 28 1 15,-30 22-1-15,-18 12 0 16,-21 10-7-16,-14 7 6 16,-5 3 1-16,-3 1 7 15,-3 1 5-15,0-1 13 16,3 2-9-16,-3-1-10 0,0 1-2 15,0 0 0 1,0 0-1-16,0 0 3 0,0 0-5 16,0 0 2-16,0 0-1 15,0 0-2-15,0 0-1 16,0 0 0-16,0 3 1 16,0 1 0-16,0 0-2 15,0 0-2-15,0 2 2 16,0-4 2-16,-3 6 0 15,0-2 0-15,0-2 0 16,0 2 0-16,0-2 2 16,1 0-2-16,2-1 0 0,0-2 0 15,0-1-2 1,0 0-8-16,0 0-8 0,0 0-3 16,0 0 0-16,0 0 1 15,0 0-10-15,0 0-30 16,0 0-24-16,0 0-34 15,0 0-28-15</inkml:trace>
  <inkml:trace contextRef="#ctx0" brushRef="#br0" timeOffset="39668.64">23787 10183 258 0,'0'0'0'15,"0"0"-53"-15,0 0 53 16,0 0 7-16,0 0 26 16,0 0-10-16,0 0-5 15,-22-19-5-15,22 19 2 16,0 1 5-16,0 16 4 16,0 8 16-16,0 11-2 15,0 8-9-15,0 11-8 16,0 10 6-16,0 10 8 15,0 14-3-15,0 7-5 16,0 12-4-16,0 8-3 0,0 8 0 16,-4 8-8-16,0 3 0 15,3-2-5-15,1-5-5 16,0-17 1-16,0-18 1 16,0-17-2-16,3-18 0 15,3-13 0-15,-3-11-2 16,-2-12 0-16,2-11-5 15,-3-6-19-15,0-5-17 16,0 0 5-16,0 0 0 16,2 0-24-16,1-26-44 15,3-21 17-15,7-27-110 16</inkml:trace>
  <inkml:trace contextRef="#ctx0" brushRef="#br0" timeOffset="41105.94">23726 10191 372 0,'0'0'4'0,"0"0"-4"15,0 0-145-15,0 0 108 16,0 0 37-16,100-49 20 16,-67 41-1-16,4 3-8 15,9 0 1-15,14-7 7 16,11-1 1-16,19-5-6 15,21-6-4-15,15-3-8 16,16-3 5-16,4 2-2 16,-7 0-1-16,-9 5 1 15,-12 5-5-15,-17 2 2 0,-13 5 0 16,-10 4 7 0,-14 3 7-16,-8 1 0 0,-11 3-9 15,-5 0 8-15,-8 0 4 16,-11 0-7-16,-6 0 6 15,-8 0-3-15,-4 7-3 16,-1 6 4-16,-2 6 12 16,0 10-1-16,0 13-9 15,0 15-3-15,0 14 3 16,0 16-8-16,6 8-2 16,8 16-1-16,6 8-4 15,4 6-1-15,4 1 6 16,2-4-8-16,3-8-2 15,3-2 0-15,2-5 2 16,1-1 1-16,-3-4 1 0,-5 0-2 16,-5-8 0-16,-7-5-2 15,-6-9 1-15,-6-9-8 16,-7-8 6-16,0-2-5 16,-17-6-5-16,-10-5 1 15,-7-6-3-15,-11-4 10 16,-8-6 5-16,-15-6-2 15,-17-4-3-15,-13-7-5 16,-13-5-5-16,-8-3-10 16,-5-5 8-16,-4-1-3 15,-6-3 13-15,1 0 6 16,6 0-5-16,8-3 5 0,8-5 0 16,16-2 1-16,11 2 6 15,14 0-5-15,18 3 2 16,12 0 10-16,14 3-3 15,13 1-9-15,7 1 1 16,6 0-2-16,0 0-7 16,0 0-8-16,0 0-7 15,9 0 19-15,6 1 3 16,0 3 3-16,2 0-2 16,-3-1-1-16,1 0 0 15,-8-2 0-15,-2-1 0 16,-2 1 1-16,-3-1 2 0,0 2 6 15,0-2 13-15,0 2-5 16,0-2-10 0,0 0-4-16,0 0-3 0,0 0-2 15,0 0-1-15,0 0 0 16,0 0 3-16,0 0 1 16,0 0 4-16,0 0-3 15,0 0 3-15,0 0-3 16,0 0-2-16,0 0 0 15,0 0 1-15,0 0-1 16,0 0-3-16,1 0 3 16,-1 0-1-16,0 0 0 15,0 0-10-15,0 0 3 0,0 0-3 16,0 0-1 0,0 0 2-16,0 0 3 0,0 0 1 15,0 0 3-15,0 0 2 16,0 0-2-16,0 0-1 15,0 0-1-15,0 0-4 16,0 0-8-16,0 0-3 16,0 0-2-16,0 0 2 15,0 0 3-15,0 0 2 16,0 0-4-16,0 0-5 16,0 0-4-16,0 0-10 15,0 0-17-15,3 0-23 16,3 0 4-16</inkml:trace>
  <inkml:trace contextRef="#ctx0" brushRef="#br0" timeOffset="41999.76">25676 11203 213 0,'0'0'53'0,"0"0"-53"16,0 0-63-16,0 0 46 16,0 0 17-16,0 0 1 15,15 0 11-15,-5 0 1 16,4 0 14-16,8 0 15 15,11-5-10-15,13-11-9 16,18-2 0-16,15-6-3 16,15-2 14-16,11-1 0 15,7-2 0-15,1 4-13 16,-4 4-3-16,-10 2-9 16,-13 2-7-16,-9 3 2 15,-11 5-3-15,-11 0-1 16,-13 2 0-16,-13 0 0 15,-10 3-1-15,-12-3-3 0,-4-5-7 16,-3-6-13-16,0-15-17 16,-1-9-77-16,-17 2 35 15,-2 4-52-15,-5 10 85 16,-2 7 40-16,-1 8 8 16,1 3-10-16,3 3 12 15,6 3 34-15,8 0 29 16,6 2 0-16,4 0-12 15,0 0-41-15,3 0-8 16,13 16-2-16,6 6 12 16,1 6 3-16,5 3-5 15,-3 1-7-15,-2 2 2 16,-7 3-5-16,-6-1 0 0,-8 2 2 16,-2-3 0-1,-5-4-2-15,-17-3 2 0,-3-3 2 16,-3-2-4-16,-5-6-6 15,0-6-16-15,2-9-45 16,1-2-101-16</inkml:trace>
  <inkml:trace contextRef="#ctx0" brushRef="#br0" timeOffset="42299.26">27544 10512 208 0,'0'0'54'15,"0"0"-54"-15,0 0-94 16,0 0 85-16,0 91 9 15,-8-53 33-15,-1 3-2 16,-2 3-10-16,2 2-9 16,1 2 18-16,3 0-7 15,2-1-7-15,0-4-10 0,3-4-1 16,0-8 1 0,0-11-6-16,0-4 0 0,0-10-2 15,0-2-1-15,0-4-10 16,0 0-26-16,0 0-22 15,0-18-12-15,0-17-73 16</inkml:trace>
  <inkml:trace contextRef="#ctx0" brushRef="#br0" timeOffset="42871.07">27393 10468 319 0,'0'0'0'0,"0"0"-6"16,0 0-93-16,0 0 99 15,95-33 11-15,-60 33 12 16,2 0 2-16,4 4-11 16,0 16 4-16,-1 8 5 15,1 7-2-15,-1 5-10 16,-1 2 0-16,-3 1-7 15,-3-6-4-15,-7 0 2 16,-2-5 8-16,-7-1-2 16,-3-1 1-16,-3-4 7 15,-5-1-1-15,-6-1-9 16,0-4-1-16,0 1 3 0,-7-4-2 16,-6 0 0-1,-3-2 0-15,0-3-3 0,-1-2-3 16,-2 0-1-16,4-4-3 15,-1-4-3-15,2 1-1 16,4-1 1-16,-2-2-6 16,6 0-14-16,-2 0-17 15,0-5-28-15,0-13-64 16</inkml:trace>
  <inkml:trace contextRef="#ctx0" brushRef="#br0" timeOffset="44337.16">27884 10503 167 0,'0'0'122'0,"0"0"-122"15,0 0-31-15,0 0 31 16,0 0 19-16,0 0-15 0,-13 0-2 16,30-4 7-16,9-8 16 15,14-3 20-15,13-4-12 16,13-2-21-16,9 1-5 16,-2 2-7-16,-3 2 1 15,-19 6-2-15,-16 2-7 16,-16 4-7-16,-13 2-13 15,-6 2-4-15,0 0 9 16,0 0 16-16,0 0 7 16,0 0 0-16,-2 0 0 15,-2 0-2-15,-2 9-1 16,-2 2 3-16,-4 3 2 0,0 4 4 16,-5 5 4-16,-2 5 2 15,0 7-2-15,0 4 0 16,4 5 9-16,0 6 4 15,3 6 11-15,1 3-11 16,4 2 4-16,6 0-16 16,1-3 6-16,0-7-3 15,0-7-6-15,5-9 4 16,1-7-11-16,2-8 0 16,-2-6-2-16,-1-5-3 15,2-5-24-15,-1-3-16 16,1-1-5-16,4-3-24 15,2-20-21-15,2-7-120 0</inkml:trace>
  <inkml:trace contextRef="#ctx0" brushRef="#br0" timeOffset="44930.35">27281 11625 256 0,'0'0'0'0,"0"0"-61"15,106-22 51-15,-48 8 10 0,11-6 45 16,12 1-9-16,13-5 0 16,10 1-8-16,11-2 26 15,9-2-3-15,3 0-24 16,-5 1-10-16,-9 3-15 16,-14-1-2-16,-17 7-1 15,-15 2-3-15,-18 5-2 16,-16 4-4-16,-15 0-11 15,-12 5-12-15,-6-1-23 16,0 1-11-16,-15 1 10 16,-16 0-26-16</inkml:trace>
  <inkml:trace contextRef="#ctx0" brushRef="#br0" timeOffset="45233.54">27460 11684 369 0,'0'0'52'0,"115"-37"-52"16,-34 10-91-16,10 0 91 0,1 3 12 15,2 5 8-15,0-1 6 16,-1 4-16-16,-2 1-2 16,-6 0 10-16,-11 3-3 15,-9 1-14-15,-10 0-1 16,-9 1-10-16,-10 4-4 16,-11 0-8-16,-10 3-2 15,-9 3-12-15,-6-1-2 16,0 1-10-16,-10-3 4 15,-13 2-97-15</inkml:trace>
  <inkml:trace contextRef="#ctx0" brushRef="#br0" timeOffset="46946.08">27817 11656 12 0,'0'0'18'0,"0"0"6"0,0 0 3 16,0 0 11-16,0 0 5 16,0 0-2-16,0 0-11 15,0 0-5-15,0 0 2 16,0 0-3-16,0 0-3 16,0 0-7-16,0 0-2 15,0 0 0-15,0 0-5 16,0 0 1-16,0 0-3 15,0 0 1-15,0 0 0 16,0 0 3-16,0 0 1 16,0 0-6-16,0 6 2 15,0 10 7-15,0 5-1 16,0 3-3-16,0 4-4 0,0 4 0 16,0 1 0-16,0 5 8 15,0 4-4-15,0 2-9 16,3 9 7-16,3 1 1 15,-3 7-3-15,0-1 1 16,1 0-5-16,-2-1 4 16,1 4-3-16,-2-2 3 15,-1-1 2-15,0 1-1 16,0-4 3-16,0-6-1 16,0-1-3-16,0-4 0 15,0-1 2-15,0-5-5 16,0 0 2-16,0-8-2 0,0-1-1 15,3-4 0 1,3-5 2-16,1-2-3 0,2-5 0 16,1-3 0-16,3-4-3 15,0 0 1-15,10-4-3 16,5-4 2-16,9 0-1 16,14-4-1-16,13-16 2 15,11-2-4-15,11-3 7 16,5-1-1-16,3-1 1 15,0 0 0-15,-1 3 0 16,-5 3 2-16,-7 1 2 16,-7 4-1-16,-8 1 2 15,-8 4-4-15,-9 1 4 0,-6 3-4 16,-10 1-1 0,-8 2 0-16,-8 2 1 0,-8 1 3 15,-5 1-4-15,-2 0 1 16,-2 0 3-16,0 0 1 15,0-1-1-15,0 1-1 16,0-2-3-16,0 2-10 16,0-2-15-16,0 0-15 15,0-7-11-15,0-6-18 16,1-10-51-16,1-5-104 16</inkml:trace>
  <inkml:trace contextRef="#ctx0" brushRef="#br0" timeOffset="47228.37">29125 12453 45 0,'0'0'414'15,"0"0"-414"-15,0 0-132 16,0 0 78-16,0 0 54 16,0 0 25-16,78 48-9 15,-60-26-6-15,-5 7-8 16,0 5 23-16,0-1 1 0,-4 2-18 16,-4 0-3-16,-5-2-3 15,0 1 2-15,-5 0 9 16,-12 3 11-16,-4 0 5 15,-7-1 0-15,-6-3-11 16,-5-2-9-16,-4-5-7 16,1-2-2-16,1-5-1 15,1-5-9-15,6-6-23 16,4-6-28-16,7-2-35 16,10-16-35-16</inkml:trace>
  <inkml:trace contextRef="#ctx0" brushRef="#br0" timeOffset="48668.53">29616 12534 31 0,'0'0'63'0,"0"0"-7"16,0 0-1-16,0 0-10 15,0 0-9-15,0 0-9 0,-16 9-1 16,5 6-12-16,-4 7 7 15,-1 5 5-15,0 6 1 16,0 7 6-16,3 8-5 16,3 11 4-16,5 7-6 15,4 8-5-15,1 7 4 16,0 1 1-16,0 6-8 16,-5 0 6-16,-3-2-11 15,-3-9 0-15,0-6-6 16,-2-5 0-16,3-11-7 15,2-11 0-15,2-10 0 16,5-13 0-16,-1-8-3 16,2-7-13-16,0-6-28 15,0 0-27-15,0-2 1 16,0-21-19-16,0-17 16 0,0-10-49 16,0-6-70-16</inkml:trace>
  <inkml:trace contextRef="#ctx0" brushRef="#br0" timeOffset="49833.95">29467 12523 153 0,'0'0'0'0,"0"0"-17"0,0 0 17 16,0 0 6-16,0 0 25 15,0 0 8-15,95-57-9 16,-48 39 2-16,18-4-1 16,16-9-13-16,16-2-9 15,10-1 2-15,2 3-5 16,-1 6 19-16,-16 6-2 15,-17 6-1-15,-22 6-11 16,-20 2-8-16,-14 4-1 16,-9 0-2-16,-7 1 2 15,-3 0 3-15,1 0 9 0,-1 0 9 16,0 0-3 0,0 0-3-16,0 0-4 0,0 0 2 15,0 0 0-15,0 0-2 16,0 0-4-16,0 2-2 15,2 9 0-15,2 3 11 16,5 8-6-16,4 3-2 16,5 5-3-16,3 4 2 15,8 5-1-15,4 8-2 16,6 6 0-16,5 8 1 16,-1 3-4-16,0 6-3 15,-7 8 3-15,-9 3-2 0,-6 2 0 16,-9-3 1-1,-5-9 0-15,-2-4 7 0,0-9-2 16,-1-8-3-16,-1-1 1 16,-3-6-1-16,0-4-2 15,0-1-2-15,-9-1-4 16,-11-1 4-16,-11-5 17 16,-13 1-9-16,-16-1-8 15,-13 0-4-15,-12-3-8 16,-8-2 0-16,-7 1-5 15,-6-5-3-15,-3-1-1 16,3-5-3-16,5-3 16 16,12-4-3-16,14-4 6 0,15 0 5 15,15-5 0 1,17 0 1-16,10 0-1 0,10 0-2 16,7 0-15-16,1 0 2 15,0 0-20-15,0 0-6 16,0-2 3-16,0 2 12 15,0 0 12-15,5 0 6 16,-2 0 2-16,0 0 2 16,-3 0 4-16,0 0 5 15,0 0 0-15,0-1-1 16,0 1 3-16,0 0-3 16,0 0-3-16,0 0-1 15,0 0 0-15,0 0-3 16,0 0 1-16,0 0-1 0,0 0-1 15,0 0 1-15,0 0 2 16,0 0 1-16,0 0-3 16,0 0 2-16,0 0 1 15,0 0 0-15,0 0 0 16,0 0 0-16,0 0 0 16,0 0 0-16,0 0-1 15,0 0 0-15,0 0-2 16,0 0 1-16,0 0 0 15,0 0 2-15,0 0 0 16,0 0 1-16,0 0 0 16,0 0-1-16,0 0 0 15,0 0 0-15,0 0 0 0,0 0 0 16,0 0 0-16,0 0 1 16,0 0-1-16,0 0 0 15,1 0 0-15,-1 0 0 16,2 0 1-16,-1 0-1 15,1 0 0-15,-2 0-2 16,0 0 1-16,0 0-4 16,1 0-15-16,1-7-42 15,-1-11-41-15,-1-8-94 16</inkml:trace>
  <inkml:trace contextRef="#ctx0" brushRef="#br0" timeOffset="50426.84">29669 13041 68 0,'0'0'184'15,"0"0"-180"-15,0 0-4 16,0 0 0-16,0 0 4 15,0 0 5-15,10 12 16 16,-4 10 23-16,3 11 4 16,0 6-17-16,-1 5-10 15,2 4-5-15,-4 0-3 16,-3-2-9-16,0-3 0 16,-2-7-1-16,3-2-2 15,-2-8-5-15,1-8 0 16,-2-8-4-16,1-5-13 0,-2-5-28 15,0 0-27-15,0-12-15 16,0-25-22-16</inkml:trace>
  <inkml:trace contextRef="#ctx0" brushRef="#br0" timeOffset="50723.08">29689 13093 279 0,'0'0'90'0,"0"0"-90"16,0 0-67-16,0 0 67 16,90-12 12-16,-56 12-2 15,-1 8-2-15,-3 12 7 0,-2 10 10 16,-4 5 10 0,-7 5-13-16,-7 4-12 0,-9 1-6 15,-1 4 6-15,-4-3 7 16,-17-1 0-16,-6-2 5 15,-4-4-3-15,-4-3-15 16,-2-6-4-16,-1-5-4 16,0-7-13-16,4-11-15 15,5-7-13-15,7-4-32 16,6-22-7-16,8-8-80 16</inkml:trace>
  <inkml:trace contextRef="#ctx0" brushRef="#br0" timeOffset="51287.57">30113 12933 344 0,'0'0'0'0,"0"0"-62"16,0 0 62-16,98 1 12 15,-46-11 28-15,4-11-12 16,4-4-1-16,-4 0-16 15,-8 3-8-15,-12 3-3 16,-14 7-16-16,-11 5-27 16,-10 3-7-16,-1 4 16 15,0 0 13-15,-4 0 0 16,-7 0-48-16,-2 4-7 16,2 7 22-16,0 4 35 15,0 5 19-15,3 2 17 16,2 6 28-16,-1 4 15 0,3 11-3 15,2 7-1 1,2 9-28-16,0 8 15 0,0 2 6 16,0 0-3-16,5-4-6 15,0-7-7-15,3-6-14 16,-2-8-13-16,-2-6-6 16,1-7 3-16,-3-8-3 15,-1-9-2-15,1-6-35 16,-2-8-56-16,0-6-65 15,0-27-54-15</inkml:trace>
  <inkml:trace contextRef="#ctx0" brushRef="#br0" timeOffset="53333.7">30292 13731 49 0,'0'0'0'0,"0"0"0"0,0 0 5 16,0 0 21-16,0 0 7 15,0 0 18-15,0-4-1 16,0 4-2-16,0 0-10 16,0 0-18-16,0 4-2 15,0 14 8-15,0 12 27 16,0 13-17-16,0 13-23 15,0 16 12-15,0 12 0 16,0 12-2-16,0 7-11 16,0-1-3-16,0 2 3 15,0-4 1-15,0-9 2 0,0-6 2 16,-2-11-4 0,-2-16-8-16,4-7 3 0,0-12 0 15,0-5 0-15,0-11-7 16,0-6-1-16,0-7 0 15,7 0-1-15,4-2 1 16,4-2-2-16,6-2 2 16,9-4 2-16,7 0-1 15,12 0 1-15,9-8 3 16,11-2 0-16,1-3 3 16,0 3-8-16,-6-2 0 15,-14 3-3-15,-10 4-4 0,-11-1-5 16,-10 2-12-16,-6 3 1 15,-6-4-6-15,1 1-14 16,-4-4-26-16,3-7-5 16,-2-3 20-16,-2-1-11 15,-1 0 13-15,-2 6 40 16,0 5 4-16,0 5 7 16,0 2 1-16,0 1 21 15,0 0-5-15,0 0-8 16,0 0-5-16,0 0 1 15,4 1-2-15,2 8 13 16,3 6 10-16,3 4 3 16,-3 4 1-16,-3 4-21 15,-6 3-3-15,0 2 14 16,-4 1 1-16,-16 3-10 0,-1-7-3 16,-1-4-7-16,1-10-7 15,5-6-32-15,2-9-37 16,10-3-50-16</inkml:trace>
  <inkml:trace contextRef="#ctx0" brushRef="#br0" timeOffset="53617.54">31654 14261 305 0,'0'0'0'16,"0"0"-25"-16,0 76 21 15,0-34 4-15,0 6 19 16,0 8 9-16,8 8 5 15,1 7 12-15,-1 12 0 16,0 3-19-16,-2 1 4 16,0-3-14-16,0-8 1 15,3-12-6-15,-2-8 8 0,-1-14-3 16,0-11-7 0,0-9-7-16,-3-8-2 0,-2-6-3 15,1-6-6-15,-2-2-13 16,2 0-14-16,-2 0 2 15,0-5-14-15,0-22-29 16,0-14-57-16</inkml:trace>
  <inkml:trace contextRef="#ctx0" brushRef="#br0" timeOffset="54482.38">31617 14155 260 0,'0'0'67'16,"0"0"-67"-16,0 0-63 15,0 0 37-15,0 0 26 16,0 0 32-16,77-54-1 15,-24 31-11-15,14-2-7 16,16-5 0-16,8-2 3 16,2 3-7-16,-5 0-3 15,-9 5-1-15,-9 4-5 16,-7 3 6-16,-6 6-3 0,-4 2 5 16,-5 4 0-16,-5 4 1 15,-6 1 2-15,-4 0 1 16,-6 1-7-16,-3 11-1 15,-3 8 5-15,0 10 5 16,1 13-1-16,2 10 2 16,1 11 17-16,-1 4-16 15,-1 10-4-15,-3 9-9 16,0 4 1-16,-4 6 2 16,1-1-3-16,-5-2-2 15,-5-8 1-15,-4-15-4 16,-3-11 6-16,0-16-4 0,0-9 2 15,-7-7 1-15,-10-3 8 16,-5-3 5-16,-11 4-5 16,-10 1-4-16,-7-1-2 15,-6-1 1-15,-2-3-2 16,-2-5 1-16,3 1 2 16,7-1-7-16,2-3-2 15,6 0 2-15,0-5-3 16,5 0-6-16,0-4-3 15,1 0-7-15,-1-3-9 16,-2-2-9-16,-2 0-9 16,-3-2-15-16,0-12-16 15,2-5 7-15,6-7 1 16,4-4-51-16</inkml:trace>
  <inkml:trace contextRef="#ctx0" brushRef="#br0" timeOffset="55107.75">31970 14589 232 0,'0'0'0'15,"0"0"-24"-15,0 0 5 16,0 0 19-16,0 0 14 16,0 0 25-16,0 77 4 15,2-32-11-15,-1 8-4 16,3 4-1-16,-3 5-11 0,2 1-4 15,0-1 2-15,1-5-1 16,-1-10-10-16,0-8-3 16,0-13 2-16,0-12-2 15,-1-6-3-15,-2-5-11 16,1-3-23-16,-1 0-24 16,0-23-13-16,0-19-15 15</inkml:trace>
  <inkml:trace contextRef="#ctx0" brushRef="#br0" timeOffset="55422.57">31897 14647 201 0,'0'0'117'0,"0"0"-117"0,0 0-125 15,0 0 117-15,0 0 8 16,80 11 25-16,-63 8 3 15,4 8 11-15,0 9-9 16,1 5-1-16,-4 5-19 16,-6 1 2-16,-6-2-8 15,-4-3 9-15,-2-5 7 16,0-2-5-16,-11-5 5 16,-8 0-5-16,-5-3 3 15,-7-4-3-15,-2-5-6 0,-3-7-5 16,0-6-4-1,2-5-18-15,-2 0-23 0,5-11-47 16,4-8-25-16,9-4-99 16</inkml:trace>
  <inkml:trace contextRef="#ctx0" brushRef="#br0" timeOffset="56031.62">32166 14502 256 0,'0'0'0'0,"0"0"-68"16,0 0 10-16,0 0 58 15,0 0 43-15,85-7-2 16,-52-9-3-16,7-5-17 0,2-4-14 15,-3 0 0-15,-6 0-7 16,-11 4-2-16,-9 6-6 16,-6 3-1-16,-5 7 9 15,-2 3-6-15,0 2 5 16,0 0-10-16,0 0-6 16,-2 0 17-16,-3 7 2 15,0 15 4-15,1 12 2 16,-2 14 6-16,1 10 4 15,1 10-1-15,1 3-8 16,1 1 1-16,-2-8-4 16,3-6 2-16,1-8 10 15,0-11-3-15,0-7-7 0,0-11-5 16,0-7-1 0,0-7-2-16,-2-3-6 0,1-3-18 15,-4-1-23-15,-1-8-25 16,-6-20-156-16</inkml:trace>
  <inkml:trace contextRef="#ctx0" brushRef="#br0" timeOffset="57831.41">17091 16481 151 0,'0'0'36'0,"0"0"-36"0,0 0-52 15,0 0 52-15,0 0 35 16,0 0-4-16,0 0 3 15,21 0-1-15,-4-2 0 16,6-1 5-16,10-1-8 16,11-2-10-16,12 1-3 15,16-1 5-15,13-1 4 16,18 0-8-16,16 1 5 16,15 0-5-16,20 2-5 15,12 0-3-15,11-2 0 16,10 0-7-16,2 1 2 0,2 0-3 15,-6 3 0 1,-6 1 0-16,-15 1 0 0,-17 0-1 16,-15 0 1-16,-21 0-2 15,-16 0 1-15,-16 0-1 16,-19 0 1-16,-18 0-1 16,-14 0 6-16,-12 0 7 15,-8 0-4-15,-8 0 6 16,0 0 16-16,0 0 7 15,0 0-9-15,0 0-12 16,0 0-6-16,0 0-6 16,0 0-1-16,0 0-4 15,0 0-1-15,0 0-2 16,0 0 2-16,0 0-2 0,0 0-12 16,0 0-20-16,0 0-31 15,-2 0-35-15,-11 0-30 16,-5 0-39-16</inkml:trace>
  <inkml:trace contextRef="#ctx0" brushRef="#br0" timeOffset="61881.79">7060 9451 12 0,'0'0'17'16,"0"0"14"-16,0 0 7 16,0 0 8-16,0 0-28 15,0 0-4-15,0 0 13 16,-14-42-1-16,14 29-6 16,0 0-11-16,0-1-6 15,0-1 4-15,0-2-2 16,6-4-4-16,8-2-1 15,2-2 5-15,-1-2-4 0,6 1 0 16,-1 3-1 0,4 2 0-16,-1 1-4 0,5 4 4 15,-1 2 0-15,0 1 0 16,1 2 0-16,-1 0 2 16,1 3-1-16,-5-1 0 15,5 2 3-15,-1-2 3 16,0 2-1-16,0 2 5 15,-2 3-7-15,-4 2 2 16,0 0 5-16,0 0-3 16,-5 10-6-16,2 1 8 15,3 3-1-15,-2 5 10 16,5 1-1-16,0 4-8 16,1 2 1-16,1 4-9 0,-1 2 0 15,-1 6-2-15,-2 2 5 16,-2 3-4-16,-1 0 2 15,-4 3 6-15,0-3-3 16,-3 3-5-16,-2 0 11 16,-1 2-5-16,0 2-4 15,0 0 5-15,0 0-1 16,-1-3 2-16,-2 1-2 16,2 1-1-16,0 0 2 15,1 4-6-15,2 4 2 0,0 6 1 16,0 2-4-1,-2 4 0-15,3 1 0 16,-2 4 1-16,2-2 0 0,0-1 1 16,2-8-3-1,3-3 1-15,7 2 9 0,1-5 0 16,5 2 3-16,0-1-9 16,6-4 4-16,1-1-1 15,2-4-6-15,6-4-1 16,0-6 1-16,1-4 0 15,-1-9 1-15,-2-4-4 16,0-6-2-16,-4-4 4 16,-3-5 0-16,-2-7-1 15,-2 0-8-15,-7 0 6 16,-3-10-7-16,-3-12 10 0,-5-7 9 16,-2-10-9-16,-5-5-6 15,-7-3 3-15,0-1-1 16,-13 4 0-16,-11-2-15 15,-7 4-4-15,-8 6 4 16,-3 3 0-16,-5 8 14 16,0 7 5-16,1 7 0 15,4 5 2-15,8 5 5 16,4 1-5-16,6 0 0 16,5 5 2-16,1 13-3 15,-3 10 2-15,3 6 2 16,2 9 0-16,2 4-4 15,5 6 4-15,2 4-1 0,4 2-4 16,3 4 2 0,0 5-3-16,0 4 2 0,0 0-2 15,0 3-2-15,1 4 3 16,2 2 0-16,2 0 0 16,-2 0-3-16,0-4 2 15,4-1 1-15,-4-2 1 16,2-1 1-16,-1-2-1 15,-1-1-1-15,0-1 0 16,2 2 3-16,-4 0-2 16,-1-2-1-16,3-1-1 15,-3 5 1-15,0 1 8 16,0 1-7-16,0 2-1 16,0-8-1-16,-4-4-3 0,-5-6-5 15,-3-7 9-15,-5-6 1 16,-2 0 3-16,-7-4-3 15,-3-1-1-15,-3-6 0 16,-2-6 1-16,-6-5 3 16,-2-4-3-16,-4 2-1 15,-2-2-6-15,2-1 4 16,-2-3 2-16,-1 0-2 16,1-4 2-16,3-2 3 15,2-4-3-15,10-2 1 16,5-3 0-16,4-1-1 15,9 0 4-15,3 0-2 16,6 2-2-16,3-2 0 0,3 0-1 16,0 0-6-16,0 0-3 15,0 0-1-15,0 0-6 16,0 0 4-16,0 0 10 16,-1 0 3-16,1 0 0 15,0 0 0-15,0 0 1 16,0 0 0-16,0 0 2 15,0 0-3-15,0 0 3 16,0 0 0-16,-2 0-3 16,2 0 0-16,0 0 0 15,0 0-1-15,0 0 0 16,0 0-1-16,0 0-1 0,0 0 3 16,0 0 0-16,-1 0 0 15,1 0 0-15,0 0 1 16,-2 2-1-16,2-2 2 15,0 0 0-15,-3 0-2 16,3 0 1-16,0 0-1 16,0 0 0-16,0 0 0 15,0 0 0-15,0 0 0 16,0 0 0-16,0 0 0 16,0 0 1-16,0 0-1 15,0 1 0-15,0-1 0 16,0 0-1-16,0 0 1 15,0 0 0-15,0 0 0 16,0 0 0-16,0 0 0 16,0 0 0-16,0 0 0 0,0 0 0 15,0 0 0-15,0 0 0 16,0 0-1-16,0 0 1 16,0 0 0-16,0 0-1 15,0 0 1-15,0 0 0 16,0 0 1-16,0 0-1 15,0 0 0-15,0 0 2 16,0 0-2-16,0 0 0 16,0 0 0-16,0 0 0 15,0 0 0-15,0 0-1 16,0 0-1-16,0 0-1 16,0 0 3-16,0 0-3 0,0 0 3 15,0 0-1-15,0 0-2 16,0 0-1-16,0 0-2 15,0 0 0-15,0 0-2 16,0 0 0-16,0 0 1 16,0 0-1-16,0 0-1 15,0 0-1-15,0 0-6 16,0 0-12-16,0 0 1 16,0 0-6-16,0 0-21 15,0-3-14-15,0-13-10 16</inkml:trace>
  <inkml:trace contextRef="#ctx0" brushRef="#br0" timeOffset="63094.98">2966 14121 22 0,'0'0'29'15,"0"0"1"-15,0 0 18 16,0 0 5-16,0 0-2 0,0 0-8 16,1 0-11-16,-1 0-4 15,0 0-6-15,0-2-6 16,0 2-5-16,0-1-5 16,0 1-5-16,7-2-1 15,4 1 0-15,10-3 4 16,6 0 4-16,8-1 2 15,12 0-3-15,8-3 2 16,12-4-2-16,12-1-2 16,15-5-1-16,12-4-4 0,15 0 2 15,12-3 2 1,13 0-4-16,12-3 4 0,9 3-4 16,3 0 4-16,5 3-1 15,-6 0-3-15,-4 4 3 16,-7 1 0-16,-7 1 4 15,-5 2-2-15,-9 1 1 16,-10 2-2-16,-12 0-1 16,-12 2 3-16,-12 2-6 15,-9-3 0-15,-7 3 1 16,-11 1-1-16,-6 1 0 16,-9 2 0-16,-10 0 0 15,-6 0-2-15,-9 3-1 16,-8-3 0-16,-6 3-1 15,-5-1 0-15,-2 1-2 0,-3 0-3 16,0 0-1-16,0 0-4 16,0 0-8-16,0 0-14 15,-3 0-15-15,-8 0-10 16,-9 0 2-16,-10 4-84 16</inkml:trace>
  <inkml:trace contextRef="#ctx0" brushRef="#br0" timeOffset="64529.54">2667 14483 73 0,'0'0'134'15,"0"0"-134"-15,0 0-169 16,0 0 141-16,0 0 28 16,111-14 34-16,-68 9 19 15,3-1-9-15,11 1-28 16,7-1-5-16,8 0 1 0,8-4 2 16,8-5 3-16,9-3 0 15,11-3-1-15,11-5-8 16,15-3 11-16,11-2-1 15,13-1 0-15,14-2 0 16,5-2-6-16,7 0 6 16,-4 1-4-16,-5-2-1 15,-1 3-3-15,-11 2 0 16,-6 2-8-16,-7 3 7 16,-11 3 0-16,-8 5-2 15,-19 0-6-15,-15 6 2 16,-19 2-3-16,-11 3 0 15,-21 2 0-15,-13 2 2 16,-14 2 3-16,-10 2 2 16,-4 0 5-16,-5 0 8 0,0 0 9 15,0 0 3-15,0 0-6 16,0 0-11-16,0 0-9 16,0 0-6-16,0 0-1 15,0 0 1-15,0 0-1 16,0 0-2-16,0 0 1 15,0 0-4-15,0 0-1 16,0 0 1-16,0 0 1 16,0 0 4-16,0 0 1 15,0 0 1-15,0 0 1 0,0 0 0 16,0 0-2-16,0 0 2 16,0 0-1-16,0 0 2 15,0 0-2-15,0 0 0 16,0 0-1-16,0 0 0 15,0 0 0-15,0 0 0 16,0 0 0-16,0 0 1 16,0 0 0-16,0 0-1 15,0 0 3-15,0 0 6 16,0 0 1-16,0 0-2 16,0 0-5-16,-3 0 1 15,0 0-1-15,-3 0 0 0,1 0-3 16,0 0 1-1,0 0 1-15,2 0 0 16,0 0 2-16,3 0-4 0,0 0 0 16,-3 0 1-16,3 0 0 15,-3 0 0-15,0 2 2 16,3-2 0-16,0 0 2 16,0 0-2-16,-2 0 0 15,2 0-2-15,0 0 1 16,0 0-2-16,0 0-2 15,0 0 2-15,0 0 1 16,0 0-1-16,0 0-2 16,0 0-1-16,0 0-1 15,0 0 1-15,0 0 3 16,0 0-1-16,0 0-1 0,0 0 2 16,0 0-2-16,0 0 0 15,0 1 1-15,0-1-1 16,0 0 1-16,0 0 1 15,0 0 0-15,0 0 1 16,0 0-1-16,0 0 0 16,0 0 0-16,0 0-1 15,0 0-3-15,0 0 2 16,0 0 0-16,0 0 2 16,0 0-4-16,0 0-1 15,0 0 4-15,0 0 0 16,0 0 0-16,0 0 1 15,0 0 0-15,0 0 0 0,0 0-1 16,0 0 1 0,0 0 0-16,0 0 0 0,0 0-3 15,0 0 0-15,0 0-3 16,0 0-3-16,0 0-2 16,0 0 4-16,0 0 2 15,0 0 4-15,0 0 0 16,0 0-1-16,0 0-2 15,0 0 3-15,0 0-1 16,0 0-1-16,0 0 0 16,0 0-1-16,0 0 0 15,0 0-6-15,0 0-2 0,0 0-1 16,0 0 0 0,0 0 0-16,0 0-1 0,0 0-7 15,-1 0-1-15,-1 0-13 16,-1-3-13-16,-4-8-24 15,0-4-169-15</inkml:trace>
  <inkml:trace contextRef="#ctx0" brushRef="#br0" timeOffset="73122.81">28536 10304 6 0,'0'0'26'0,"0"0"9"16,0 0-14-16,0 0 1 16,0 0 7-16,0 0-4 15,0 0-8-15,0 0 0 16,4 53-2-16,-2-40 0 16,-1 4 4-16,1 2-3 15,-1 3-6-15,-1 5 5 16,0 2 4-16,0 4 5 15,0 1-6-15,0 5-9 16,0 0 10-16,0 7-6 0,0 0 0 16,-1 4-6-16,-4-1 13 15,2-1-7-15,-1-1-6 16,3-4-3-16,-1-2 5 16,1-3 2-16,1-4-6 15,-2-2 2-15,-1-4-1 16,2-3 4-16,-1-3-4 15,2-4-3-15,-1-5-2 16,1-3 0-16,0-4-1 16,0-2 0-16,0-1 0 15,0-2 0-15,0 1 1 16,0 2 1-16,0-4 1 16,0 0-3-16,0 0 1 0,0 0 0 15,0 0-1-15,0 0 0 16,0 1-1-16,0-1-3 15,0 0 0-15,0 3 0 16,0-1-2-16,0 0 4 16,0 1-2-16,0-2 1 15,0 3-1-15,0-3 1 16,0 0 0-16,0 1-5 16,1-1 2-16,-1 1 4 15,2 0-3-15,-1-1 1 16,1 0-5-16,-1-1 9 15,1 2-3-15,-2-2 0 0,1 0 0 16,-1 0 3-16,2 0-1 16,-1 0-2-16,-1 0 2 15,0 0-1-15,3 0 2 16,-2 0 0-16,-1 0 0 16,0 0 0-16,0 0 0 15,0 0 0-15,0 0 0 16,0 0 0-16,0 0 0 15,0 0 1-15,0 0 0 16,0 0-1-16,0 0 1 16,0 0-1-16,0 0 0 15,0 0 3-15,0 0-2 16,0 0 0-16,0 0 0 0,0 0 0 16,0 0 1-16,0 0-1 15,0 0 0-15,0 0 0 16,0 0 0-16,0 0-1 15,0 0 0-15,0 0 0 16,0 0-4-16,0 0-8 16,0 0-11-16,0 0-17 15,0-3-13-15,0-2 2 16,0 2 4-16,0-1-18 16,0 0-25-16</inkml:trace>
  <inkml:trace contextRef="#ctx0" brushRef="#br0" timeOffset="77999.85">30749 12902 24 0,'0'0'39'16,"0"0"-11"-16,0 0-15 0,0 0 6 15,0 0-6 1,0 0-7-16,0 0-4 0,28-19 18 16,-10 8-12-16,2-2 6 15,0-1-12-15,-1 0-2 16,0 1-1-16,0-1 1 16,1 3 0-16,-1 1 1 15,-2 2 4-15,-4 2 5 16,-3 2-7-16,-6 3 2 15,-1 1 7-15,0 0-3 16,-3 0-4-16,2 0-1 16,-1 0-1-16,-1 8 0 15,2 9-1-15,-2 5 12 16,0 2-10-16,0 3 4 16,-3 0-4-16,-9 2 3 0,-5 3-5 15,-3 2 3-15,-3 4 2 16,-1-1-2-16,-3 1-4 15,-1-1 2-15,-2-5-1 16,0-1-2-16,2-5 2 16,1-1 0-16,5-2 1 15,1 0 0-15,3-5 1 16,8-1-2-16,2-6-1 16,3-4 1-16,5-2-2 15,0-3-3-15,0 0 2 16,0 0 1-16,3-1 0 15,16-1 2-15,12 0 6 16,14 0 5-16,8 0-7 0,3-10-1 16,0 0-2-16,1 0-3 15,-3 3 3-15,-3 0 0 16,-5 1 0-16,-6 2-3 16,-6 0 3-16,-8 3-2 15,-9-2 1-15,-6 3-2 16,-6-2 4-16,-2 2-2 15,-3 0 2-15,0 0 3 16,0 0 1-16,0 0 2 16,0 0-3-16,0 0-6 15,0 0 1-15,0 0-2 16,0 0-1-16,0 0 1 16,0 0-1-16,0 0-4 15,0 0 3-15,0 0-6 0,0 0 2 16,0 0 4-16,0 0 1 15,0 0 1-15,0 0 1 16,0 0-1-16,0 0 4 16,0 0-2-16,0 0-2 15,0 0 2-15,0 0-2 16,0 0 0-16,0 0 1 16,0 0-1-16,0 0-3 15,0 0 0-15,0 0-1 16,0 0-1-16,0 0 3 0,0 0-3 15,0 0-1 1,0 0-2-16,0 0 0 0,0 0 4 16,0 0-3-16,0 0-1 15,0 0-3-15,0 0 3 16,0 0-6-16,0 0-3 16,0 0-4-16,0 0 4 15,0 0 0-15,0 0-2 16,0 2-3-16,-7 2-2 15,3-2-7-15,-2 3 2 16,0-1-3-16,-1 0 1 16,1 1 0-16</inkml:trace>
  <inkml:trace contextRef="#ctx0" brushRef="#br0" timeOffset="81106.78">32415 14411 10 0,'0'0'20'16,"0"0"3"-16,0 0 8 16,0 0-8-16,0 0-4 15,0 0 4-15,0 0-5 16,4-24-7-16,4 19 2 16,4-4-4-16,4 0 14 15,2-2-9-15,3-1 6 16,1 4-3-16,1 0 2 0,-4 1-6 15,-1 4 7 1,-1 0-7-16,0 2-7 0,2 1 0 16,1 0-4-16,6 0 1 15,0 10 1-15,3 3-4 16,-4 4 0-16,-4 0-1 16,-6-1-1-16,-6 0 1 15,-6 0 0-15,-3-1-4 16,0 1 5-16,-9 1 6 15,-9-4 2-15,-2 1 12 16,-2 0-8-16,6-3-4 16,4-3-2-16,7 0 0 15,4-4-3-15,1 1-3 16,0 1 0-16,0 4-9 16,3 2 9-16,11 2 3 0,8 7-2 15,3 1-1-15,3 2 2 16,2 3-1-16,-9-2-1 15,-3 0 0-15,-7-4 0 16,-6 2 0-16,-5-1-1 16,0-1 0-16,-2-2 2 15,-10-3 4-15,-2-2 2 16,-2-5 4-16,1-1-2 16,-2-2 2-16,-2-4-7 15,1 0-4-15,0-2-1 16,2 0-9-16,0 0-20 15,0 0-30-15,0 0-38 0,-2 0-60 16</inkml:trace>
  <inkml:trace contextRef="#ctx0" brushRef="#br0" timeOffset="83938.26">17485 15438 81 0,'0'0'51'16,"0"0"-51"-16,0 0-23 15,0 0 23-15,0 0 13 0,0 0-7 16,-3 0 0-16,3 0-4 16,0 0 9-16,0 0 14 15,0 0-3-15,1 0-4 16,6 0 1-16,0 0 1 15,8 0-1-15,1-1 9 16,5-2-8-16,3 2-2 16,2 0-3-16,2 1 0 15,5 0 2-15,5-2-2 16,4 2-4-16,9 0 3 16,4 0-3-16,5 0-5 15,7 0 1-15,2 0-5 16,7 0 2-16,6 0-3 15,1 0 1-15,0 0 1 16,-2-1 1-16,3 1 1 0,0 0-1 16,-1 0 0-16,-1 0 1 15,-6 0-4-15,-1 0 4 16,-4 0-1-16,-5 0 1 16,-2 3-1-16,-2 1 2 15,-1 1-3-15,1 0-1 16,6 3 2-16,-2-4 0 15,0 0-3-15,-3 0-1 16,-5 1 1-16,0-1 7 16,-1 0-3-16,3 0-4 15,1-2 0-15,-1 0 1 16,1 1-2-16,1-2 1 16,1 1-1-16,1-2 1 0,0 2 0 15,-2 0-1-15,-3-2 0 16,-5 1 0-16,-1 0 1 15,-2-1-2-15,-3 0 1 16,3 0 0-16,-3 0 0 16,-1 0 0-16,-2 0 0 15,-4 0 0-15,-5 0-2 16,-4 0 3-16,-7 0-1 16,-5 0 0-16,-7 0 0 15,-4 0 1-15,-5 0-1 16,1 0 1-16,-3 0 1 15,-2 0-2-15,0 0 2 0,0 0 0 16,0 0 4-16,0 0 1 16,0 0 1-16,0 0-1 15,0 0-3-15,0 0-4 16,0 0 0-16,0 0 0 16,0 0 0-16,0 0 0 15,0 0-3-15,0 0 3 16,0 0-2-16,0 0-3 15,0 0 1-15,0 0-2 16,0 0-1-16,0 0-1 16,0 0-2-16,0 0 0 15,0 0-1-15,0 0-1 16,0 0-4-16,0 0-3 0,0 0 2 16,0 0-1-16,0 0-6 15,0 0 4-15,0 0 3 16,0 0 2-16,0 0 2 15,0 0-2-15,0 0 1 16,0 0 0-16,0 0 3 16,0 0 8-16,0 0 3 15,0 0-1-15,0 0-2 16,0 0 3-16,0 0 0 16,0 0 1-16,0 0-1 15,0 0 0-15,0 0 0 16,0 0 0-16,0 0 0 15,0 0 0-15,0 0 0 0,0 0 0 16,0 0-1-16,0 0 0 16,0 0-1-16,0 0 2 15,0 0 0-15,0 0 0 16,0 0 0-16,0 0-3 16,0 0 2-16,0 0-3 15,0 2-1-15,0-2-7 16,0 0-1-16,0 0 3 15,0 0 3-15,0 0 2 16,0 1 3-16,0-1 1 16,0 0 1-16,0 0 1 15,0 0 0-15,0 0 0 16,0 0 0-16,0 0 2 0,0 0-3 16,0 0 0-16,0 0 0 15,0 0 0-15,0 0-3 16,0 0-1-16,0 0-5 15,0 0-4-15,0 0-3 16,0 0-11-16,0 0-4 16,0 0-7-16,0 0-10 15,0 0 14-15</inkml:trace>
  <inkml:trace contextRef="#ctx0" brushRef="#br0" timeOffset="96395">28308 9851 114 0,'0'0'0'15,"0"0"-25"-15,0 0-9 16,0 0 34-16,0 0 2 16,0 0 14-16,0 0 5 15,-75-50 17-15,65 46 4 16,1 1-8-16,-3-3-18 15,-5 4-11-15,1-2-4 0,-5-2 1 16,-1 5 1-16,-1-2 1 16,-2 1 12-16,1 2 11 15,-1 0 3-15,-4 0-15 16,3 0-6-16,-4 6 1 16,0 0-1-16,-3-1 5 15,2 1 4-15,-4 2-7 16,1 3-1-16,-2-1 4 15,-1 3 3-15,2 1 0 16,0-1 0-16,1 3-1 16,1 0 2-16,0 4 2 15,2 4-3-15,-1 1-6 0,2 8 6 16,-1 3 0-16,0 3 0 16,-2 5-2-16,0-1 0 15,3 0-2-15,3 2 1 16,2-4-2-16,4-2 3 15,3-2-5-15,3-1-4 16,0 0-2-16,5-1 1 16,0 2 4-16,1-1-3 15,-1-1 0-15,4 1 2 16,-1-1-2-16,4 3 1 16,2-1 4-16,1-4 0 15,0 3-6-15,0-5 0 16,1 4-2-16,9 2 3 0,1 1 0 15,0-1-1 1,2-3-3-16,-3-5-1 0,4 1 0 16,-2-4 0-16,0-2 2 15,2 1-1-15,2 0-2 16,1-3-1-16,4 1 1 16,2 1 1-16,4-2-1 15,4 1 1-15,0-3-1 16,5 1 0-16,4 1 0 15,2-2 0-15,6 1 1 16,3 0-1-16,2 1 3 16,5-2-3-16,2 0 0 15,-2-2 1-15,0-1-1 16,-4-1 0-16,-2-4 0 0,0 0-1 16,-1-4 1-16,3-3-3 15,1 1-1-15,2-4 1 16,-5-2-1-16,0 0 0 15,-4 0 1-15,-3 0 2 16,-1-2 0-16,0-4 2 16,-1-3-2-16,0-1 0 15,-1-3-1-15,1-2 0 16,-1-2-3-16,0-5 1 16,1-4-3-16,-2-1 5 15,-3-3 1-15,0-1-4 16,2-1 4-16,-1-5-6 15,0-2 1-15,5-6-4 0,-2-2-1 16,4-5 4 0,1-1-7-16,-1 0 7 0,-1 0 4 15,-5 4 1-15,-6 5 2 16,-4 2 3-16,-8 2-1 16,-5-1-1-16,-8-3-1 15,-6-3 4-15,-3-1-3 16,0-1-1-16,-5-1 0 15,-11 2 1-15,-2 4-1 16,-1-3-1-16,0 2-2 16,0-2 0-16,-2-3 1 15,0 2-1-15,-1 1-1 0,-2 2 0 16,1 7 0 0,0 5 2-16,-3 6 2 0,1 3 5 15,-2 0 1-15,-1 2-6 16,-2-1 0-16,0 3 0 15,-2 3 0-15,0 2 0 16,-1 3 1-16,-2 0-1 16,0 5 1-16,-4 1 4 15,-2 1-4-15,-1 3 0 16,0-2 0-16,3 3 2 16,4-4-3-16,3 3 0 15,4-1 0-15,3 1-2 16,2 2 0-16,1-1 0 15,-1 1-2-15,1 0 4 16,1 0-2-16,-3 0 2 0,2 0-7 16,-2 0 2-16,6 0 2 15,2 0-6-15,7 0-3 16,3 0-4-16,6 0 1 16,0 0-3-16,0 0-12 15,0 0-4-15,0 0-4 16,0 0 1-16,0 0-7 15,0 0-11-15,0 0-23 16,0 0-30-16,0 0-71 16</inkml:trace>
  <inkml:trace contextRef="#ctx0" brushRef="#br0" timeOffset="98221.06">29852 9706 166 0,'0'0'28'16,"0"0"-28"-16,0 0-35 16,0 0 35-16,0 0 7 15,0 0 6-15,0-2 0 0,0 2-1 16,0 0 3-16,0 0-10 16,0 0-5-16,2 0 0 15,-2 0 0-15,0 0 0 16,0 7 5-16,0 6 10 15,1 2 16-15,1 2-14 16,-2 3-4-16,2 1-3 16,-2 3 7-16,0 0 4 15,0-1 9-15,0-3-17 16,0-2 5-16,3-4-2 16,-1-8-5-16,2-1-6 15,-1-4 1-15,3-1 8 16,3 0 8-16,9 0 3 15,10-2 3-15,13-18-6 16,12-12-4-16,15-11-12 0,12-10 0 16,6-4-5-16,4 0-1 15,-2 6-1-15,-6 8-3 16,-7 6 3-16,-12 13 1 16,-11 6 0-16,-15 5-1 15,-15 7 1-15,-14 4 0 16,-2 2 0-16,-6 0 2 15,0 0-1-15,0 0-1 16,0 0 0-16,0 0-3 16,0 0 2-16,0 0-2 0,0 0 3 15,0 0 3 1,0 0-3-16,0 0 0 0,0 0-1 16,-3 0 1-16,3 0-4 15,0 0 3-15,0 0-3 16,0 0 2-16,0 0-3 15,0 0 2-15,0 0-4 16,0 0 3-16,0 0-2 16,0 0 4-16,0 0 1 15,0 0 0-15,0 0 1 16,0 0 1-16,0 0 1 16,0 0-1-16,0 0 1 15,0 0-2-15,0 0 2 16,0 0 0-16,-1 0-1 15,1 0 2-15,0 0-2 0,0 0-1 16,0 0 1-16,0 0 0 16,0 0-1-16,0 0 1 15,0 0-1-15,0 0 0 16,0 0 0-16,0 0 0 16,0 0 0-16,0 0 0 15,0 0 0-15,0 0 0 16,0 0-1-16,0 0 1 15,0 0-2-15,0 0 2 16,0 0-6-16,0 0-1 16,0 0-5-16,0 0-5 15,0 0-15-15,0 0-17 0,0 0-24 16,0 0-11-16,0 0-26 16,5 0-60-16</inkml:trace>
  <inkml:trace contextRef="#ctx0" brushRef="#br0" timeOffset="100233.42">29394 11245 23 0,'0'0'26'16,"0"0"-3"-16,0 0 3 15,0 0 11-15,0 0 0 16,0 0-6-16,-5-2-4 16,5 2-1-16,0 0-12 15,0 0 2-15,0 0-4 16,0 8 3-16,0 7 11 16,11 1-3-16,2 8 0 15,3 1-10-15,6 6 4 16,0 3 2-16,0 1-4 15,3 2 1-15,-3 1-6 16,1 4 4-16,1 5-5 16,1 1-2-16,-2 2-3 0,1-6 0 15,-3-5-3-15,-5-3 3 16,-1-9-3-16,-4-4 1 16,-2-7-1-16,-2-5 1 15,-3-4-2-15,1-3-2 16,-4-3 2-16,1 1 0 15,-2-2 2-15,0 0-2 16,0 0 2-16,0 0 0 16,0 0-2-16,0 0 0 15,1 0-4-15,-1 0-4 0,0-12 5 16,0-7 1 0,2-7-7-16,-1-5-1 0,3-10 0 15,-1-5 6-15,2-8-7 16,0-1-9-16,2 7 3 15,1 13 2-15,-1 11 8 16,0 11 7-16,-4 8 0 16,1 3 1-16,-4 2 4 15,0 0 5-15,0 0-4 16,0 0-6-16,0 0-1 16,1 9-1-16,2 11 2 15,2 12 15-15,1 5-5 16,1 10-8-16,0 5-1 15,-1-5-1-15,0-3-3 16,1-10-4-16,0-8-3 0,-3-6 3 16,-1-6-7-16,-1-4-6 15,-1-4-2-15,-1-3 2 16,0-3 5-16,0 0 8 16,0 1 7-16,-9 1 4 15,-12 2 1-15,-7-1-4 16,-6 1-1-16,-4 0 0 15,-1-1 2-15,-1-3-1 16,0 0-1-16,4 0-1 16,5 0-3-16,4 0 0 0,8 0 1 15,5 0-1 1,5-5-9-16,2 2-21 0,4-3-35 16,3 2-42-16</inkml:trace>
  <inkml:trace contextRef="#ctx0" brushRef="#br0" timeOffset="124771.72">10965 13958 30 0,'0'0'56'0,"0"0"-48"16,0 0-7-16,0 0 9 16,0 0 11-16,0 0 7 15,0 0 18-15,0 0-2 16,0 0-11-16,0 0-5 15,0 0-8-15,0 0-2 16,0 0-2-16,0 0 7 16,0 0 1-16,-10 0-13 15,-6 0-6-15,-7 0-4 0,-2 0 2 16,-5 0 3-16,-3 0-1 16,-7 0 5-16,-5 3-1 15,-4 2 0-15,-2 4 1 16,-3 0-3-16,-2 2-4 15,-1 1 1-15,-4 2 1 16,0 1 2-16,-2 3 5 16,0 0 3-16,2 4-2 15,2-1-5-15,2 1 8 16,1 3-7-16,1 2-1 16,3 0-1-16,0 2-3 15,3 0-2-15,1 1 0 16,5 1 3-16,4 0-5 0,2 0 0 15,2 3 0 1,1 4 0-16,0 5 1 0,-1 2-2 16,1 2 1-16,1-1 0 15,3-1 1-15,-1 1-1 16,3 3-1-16,1-3-1 16,0 2 4-16,2 3-3 15,1 4 1-15,3 0 0 16,2-2-1-16,0-4 1 15,3-6 0-15,1-1 2 16,3 1-2-16,2 0 0 16,1-3 0-16,-1 3-1 15,2-3 1-15,2 2 1 16,0-1-1-16,-1 1 0 0,1 1 0 16,1 0 0-16,4-2 1 15,1 1-1-15,0 2 0 16,0 4 0-16,0-1 3 15,0 3-2-15,0-3 0 16,1-1 0-16,5 2-1 16,0 5 0-16,4 4-1 15,1 5 1-15,4 3 2 16,-2 5-2-16,1-5 1 16,2 2-1-16,-1-3 0 15,0-3 3-15,6-4-1 16,0 0 3-16,1-1-4 0,2-4 1 15,1-5-2-15,1-1 3 16,5-3 1-16,6-7 1 16,4 0 0-16,2-2 7 15,2 2-1-15,3-3-5 16,1 4-2-16,3 1 1 16,2 4 0-16,1 0-4 15,5-2 0-15,-1-1 0 16,2-1-1-16,5 0 1 15,0-2 0-15,2 0 2 16,5-5-3-16,-1-1 2 16,2-1-2-16,1-2 0 15,3 1 0-15,-4-4 0 0,1-1 2 16,-5-2-2-16,-7-2-1 16,-4-2 0-16,-2 1 1 15,-3-4 0-15,3 2 1 16,1-2-1-16,-2-5-1 15,4 2 1-15,1-7-4 16,3 0 4-16,5 1 0 16,1-3 0-16,3 1 0 15,-3 1 0-15,1 0 0 16,0-1 0-16,1-2 0 16,1 1 3-16,3-1-3 15,-4-1-1-15,-7 0-1 16,1 0 1-16,1 0 1 15,0 0 0-15,0 0 1 16,0 0-1-16,1 3 2 0,-4-1-1 16,-3-1-1-16,3 0 3 15,-4-1-2-15,-2 0 3 16,-1 0-1-16,-2 0-1 16,1 0 2-16,2 0-3 15,2-4 3-15,3-3-1 16,-6 1-3-16,-1-2 1 15,-5-2 2-15,-6-1-3 16,4-3 1-16,0 1 3 16,1-4 1-16,3 0 1 0,4-3-6 15,1-2 1 1,3-4 4-16,0-1-4 0,3 1-1 16,1-1 2-16,-3-1-2 15,-2 3 0-15,-3-1-1 16,-8 3 0-16,-1 0 1 15,-2 0 1-15,0-3-1 16,4-2 0-16,0-1 0 16,2-5 0-16,-2-2-1 15,-3-2 1-15,0 0 0 16,-1-1-1-16,-3-1 1 16,-1 2-5-16,-5-1-1 15,-2 0 2-15,-4-3 0 16,-3 0 3-16,-1 1 0 15,-2 0-1-15,-2 0-3 0,2-1 1 16,2 0 3-16,0-4 0 16,0 3-3-16,-1 4 2 15,3 3 1-15,-5 3 1 16,1 2 0-16,-3 5 3 16,-3 2-3-16,-2 1 2 15,1 2 1-15,-3 0 3 16,0-1-1-16,-1 0-2 15,-1-5-2-15,3-4-1 16,0-6-1-16,0-3 0 16,1-6-1-16,-1 0-6 15,-4 2 0-15,-1 3-1 0,-3 4 9 16,-2 6 2 0,-1 3 0-16,2 5 0 0,-3 2 2 15,2 0 3-15,0-2-5 16,2-5 1-16,2-4-1 15,-1-2-2-15,0-3 1 16,-2-1-1-16,-2 0 0 16,-5 0 0-16,0 0-1 15,0 2-2-15,0 3-3 16,-12 1 5-16,0 2 0 16,-3-3-2-16,2-1-1 15,-1-1 0-15,-2-2-1 16,2 1 4-16,-3-3-3 15,0-2 3-15,-1 0-3 0,-3-5-6 16,2 0 8-16,-3-2-5 16,-4 7-3-16,-2 1-7 15,-3 5 9-15,-2 4 3 16,-3 3 3-16,-3 3 1 16,-6 1 0-16,0 2-3 15,-2 1 3-15,-3 1 1 16,0 3-1-16,-2-4 0 15,2 5 2-15,1-2-1 16,4 0 1-16,-2 4-1 16,-2-3 0-16,-1 0-1 15,-5-4 1-15,-3 1 0 16,-2-3 0-16,1 1-1 0,1-1 0 16,-1 3 1-16,-1 1 0 15,1 1-2-15,-1 0 0 16,3 5 2-16,1-5-2 15,-1 4-2-15,2-3 2 16,-2 3 0-16,-1-1-3 16,-2 0 4-16,0 1 0 15,2-1-1-15,-1 2 2 16,1 0 0-16,-2 4 0 16,-3-2 0-16,2 2-1 0,0 1 1 15,1 0-1 1,2-1 1-16,0-1 0 15,-3 0 0-15,0 0 0 0,-5 0 0 16,6 3-1 0,-2 0 0-16,-3 1 1 0,4 0 0 15,0 2 0-15,7 2 0 16,0-1 1-16,5 0-1 16,1 2 0-16,-1 0 0 15,4-4 0-15,-5 1 0 16,-2-1 2-16,-1 1-2 15,-2 1-1-15,3 0 1 16,6 2 0-16,4-2 0 16,5 2-2-16,-1-1 2 15,2-2 0-15,-2 2 0 16,2 0 0-16,-1-1 1 16,-2 2-1-16,-3-1 0 0,3 1 0 15,-1 1 0-15,7 0 0 16,0 0 0-16,2 0-1 15,3 0-2-15,-1 0 3 16,1 0 0-16,6 0 2 16,-5 0-2-16,4 0 0 15,-1 0 1-15,2 1 0 16,0-1-1-16,8 0 1 16,0 2-1-16,5-2 1 15,-2 1 0-15,6-1-1 0,0 0 0 16,0 0 0-1,1 0 0-15,-2 1 0 0,-3 1 0 16,0-2 0-16,1 0 0 16,1 0 0-16,2 0 0 15,2 0 2-15,0 0-2 16,3 0 0-16,0 0 1 16,0 0-1-16,0 0 0 15,0 0 0-15,0 0 0 16,0 0 0-16,0 0 0 15,0 0-1-15,0 0 1 16,0 0 0-16,0 0 0 16,0 0 0-16,0 0 0 0,0 0 1 15,0 0 0 1,0 0 1-16,0 0-1 0,0 0 2 16,0 0-2-16,0 0 0 15,0 0-1-15,0 0 0 16,0 0 0-16,0 0 0 15,0 0 0-15,0 0-1 16,0 0 0-16,0 0 0 16,0 0 1-16,0 0-3 15,0 0 2-15,0 0 1 16,0 0-1-16,0 0 1 16,0 0-5-16,0 0-2 15,0 0-13-15,0 0-28 16,0 0-33-16,0-17-65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29:10.266"/>
    </inkml:context>
    <inkml:brush xml:id="br0">
      <inkml:brushProperty name="width" value="0.05292" units="cm"/>
      <inkml:brushProperty name="height" value="0.05292" units="cm"/>
      <inkml:brushProperty name="color" value="#FF0000"/>
    </inkml:brush>
  </inkml:definitions>
  <inkml:trace contextRef="#ctx0" brushRef="#br0">5004 14946 16 0,'0'0'33'0,"0"0"-33"0,0 0-7 16,0 0-3-16,0 0 2 15,0 0-7-15</inkml:trace>
  <inkml:trace contextRef="#ctx0" brushRef="#br0" timeOffset="8823.02">4723 15112 26 0,'0'0'34'0,"0"0"-1"15,0 0-2-15,0 0-7 16,0 0 4-16,0 0-3 16,0 0 2-16,6-2 0 15,-5 0 3-15,-1 2-6 16,0 0-2-16,0 0-4 0,2 0-9 16,-2 0-2-16,0 0-7 15,0 0 3-15,0 0-3 16,1 0 26-16,-1 0-17 15,2 0-9-15,-1 0 3 16,-1 0 0-16,0 0 1 16,0 0 4-16,2-2-5 15,-2 2 2-15,0-2-5 16,0 2 4-16,0-4-2 16,3 0 4-16,3-5 3 15,0-4-6-15,3 1-1 16,-2-3-2-16,1 1 1 0,-2-1-1 15,1-1 0-15,-1 1 3 16,2 0-3-16,-2-2 0 16,1-1 1-16,2 3-2 15,-3 0 2-15,0-1-3 16,3 2 4-16,-2-1-3 16,1 0 1-16,-2 1 0 15,-2 0 1-15,1 0-1 16,2 0 1-16,-1 0-1 15,2-2 0-15,-2 2 0 16,1-1-1-16,2-1 1 16,-3 1 0-16,5-2-1 15,0-1 1-15,-2 4 0 0,2-4 0 16,2 2 0-16,-1 3-1 16,3-3 1-16,-3 2 1 15,0 0-1-15,1 1 0 16,-1-1 0-16,0 0 1 15,2-1-1-15,-1-1 0 16,-1 0 0-16,0 1 1 16,0 3 0-16,-3 0-1 15,1-2 0-15,2 2 1 16,-1-2 1-16,1 0 0 16,-1 2-2-16,-3-3 1 15,4 3 1-15,-2-2 0 16,1-2-1-16,-2-1 1 15,4 0 1-15,-2 1-1 0,-1-4 0 16,2 1-2-16,-3-1 1 16,3 1 1-16,-3 1 0 15,0-1 2-15,-3 3 1 16,1 2-1-16,-4 0 1 16,5 1-1-16,-1-4-1 15,-1 1-2-15,1-3 1 16,1-3-2-16,1 1 4 15,2-3-4-15,2-3 1 16,-1 0 3-16,6 0-4 16,-2-1 0-16,2 1 0 15,4 3 0-15,-4 3 0 16,5-3 0-16,-3 3 0 0,0-2 1 16,1 2-1-1,-5-2 2-15,5-1-2 0,-3-1 0 16,3 0 1-16,0-1-1 15,0 1 1-15,1-2-1 16,1 0 2-16,2-1-2 16,2-1 0-16,-2 3 3 15,3 1-1-15,-5-1 2 16,7 2 2-16,0 0-1 16,1 1-4-16,-1 0 0 15,-2 1 0-15,-1 2-1 16,-3 4 0-16,-2 1-1 0,-4 3 1 15,-2 2 0-15,-2 1 1 16,-1 1-1-16,4-2 0 16,0 1 2-16,3-2 1 15,2-1-3-15,1-1 0 16,0 1 0-16,2 2 0 16,0-2 0-16,3 2-1 15,-1 1 1-15,-2 2 0 16,2 1-2-16,3-1 2 15,3 1 2-15,1 1-2 16,-1 0 0-16,0 1 0 16,-2 4 0-16,-1 0 1 15,0 0-1-15,-5 0 0 16,2 0 2-16,-6 4-2 16,1 1 0-16,1-2 0 0,-4 1 2 15,2 0 1-15,0 0-3 16,0 3 2-16,1 2 3 15,-1 0 1-15,3 3 1 16,-3 0-5-16,4 1 0 16,-1 1 0-16,4 1 1 15,1-3 1-15,2-1-2 16,5-1 3-16,0 0-1 16,1-1 1-16,-1-2-4 15,2 0 0-15,0 3 3 16,-1 1-3-16,-2 2 0 15,-4 1-1-15,0 1 2 0,-2 1 2 16,-4 1-3-16,0-1 5 16,-3 2-4-16,0-3-1 15,-3 1-1-15,-4-2 0 16,4 4 2-16,-4 0 0 16,0 1-1-16,0-1 4 15,0 5-3-15,0-2 4 16,0 4-3-16,-2-4 0 15,2 3 1-15,0 1-2 16,1 0 7-16,-2-3-2 16,2 0-7-16,-2 2 4 15,0-1-4-15,0 3 4 16,-1 0-1-16,1-1-2 0,-2 0 2 16,3 1-1-16,-3-4-2 15,1-1 5-15,-1-2 0 16,6-2-1-16,-5-3 1 15,5-1-2-15,-1 6-3 16,-1-2 2-16,2 2-2 16,0 0 0-16,-3-2 0 15,1 1 0-15,2 3 0 16,-3-2 3-16,3 0-3 16,-2-3 0-16,-1-3-2 15,3-1 2-15,-2 1 3 16,1 1-2-16,2-1-1 0,2 0 2 15,-1 1-1-15,-1-2-1 16,3 0 0-16,-2-1 0 16,4-1 0-16,1 2 0 15,0-2 0-15,-2-3 2 16,2 2-2-16,-4-2 0 16,3-1 0-16,-3 2 0 15,1-4 2-15,-1 2-2 16,-3 0 0-16,1-3 0 15,-2 1 1-15,2-1-1 16,0-2 1-16,1 3 0 16,1-2 0-16,0-2-1 0,-2 2 2 15,-1-2-2-15,1 2 1 16,-4 0-1 0,3-2 0-16,-3 0 0 0,1 2 1 15,1-2-1-15,-1 0 0 16,1 0 0-16,-1 0 0 15,1 0 0-15,-1 0 0 16,4 0 2-16,-3 0-2 16,-3-2-1-16,1-4 1 15,-6 6-1-15,-2-1 1 16,-3 0 0-16,-1-1 0 16,0-1 0-16,-1 0-1 15,1 2 1-15,0-2-1 0,2 0 1 16,-4 0-2-1,2-2 1-15,-1 0 1 0,3-1 0 16,-2 1-1-16,0-1-1 16,0 1 1-16,-1 0-2 15,1-1 0-15,-2 2 1 16,-1 2 0-16,2 1 2 16,-2-2 3-16,1 3-3 15,-1-2-3-15,0 1 3 16,0 1 2-16,0 0-2 15,0 0-2-15,0 0-1 16,0 0 3-16,0 0-2 16,0 0 2-16,0 0-1 15,0 0 1-15,0 0 0 16,0-1 0-16,2 1 0 0,-2 0 0 16,0 0 0-16,0-2 0 15,0 2 0-15,0-1 0 16,0-1 0-16,0 2 0 15,0-1 1-15,0 1-1 16,0-2 0-16,0 2 0 16,0 0 1-16,0 0-1 15,0 0 0-15,0 0 0 16,0 0-1-16,0 0 1 16,0 0 0-16,0 0 1 15,0 0-1-15,0 0 0 16,0 0-1-16,0 0 1 0,0 0 1 15,0 0-1-15,0 0-1 16,0 0 1-16,0 0-1 16,0 0-1-16,0 0 2 15,0 0-2-15,0 0 1 16,0 0 1-16,0 0-2 16,0 0 0-16,0 0 1 15,0 0-1-15,0 0 1 16,0 0 0-16,0 0-2 15,0 0 1-15,0 0 1 16,0 0-1-16,0 0-1 16,0 0 0-16,0 0-1 15,0 0 3-15,0 0 0 0,0 0 1 16,0 0 0-16,0 0 0 16,0 0 0-16,0 0-1 15,0 0 1-15,0 0 0 16,0 0-1-16,0 0 1 15,0 0 0-15,0 0 0 16,0 0 0-16,0 0 0 16,0 0 2-16,0 0-2 15,0 0 0-15,0 0 0 16,0 0 0-16,0 0 0 16,0 0 1-16,0 0-1 15,0 0 0-15,0 0-1 0,0 0 1 16,0 0 0-1,0 0 0-15,0 0 0 0,0 0 0 16,0 0-1-16,0 0 1 16,0 0-1-16,0 0 0 15,0 0-1-15,0 0 1 16,0 0 0-16,0 0-1 16,0 0 1-16,0 0-2 15,0 0 1-15,0 0-4 16,0 0 3-16,0 0-3 15,0 0-2-15,0 0 2 16,0 0 0-16,0 0 0 0,0 0-2 16,0 0 0-16,0 0-4 15,0 0-3-15,0 0-1 16,0 0-2-16,0 0-5 16,0 0-7-16,0 0-2 15,0 0-1-15,0 0 4 16,0 0-14-16,1 0-23 15,1 0-58-15</inkml:trace>
  <inkml:trace contextRef="#ctx0" brushRef="#br0" timeOffset="10701.88">7629 11315 55 0,'0'0'5'16,"0"0"-5"-16,0 0 0 16,0 0 14-16,0 0 29 15,0 0-19-15,0 0-2 16,-43-21 23-16,39 20-2 15,-2 1-14-15,1-1-13 16,-4 1-1-16,-1 0 7 0,-2 0-8 16,-4 0 1-1,-3 8-5-15,-3 10 3 0,0 3 11 16,-2 8 7-16,1 10-12 16,4 11-4-16,4 7 0 15,5 2-3-15,5 1-7 16,5-4 8-16,0-6 2 15,2-4-5-15,16-5-6 16,1-3 2-16,7-6 2 16,3-7 2-16,7-7 5 15,4-8 6-15,1-10-4 16,4 0 18-16,4-21-14 16,0-13 2-16,-1-13-5 0,-5-5-4 15,-7-7 3 1,-10-6 2-16,-12-5-4 0,-8 0-5 15,-6 4-6-15,-6 8 5 16,-19 10-5-16,-11 10 0 16,-5 7-4-16,-5 7-2 15,1 9-12-15,1 9 9 16,-1 6-17-16,-1 0-26 16,4 15-22-16,8 5-22 15,4 3-8-15,11-5-6 16,11 0-10-16,5-6-36 15</inkml:trace>
  <inkml:trace contextRef="#ctx0" brushRef="#br0" timeOffset="10988.33">7656 11301 172 0,'0'0'19'0,"0"0"-19"16,0 0 0-16,0 0 21 15,0 0 24-15,0 0-7 16,96 97 0-16,-74-55 3 16,2 7 4-16,0-1-15 15,1 0-10-15,-1-7 0 16,-1-10 7-16,-4-9-1 16,-4-7-8-16,-2-8 12 15,-4-3-2-15,-3-4 13 0,1 0 1 16,1-12 18-1,1-19-8-15,6-13-27 0,-2-13-11 16,-2-4-9-16,-4 1 2 16,-2 6-6-16,-4 7-1 15,-1 8-4-15,0 9-4 16,0 11-20-16,0 8-8 16,0 8-30-16,0 3-29 15,0 0-31-15,0 6-56 16,0 16-52-16</inkml:trace>
  <inkml:trace contextRef="#ctx0" brushRef="#br0" timeOffset="11279.29">8154 11430 126 0,'0'0'58'0,"0"0"-55"16,0 0 33-16,117-47 49 15,-71 25-10-15,3-8-21 16,-5 0-25-16,-5-1-7 15,-8 0-7-15,-10-1-5 16,-11 5-2-16,-10 6 2 16,0 6-7-16,-15 10 2 15,-13 5-2-15,-5 4 1 16,2 21-1-16,-1 10 6 16,7 7 0-16,6 3 6 15,8 0-3-15,8-4-4 16,3-3 3-16,2-2-1 0,14-3-2 15,4-4 0 1,3-5-8-16,3-7 0 0,2-6-28 16,0-7-22-16,2-4 7 15,1 0-40-15,1-15-52 16,-8-12-85-16</inkml:trace>
  <inkml:trace contextRef="#ctx0" brushRef="#br0" timeOffset="11859.7">8647 11207 286 0,'0'0'34'16,"0"0"-34"-16,0 0 0 16,0 0 6-16,0 0 42 0,0 0 0 15,42-10-7-15,-22 22 12 16,6 7-11-16,2 3-17 15,-1 6-13-15,-1 0-1 16,-3 1 0-16,-5 0-5 16,-3-1-1-16,-7-2-4 15,-4-1-1-15,-4-7 2 16,0-6 2-16,0-2 2 16,0-9 9-16,0-1 1 15,0 0 6-15,0 0 1 0,0 0 9 16,0-8 14-1,6-21-13-15,3-12-28 0,10-14-5 16,2-2-3-16,3 6-5 16,-2 14 8-16,-3 11-4 15,-6 10-9-15,-4 6-11 16,-3 6-2-16,-6 3-11 16,0 1-14-16,0 0-28 15,0 0-31-15,0 4-30 16,0 12 32-16,0 2-19 15</inkml:trace>
  <inkml:trace contextRef="#ctx0" brushRef="#br0" timeOffset="12719.33">9329 10667 6 0,'0'0'43'15,"0"0"28"1,0 0-7-16,0 0-22 0,0 0-5 15,0 0-2-15,-18-48 9 16,18 47-16-16,-3 1-8 16,3 0-3-16,-3 0-4 15,1 0-7-15,-4 0-3 16,0 4 1-16,-4 13 3 16,1 9 7-16,3 10 1 15,1 12-5-15,1 7 12 0,1 10-5 16,2 5-3-1,1 3-2-15,0-1-2 0,0 0-5 16,5-5 3-16,3-1 15 16,4-4 2-16,1-3-10 15,-4 2 11-15,0 1-3 16,0-5-13-16,-4 0 3 16,-2-7-1-16,-2-5-4 15,-1-7-1-15,2-10-4 16,-2-8-3-16,0-8 0 15,0-5 0-15,0-4-5 16,0-2-8-16,0-1-20 16,0 0-26-16,-2 0-23 15,-16-17-22-15,-3-14-77 0</inkml:trace>
  <inkml:trace contextRef="#ctx0" brushRef="#br0" timeOffset="13009.98">9126 11564 125 0,'0'0'103'0,"0"0"-98"16,0 0-3-16,0 0 13 15,38-75 11-15,-10 51 19 16,9-2-6-16,6-5-10 16,8 1-5-16,-2-3 2 15,2 2-17-15,-6 1-4 16,-5 3-2-16,-11 9 7 0,-9 7 12 15,-8 6-9-15,-6 5-6 16,-5 0 0-16,4 14-2 16,-1 8 15-16,1 8 2 15,7-1 2-15,-5-2-3 16,1-1-21-16,2-5 4 16,-4-1-4-16,5-2 0 15,-5-5-10-15,1-3-44 16,-3-5-60-16,-2-5-51 15,-2 0-103-15</inkml:trace>
  <inkml:trace contextRef="#ctx0" brushRef="#br0" timeOffset="13016.52">9636 10968 368 0,'0'0'0'15,"0"0"-9"-15,0 0-8 16,0 0 2-16,0 0 15 16,0 0-13-16,-13-9-52 15,8 9-116-15</inkml:trace>
  <inkml:trace contextRef="#ctx0" brushRef="#br0" timeOffset="13309.86">9821 10601 321 0,'0'0'0'16,"0"0"-14"-16,0 0 14 16,8 95 1-16,-8-34 57 15,1 14 13-15,-1 9-17 16,0 5-20-16,0-3-5 15,0-7-10-15,6-14-12 16,9-13 5-16,0-11 12 16,9-10-16-16,1-4 7 0,5-6 2 15,1-6-15 1,-1-4 3-16,4-9-5 0,-2-2-32 16,-1 0 21-16,-1-20-37 15,-5-9-71-15,-8-11-53 16</inkml:trace>
  <inkml:trace contextRef="#ctx0" brushRef="#br0" timeOffset="13623.35">10048 11133 282 0,'0'0'58'0,"0"0"-43"16,0 0-4-16,0 0 7 15,49-89 20-15,-15 63 6 16,7 1-15-16,5 0-15 0,-3 3-5 15,-1 4-8-15,-6 2-1 16,-7 5-12-16,-7 3-19 16,-6 4-26-16,-9 4-31 15,-5 0-56-15</inkml:trace>
  <inkml:trace contextRef="#ctx0" brushRef="#br0" timeOffset="14502.77">7404 12543 138 0,'0'0'0'15,"0"0"-15"-15,0 0 15 16,0 0 43-16,0 0 16 0,106-12-15 15,-61 2-7-15,10-4-1 16,14-2 11-16,13-4-7 16,18-4-13-16,25-5 11 15,18-6-4-15,20 0 1 16,10 1-13-16,-1 1-14 16,-4 3-2-16,-7 3 4 15,-9 2 2-15,-10 1-3 16,-11 1 3-16,-11 1 2 15,-17 0-11-15,-15 3 2 16,-18 2 0-16,-13 0-2 16,-13 3-2-16,-14 4-1 0,-10 3 1 15,-7 2-1-15,-9 4 0 16,-4-1-5-16,0 2-15 16,0 0-12-16,-7 0-30 15,-22 0-73-15,-20 13-3 16,-24 7-96-16</inkml:trace>
  <inkml:trace contextRef="#ctx0" brushRef="#br0" timeOffset="15089.08">6837 13126 226 0,'0'0'0'0,"87"-37"-31"15,-17 7 31-15,21-2 28 16,22-6 43-16,20-4-28 0,28-7-11 16,18 0 0-16,24-6 6 15,13 0-18-15,11-2-11 16,7 0-4-16,-8 4-4 16,-10 6 4-16,-9 2-1 15,-20 2 2-15,-18 5-6 16,-22 3 3-16,-23 4-3 15,-22 7 0-15,-22 4 1 16,-22 6 0-16,-19 5 0 16,-18 4-1-16,-15 3 0 15,-5 1 12-15,-1 0 21 16,0 1 3-16,0-1-13 16,0 1-14-16,0-3-6 15,0 3-1-15,0 0-2 16,0-2-3-16,0 2 0 0,0 0-1 15,3-1-4-15,0-2-2 16,2 3-5-16,4-3 7 16,-3 0-3-16,-3 2-4 15,-2 0 0-15,-1 1 5 16,0 0-1-16,0 0-2 16,0 0 0-16,0 0-13 15,0 0-18-15,0 0-13 16,0 0 4-16,0 0 0 15,0 0-14-15,0 0-53 16</inkml:trace>
  <inkml:trace contextRef="#ctx0" brushRef="#br0" timeOffset="19844.12">2928 3560 1 0,'0'0'11'15,"0"0"9"-15,0 0 4 16,0 0 0-16,0 0 1 16,0 0 8-16,0 0 8 15,0 0 5-15,0 0-3 16,0 0-10-16,0 0 2 0,0 0-1 15,0 0-12 1,0 0 6-16,3 0-6 0,5 0 9 16,8 0-1-16,3 0-1 15,7 0-7-15,7 2 0 16,13-1-3-16,6 2 4 16,8-2-10-16,5 0-5 15,6 2-2-15,6 0-3 16,4 0-1-16,7-1-1 15,4 1-1-15,2-3 4 16,0 3-4-16,2-3 3 16,-2 3-3-16,-3 0 1 15,1-2-1-15,1-1 0 16,-1 0 1-16,1 0-1 16,-1 0-1-16,-1 0 0 0,0 0 0 15,-1 0 1-15,-1 0-4 16,-2 0-1-16,-6 0-1 15,-4 0-1-15,-7 0 4 16,-9 0 3-16,-10 0 0 16,-11 0 3-16,-8 0-3 15,-7 2 1-15,-7-2-1 16,-5 0 0-16,-5 0 2 16,-2 0 3-16,-2 0 1 15,-4 0 3-15,0 0 0 16,0 0 1-16,0 0-7 15,0 0 2-15,0 0-1 0,0 0 1 16,0 0 1-16,0 0 0 16,0 0-2-16,0 0-3 15,0 0 3-15,0 0-1 16,0 0 2-16,0 0-2 16,0 0 0-16,0 0 1 15,0 0 0-15,0 0 0 16,0 0 0-16,0 0-3 15,0 0-1-15,0 0 1 16,0 0-1-16,0 0 1 16,0 0-1-16,0 0 1 15,0 1 2-15,0-1-3 16,0 0-2-16,0 0 2 16,0 0 2-16,0 0-2 15,0 0 0-15,0 0 1 0,0 0-1 16,0 0 0-16,0 0-3 15,0 0 3-15,0 0 2 16,0 0-2-16,0 0-3 16,0 0 1-16,0 0-3 15,0 0-1-15,0 0-1 16,0 0 0-16,0 0 0 16,0 0-1-16,0 0 0 15,-4 0-3-15,4 0 2 16,0 1-1-16,0-1-4 15,-3 0-11-15,3 0-9 16,-2 0-18-16,-1 0-32 0,-1 0-8 16,-4 0-44-16,-3-4-51 15</inkml:trace>
  <inkml:trace contextRef="#ctx0" brushRef="#br0" timeOffset="23060.14">5605 4357 17 0,'0'0'25'16,"0"0"-25"-16,0 0 0 0,0 0 1 15,0 0-1-15,0 0 13 16,0 0 1-16,-22-18 10 15,22 17 12-15,0 1-7 16,0 0-6-16,0 0-4 16,0 0-3-16,0 0 0 15,0 0 1-15,0 0-1 16,0 0-3-16,0 0 9 16,0 0-3-16,0 0-3 15,0 0-3-15,1 0 0 16,6 0 9-16,2 0 2 15,5 0-8-15,8 0 6 16,5 0 0-16,6 0-8 0,1 0-3 16,5 1-4-16,1 1-2 15,2-1 1-15,3 3-4 16,7-2-1-16,0 2 4 16,3 0-4-16,2-1 1 15,0-1 5-15,4 1-1 16,0 1-1-16,2-1 0 15,5 2 2-15,-2-3-5 16,-2-1 2-16,0 2 1 16,-1 0 1-16,-2 0 5 15,0 0-8-15,-1 0 2 16,3-1-4-16,-4 1 3 16,-4 1 0-16,-2-3-1 0,-1 0-3 15,0 3 4 1,1-4 0-16,-3 5-1 0,-1-2 0 15,-4-1-2-15,-1 2 4 16,-1 1 2-16,-1-1-3 16,-1-1 4-16,1 0 1 15,0 0-2-15,2-1-4 16,0 0 3-16,0-2-4 16,0 0 6-16,-1 0 0 15,-1 0 3-15,-2 0-4 16,-1 0-3-16,1 0 1 15,2 0 0-15,-2 0-1 0,3 0-1 16,-2 0 2 0,-1 0 0-16,0 0 0 0,-1 0 1 15,2-3-2-15,0 0-3 16,1 0 0-16,3-1 0 16,-2 1-1-16,-1 1 0 15,-2 0 1-15,2 0 1 16,-5 0-2-16,-4 2 0 15,3-2 1-15,-5 0-1 16,-1 2 1-16,-2 0 1 16,-1 0-2-16,-3 0 1 15,-6 0-1-15,1 0 0 16,-8 0 0-16,2 0 0 16,-7 0 0-16,-3 0 1 15,-1 0 1-15,-1 0-2 0,-1 0 4 16,0 0 0-16,0 0 4 15,0-2-8-15,0 2 3 16,0-1-2-16,0 1 0 16,0-3 1-16,0 3 0 15,0 0-1-15,0 0 1 16,0 0-2-16,0 0 0 16,0 0 0-16,0 0 0 15,0 0 3-15,0 0-3 16,0 0 0-16,0 0 0 15,0 0 0-15,0 0-2 16,0 0 2-16,0 0 2 0,0 0-2 16,0 0 1-16,0 0-1 15,0 0 1-15,0 0-1 16,0 0 0-16,0 0-1 16,0 0 0-16,0 0 1 15,0 0-2-15,0 0 1 16,0 0-1-16,0 0-3 15,0 0 2-15,0 0 1 16,0 0-2-16,0 0 1 16,0 0 1-16,0 0-1 15,0 0 2-15,0 0 0 16,0 0-1-16,0 0-2 16,0 0 2-16,0 0 1 0,0 0 0 15,0 0-2-15,0 0 3 16,0 0-3-16,0 0 3 15,0 0-1-15,0 0 2 16,0 0-2-16,0 0 2 16,0 0-1-16,0 0 0 15,0 0 1-15,0 0-2 16,-1 0 1-16,1 0 0 16,0 0-1-16,0-2 1 15,0 2 0-15,0 0 1 16,0 0-1-16,0 0 0 15,0 0 2-15,0 0-2 0,0 0 1 16,0 0 0-16,0 0-1 16,0 0 2-16,0 0-4 15,0 0 2-15,0 0 0 16,0 0 3-16,0 0-2 16,0 0-1-16,0 0-1 15,0 0 1-15,0 0 0 16,0 0 0-16,0 0 1 15,0 0-1-15,0 0 1 16,0 0 0-16,0 0 0 16,0 0-1-16,0 0-2 15,0 0 2-15,0 0 0 16,0 0 0-16,0 0 0 0,0 0 0 16,0 0 0-1,0 0-1-15,0 0 1 0,0 0 0 16,0 0 0-16,0 0 1 15,0 0-1-15,0 0 0 16,0 0 0-16,0 0 1 16,0 0-1-16,0 0-1 15,0 0 1-15,0 0 1 16,0 0-1-16,0 0 0 16,0 0 0-16,0 0-1 15,0 0 2-15,0 0-1 16,0 0 1-16,0 0-2 15,0 0 1-15,0 0 0 16,0 0 1-16,0 0-1 0,0 0 0 16,0 0 0-16,0 0 0 15,0 0 0-15,0 0 0 16,0 0 0-16,0 0 0 16,0 0 0-16,0 0-1 15,0 0 1-15,0 0 0 16,0 0 0-16,0 0 0 15,0 0-1-15,0 0 1 16,0 0 0-16,0 0-1 16,0 0 1-16,0 0-1 15,0 0 0-15,-2 0-1 16,2 0-1-16,-1 0 1 16,1 0-4-16,0 0 4 0,-2 0-5 15,2 0-6 1,-1 0-9-16,1 0-4 0,-2 0-19 15,-2 0-3-15,-11 0-26 16,-16 0 20-16,-16 0-134 16</inkml:trace>
  <inkml:trace contextRef="#ctx0" brushRef="#br0" timeOffset="24825.95">26449 1596 327 0,'0'0'69'0,"0"0"-69"16,0 0-15-16,0 0 12 15,0 0-3-15,0 0 6 16,0 0 2-16,4 8 11 16,-4-2 7-16,2 7 10 15,-1 6 20-15,1 15 19 16,-2 14-18-16,0 14-17 16,0 15 5-16,0 4-9 15,-9 5-9-15,3 0 0 16,-2-1-6-16,5-8 4 15,3-9-10-15,0-10-3 0,0-5-3 16,2-6-3 0,7-5 1-16,-3-5-1 0,0-10-2 15,-2-11-20-15,-1-8-30 16,-1-4-40-16,-2-4-21 16,0-14-5-16,0-27-38 15</inkml:trace>
  <inkml:trace contextRef="#ctx0" brushRef="#br0" timeOffset="25405.48">26447 1785 424 0,'0'0'59'0,"0"0"-59"15,0 0-75-15,0 0 44 16,0 0 31-16,0 0 8 16,106-22 9-16,-54 22 8 15,8 0 0-15,6 8 1 16,5 17-8-16,5 7-6 15,-2 11 2-15,-9 9 5 16,-10 6-8-16,-13 3 5 0,-10 0 13 16,-12 3 8-16,-9 0-9 15,-7-5-10-15,-4-3 2 16,-1-2-2-16,-20-5 3 16,-7 2-6-16,-7-5-2 15,-12-1 3-15,-12-4-8 16,-6-6-8-16,-7-6 0 15,0-5-5-15,1-5-19 16,4-12-21-16,4-3-34 16,6-4-25-16,11 0 2 15,13-8-18-15,14-10-44 16</inkml:trace>
  <inkml:trace contextRef="#ctx0" brushRef="#br0" timeOffset="26582.97">27676 1812 170 0,'0'0'58'0,"0"0"-58"15,0 0-65-15,0 0 65 0,0 0 3 16,0 0 17-16,99 12 5 16,-62-9 6-16,12 0 2 15,16 0 11-15,20-2 12 16,27-1-10-16,25 0-13 16,18 0 1-16,8-2-20 15,-10-6-8-15,-14 3-6 16,-25 0-6-16,-34 3-18 15,-30-2-8-15,-27 4-17 16,-18 0-5-16,-5 0-28 16,-24-2-17-16,-13 1-41 15</inkml:trace>
  <inkml:trace contextRef="#ctx0" brushRef="#br0" timeOffset="26883.18">28542 1863 99 0,'0'0'125'0,"0"0"-125"16,0 0 1-16,-3 78 34 15,3-28 22-15,-3 13 14 16,-3 12-19-16,-1 7-6 16,-3-2-12-16,-1-2-3 15,3-8-16-15,2-7-13 16,2-4-1-16,2-10-1 15,1-9-2-15,-1-11-12 16,1-7-26-16,1-10-37 0,0 1-36 16,-2-6-43-16</inkml:trace>
  <inkml:trace contextRef="#ctx0" brushRef="#br0" timeOffset="27474.88">25476 3536 172 0,'0'0'60'15,"0"0"-60"-15,0 0-38 0,0 0 38 16,93 0 28-16,-31 0 4 16,17 0 8-16,17 0-1 15,20-4 3-15,21-8 0 16,20-3-7-16,22-2-7 16,15-1-6-16,16-2-2 15,7 0 5-15,4 0 0 16,-7-1 5-16,-6 1-9 15,-10-3 6-15,-7 4-8 16,-11 2-10-16,-8 2-8 16,-14 1-1-16,-18 2 0 15,-17 6-1-15,-26 0 0 16,-22 3-4-16,-22 1-3 16,-20 2-17-16,-14 0-10 0,-13 0-9 15,-6 0-30-15,0 0-22 16,-6 0-18-16,-23 14 23 15,-21 6-69-15</inkml:trace>
  <inkml:trace contextRef="#ctx0" brushRef="#br0" timeOffset="28897.02">27347 3767 57 0,'0'0'0'0,"0"0"-31"16,0 0 24-16,0 0 7 15,82-46 7-15,-66 42 9 16,-1 1 9-16,-6 2 0 15,0-1 3-15,-4 2 3 0,0 0 2 16,0 0-3-16,-2 0 1 16,2 6-5-16,-2 4 10 15,3 2 0-15,-2 6-8 16,3 1-7-16,1 1 0 16,-1 7 0-16,1 1-1 15,-1 3-2-15,1 3-1 16,-1 3 1-16,-1 5-4 15,-1 3 3-15,-4 6 4 16,2 4-3-16,-3 6-8 16,0 3 10-16,1 0-10 15,1 2 0-15,2 1-2 0,1 1 2 16,0-1 10 0,-1-3-8-16,2 1-5 0,0 1 2 15,-2 3 6-15,-1 0-8 16,-1 5 4-16,-2-2-4 15,0-2 7-15,1 1-5 16,-1-4-9-16,2 2 5 16,-2 0-3-16,0 1 2 15,0-1 0-15,0 3 3 16,0-2 2-16,0 0-4 16,0 1 0-16,0 2-1 15,0 2-4-15,0 5 3 16,0 1-1-16,1-4-2 15,1 0 5-15,-1-4-3 16,1 1 4-16,1 0 0 0,-3 1-2 16,1 0 2-16,-1-2 2 15,2 6-1-15,0 2-2 16,-2-1 4-16,0 4 0 16,0 2-5-16,0 1-2 15,0 1 3-15,0-1 1 16,0-5-5-16,0 1 2 15,0-2 2-15,-5-2 4 16,-4-5 0-16,-3-5-5 16,-4-5 2-16,0 1 0 15,-1-1-2-15,2-1-1 16,-2 1 0-16,4-5 2 0,-2 4-4 16,4-2-1-16,0-4 0 15,0-4-2-15,2-6 2 16,-1-5-1-16,2-5 1 15,2-6-5-15,2-5 1 16,1-6-6-16,1-5-6 16,1-5 1-16,1-6-10 15,-2-3 1-15,1-1-4 16,-2 0-12-16,0 0-10 16,-3 0-9-16,-8-1-9 15,-8-11 5-15,-9-2-27 16,-4-3 29-16,-3-3-1 0,-4-1 18 15,3-1-6-15,3-2 12 16,5-1 0-16,4-1 16 16,5-1 12-16,2 1 9 15,4 5-3-15,1-1 4 16,3 6 7-16,3 8 15 16,3 2 15-16,5 6 11 15,-1 0-1-15,2 0-16 16,0 12-22-16,0 16-3 15,0 15 10-15,12 8 8 16,2 9 5-16,2-1-5 16,5-3-6-16,0-3-8 15,4-9 4-15,4-9 1 16,0-8 2-16,7-9-9 0,2-11-7 16,6-7 11-16,6-7 2 15,9-27 11-15,10-15 9 16,5-14-19-16,7-5-8 15,-2 5 1-15,-5 12-4 16,-9 12 0-16,-17 9 8 16,-8 9-8-16,-9 5-1 15,-10 4-3-15,-6 6-5 16,-6 4 0-16,-3 0-4 16,-3 0-3-16,3 0-8 15,-3-2-8-15,1 2-22 16,1 1-13-16,1-2-19 15,3 1-1-15,5 0-18 0,3-1-57 16</inkml:trace>
  <inkml:trace contextRef="#ctx0" brushRef="#br0" timeOffset="31589">26708 9271 17 0,'0'0'27'0,"0"0"7"15,0 0-6-15,0 0-8 16,0 0 14-16,0 0 0 16,0 0-15-16,-12 0-2 15,6 10 3-15,-2 5-2 16,-3 8 2-16,0 9 10 0,-2 16 5 16,0 11 4-16,-4 11-15 15,2 6 6-15,-2 0-11 16,1-1 5-16,0-1-5 15,3-3 4-15,1-4-6 16,1-8-3-16,5-7-6 16,0-6-2-16,1-6-6 15,2-5 0-15,0-8-1 16,1-3 0-16,-1-6-5 16,3-4-3-16,-1-5-10 15,1-6-9-15,0-3-12 16,-3 0-31-16,-2-7-38 15,-7-22-71-15</inkml:trace>
  <inkml:trace contextRef="#ctx0" brushRef="#br0" timeOffset="32465.62">26583 9240 255 0,'0'0'0'0,"0"0"-49"0,0 0 5 15,0 0 44-15,0 0 6 16,97 21 15-16,-43-21 23 16,16 0 0-16,18-8-2 15,19-10-3-15,18-2-12 16,17 2-3-16,22 2-9 16,10 0 9-16,9 2-9 15,5 4 0-15,-6 0-7 16,-6 3 0-16,-15-1-2 15,-15 0 2-15,-11 0-4 16,-14 1 6-16,-13-4 3 0,-11 3-6 16,-12-4-1-16,-13 1-3 15,-11 5-2-15,-17 0-1 16,-14 4 2-16,-14 2 0 16,-12 0 1-16,-4 0 8 15,0 0 15-15,0 0 8 16,0 0-8-16,0 1-17 15,0 17-5-15,0 11 1 16,0 10-2-16,-1 12 2 16,-5 11 0-16,-2 10-2 15,-2 18-1-15,-2 5 1 16,-1 6-3-16,1 5 2 0,-2-7 0 16,1-6-2-16,2-5-4 15,-5-8 4-15,-1-5 13 16,-2-4-12-16,-3-2 0 15,-2-3 1-15,-3-5-2 16,-2-4 2-16,0-5 0 16,-4 1-1-16,-3 0 1 15,-7-4-2-15,-4-3-3 16,-8-6 2-16,-9-3-6 16,-10-3 7-16,-13-7-11 15,-16-6-8-15,-14-6-10 16,-18-11 9-16,-17-4-13 0,-11 0 6 15,-8-16-6-15,0-2-8 16,8 0 26-16,6 1-4 16,15 2 13-16,14 4 4 15,13 2 2-15,16 3 9 16,14 1-4-16,14 1 11 16,14 4-13-16,15-1 2 15,14 1-8-15,11 0 3 16,10 0-8-16,5 0-3 15,2 0-16-15,0 0-9 16,0 0-24-16,0 7 2 16,5 2 14-16,6-3-14 15,2-2-33-15</inkml:trace>
  <inkml:trace contextRef="#ctx0" brushRef="#br0" timeOffset="41997.41">30086 6073 172 0,'0'0'0'16,"0"0"-115"-16,0 0 114 15,0 0 1-15,0 0 51 16,0 0-23-16,0 0-4 16,0-24 2-16,0 24-1 15,0 0-9-15,0 0-6 16,0 0 3-16,0 0-7 16,0 4-4-16,0-1 2 15,-1 1 1-15,1-3 12 16,0 3 20-16,0-3-6 15,0 0-16-15,0-1-5 0,0 0-1 16,0 0 8-16,0 0 10 16,0-10-1-16,3-5-6 15,3-7-4-15,1-4-13 16,0 4 4-16,-4 7 12 16,-1 11 24-16,-2 4 12 15,0 0-11-15,-5 1-27 16,-11 13-17-16,-5 8-5 15,2 4 3-15,-1 0 0 16,8-2-2-16,6-4-2 16,2-8 3-16,4-4-3 15,0-5 3-15,0-3-4 0,0 0-4 16,0 0 9 0,0 0 2-16,0 0 7 0,0-2 2 15,0 2 10-15,0 0 6 16,0 0-4-16,0 0-14 15,-1 0-7-15,1 0-21 16,0 0-32-16,0 0-38 16,0 0-63-16,19 0-46 15,9 0 57-15</inkml:trace>
  <inkml:trace contextRef="#ctx0" brushRef="#br0" timeOffset="42719.12">30295 5768 269 0,'0'0'0'15,"0"0"-8"-15,0 0 8 16,0 0 1-16,0 0-1 15,0 0 0-15,18 0 14 16,-8 2 8-16,4 2-3 16,3-4 1-16,5 0 8 15,8 0-8-15,1-10 1 16,2-6 6-16,-5 3-11 0,-9 0 3 16,-10 7 8-16,-4 5 10 15,-5 1 8-15,0 0-19 16,0 0-16-16,0 17-10 15,0 17 0-15,0 17 1 16,-6 18 8-16,-2 9-5 16,2 5 3-16,-1-3-6 15,3-10 0-15,-1-8 2 16,2-11-3-16,1-7 0 16,2-9 0-16,0-8 0 15,0-9-3-15,0-10-17 16,0-6-27-16,3-2-33 15,2 0 0-15,1-18-2 0,7-16-1 16,4-16-155 0</inkml:trace>
  <inkml:trace contextRef="#ctx0" brushRef="#br0" timeOffset="43036.35">30922 5723 247 0,'0'0'116'16,"0"0"-116"-16,0 0-40 16,0 0 40-16,-52 112 1 15,26-37 5-15,2 13 10 0,3 10 8 16,5 0-7-16,5-6-4 16,8-17-4-16,3-16-5 15,0-16 5-15,10-15 3 16,4-13-3-16,-2-10 3 15,0-5-2-15,2 0-3 16,2-5 4-16,-1-17 15 16,0-2 7-16,-8-2-2 15,-7 8-4-15,0 8 11 16,-7 7 10-16,-14 3-38 16,-3 0-10-16,-3 16-18 15,1 5-59-15,3 5-45 16,13-6 8-16,10-8-31 15</inkml:trace>
  <inkml:trace contextRef="#ctx0" brushRef="#br0" timeOffset="44828.87">31243 5270 141 0,'0'0'21'15,"0"0"-21"-15,0 0-13 0,0 0 13 16,-99-63 15-16,74 50 19 16,-1-3-8-16,-7 1 6 15,-7 0-11-15,-6 2-4 16,-9 3 2-16,-10 1-1 16,-2 7-11-16,-10 2 8 15,-10 1 13-15,2 18 1 16,-8 8 3-16,4 13-7 15,1 10-4-15,0 12 2 16,3 10-5-16,6 8 2 16,3 6-2-16,9 9-4 15,7 4-3-15,14 6-3 0,7 8-4 16,12 2 0-16,14 3-2 16,7 3 2-16,6-2-3 15,3 5 1-15,19-4-1 16,4-2 2-16,8-5-3 15,4-7 1-15,9-6 2 16,8-8-3-16,8-10 0 16,9-9 0-16,8-12 5 15,5-14-1-15,12-12-2 16,12-14 0-16,10-13 8 16,15-8-7-16,4-14 3 15,0-17-4-15,-8-10 3 16,-7-2-4-16,-10-8 1 15,-12-8 2-15,-5-9-4 16,-7-7 2-16,-5-1 3 0,-11-5-4 16,-6-6 1-16,-10-12 2 15,-12-15-1-15,-10-14-1 16,-13-12 4-16,-9-12-6 16,-13 0 4-16,-3 13 12 15,-30 12 24-15,-19 20-19 16,-17 15 3-16,-14 13-24 15,-10 15 19-15,-6 18-13 16,-2 10 5-16,4 14-10 16,0 9-1-16,5 9 0 15,5 4-2-15,11 0 1 16,6 4-7-16,10 7 2 0,7 1-4 16,5 0-12-16,6 0-23 15,6 0-21-15,6-6-24 16,13-2-28-16,12-4-13 15,5-2-10-15</inkml:trace>
  <inkml:trace contextRef="#ctx0" brushRef="#br0" timeOffset="46287.25">30169 7984 229 0,'0'0'0'0,"0"0"0"16,0 0-13-16,0 0 13 15,0 0 8-15,0 0-3 0,-8-12 1 16,8 12 1-16,0 0 3 16,0 0 5-16,0 0-2 15,0 0-6-15,0 0 0 16,0 0 3-16,0 0 0 15,0 0-1-15,0 0-4 16,0 10-2-16,3 9 4 16,10 8 14-16,1 8-5 15,3 9-2-15,0 5-2 16,1 5 7-16,-2 4-5 16,-4 3-5-16,-1 2 0 15,-3-6-1-15,-3-6 0 16,-2-10 2-16,-3-7-2 15,0-10 5-15,0-9 2 16,0-5 3-16,0-8 1 0,0-2-5 16,0 0 1-16,0 0 7 15,0 0 8-15,0-4 12 16,0-18-29-16,0-15-11 16,3-25-2-16,6-15 0 15,6-4-1-15,3 8 0 16,4 19 1-16,-3 14-5 15,-2 20 4-15,-5 7 1 16,-6 9-1-16,-5 4-4 16,2 0 0-16,2 12-7 15,7 23-1-15,7 14 13 16,5 13 6-16,3 4-4 0,-1-1 1 16,-1-5-3-16,0-11-11 15,-3-10-20-15,-1-11-13 16,-3-8-43-16,0-12-5 15,0-8-36-15,3-19-62 16</inkml:trace>
  <inkml:trace contextRef="#ctx0" brushRef="#br0" timeOffset="46577.48">30878 8190 245 0,'0'0'104'0,"0"0"-104"16,0 0-3-16,3 85 3 15,3-43 6-15,3 0-1 0,4-2-4 16,4-2-1-16,4-7 1 16,1-7 6-16,2-9-4 15,-1-9-3-15,-1-6 1 16,-5 0 4-16,-4-14 7 16,-3-22 4-16,-5-13 17 15,-5-10-10-15,0 0-8 16,-15 8-8-16,-11 13 0 15,-3 15 17-15,0 13-9 16,1 6-1-16,6 4 5 16,7 0-19-16,4 6-8 15,7 0-9-15,4-2-15 16,0 0-12-16,2-4 2 0,20 0 13 16,11-4 22-16,13-19 0 15,7-4 7-15,1 1 2 16,-6 7 0-16,-14 13 3 15,-10 6-3-15,-9 9 17 16,1 22 6-16,-1 8-6 16,3 10 13-16,-1 4-9 15,2-1-14-15,0-4-8 16,-2-4-1-16,-1-9-1 16,-4-11-23-16,-3-10-36 15,1-14-45-15,-2-5-55 16</inkml:trace>
  <inkml:trace contextRef="#ctx0" brushRef="#br0" timeOffset="46878.42">31406 7672 547 0,'0'0'0'15,"0"0"-165"-15,0 0 82 16,0 0 42-16,0 0-20 15,0 0-47-15,12 0 19 16</inkml:trace>
  <inkml:trace contextRef="#ctx0" brushRef="#br0" timeOffset="47174.68">31593 7797 185 0,'0'0'53'0,"0"0"-42"16,-22 94 10-16,16-60 26 15,6 1-27-15,0 2-5 16,4 4-5-16,18 1-6 16,8-3 8-16,3 3 4 15,0 0-9-15,0-4 2 16,-10-3 4-16,-7-7-1 16,-10-3 21-16,-6-3 17 15,0-2 7-15,-8-3-9 16,-9-1-22-16,-3-2-16 15,-6-2-10-15,3-7-2 0,0-5-24 16,4 0-25-16,5-13-23 16,6-16-42-16,6-11-42 15,2-3-73-15</inkml:trace>
  <inkml:trace contextRef="#ctx0" brushRef="#br0" timeOffset="47466.36">31957 7972 204 0,'0'0'35'0,"0"0"-35"15,0 0-22-15,0 0 22 0,91 16 6 16,-54-16 18-16,8-14-1 16,1-8 12-16,-2-4-2 15,-10-3-13-15,-10-2-12 16,-12-6 8-16,-12-9-3 15,0-3 1-15,-9 8-6 16,-8 9-1-16,-5 18 47 16,0 11 6-16,-2 3-24 15,0 17-34-15,-5 24-2 16,3 17-2-16,0 14 2 16,7 11 1-16,10-3 1 15,9-7 1-15,0-12-3 16,16-12-1-16,14-9 1 15,7-9-3-15,5-8 1 16,7-13-2-16,2-10 4 0,6-2-24 16,1-25-19-16,-4-13-10 15,-8-5-20-15,-9-6-25 16,-13 6-84-16</inkml:trace>
  <inkml:trace contextRef="#ctx0" brushRef="#br0" timeOffset="49264.02">30241 9320 92 0,'0'0'83'16,"0"0"-83"-16,0 0-72 15,0 0 72-15,0 0 8 16,90-8 25-16,-42-1 9 15,11-4 5-15,19-2 8 16,10-9-4-16,13-6-15 16,17-9-4-16,13-11 0 0,20-7 2 15,12-10 5 1,14-2-5-16,10 0-15 0,-4 4 6 16,-8 6-9-16,-22 12 0 15,-24 11 3-15,-28 5-15 16,-22 12-1-16,-22 3 0 15,-20 7 1-15,-16 4-4 16,-9 3 1-16,-9 0 0 16,-3 2 4-16,0 0 6 15,0 0 4-15,0 0-7 16,0 0-4-16,0 0-4 16,0 0-6-16,0 0-18 15,0 0-23-15,0 0-14 16,-15 2-31-16,-6 5-32 15,-9 4-28-15,-9 2-42 0</inkml:trace>
  <inkml:trace contextRef="#ctx0" brushRef="#br0" timeOffset="50434.78">29990 9818 199 0,'0'0'4'0,"0"0"-7"16,111-67 4-16,-51 34-1 15,10-5 23-15,15-5 36 16,22-10-9-16,19-9-1 16,18-7-8-16,20-8 9 15,9-2-8-15,14 0-5 16,7 2-14-16,3 4-2 15,-12 6 4-15,-18 9-7 16,-28 10-15-16,-30 11-1 0,-29 10 0 16,-18 8 8-16,-19 6-7 15,-18 5-2-15,-12 4 2 16,-6 2-1-16,-6 1 5 16,-1 1 11-16,0 0 1 15,0 0-2-15,0 0-3 16,0 0-9-16,0 0-2 15,0 0-3-15,0 0-1 16,0 0-1-16,0 0-1 16,0 0 1-16,0 0-5 15,0 0 4-15,0 0 0 16,0 0 1-16,0 0 2 0,0 0 0 16,0 0 0-16,0 0 2 15,0 0 1-15,0 0-3 16,0 0 1-16,0 0 1 15,0 0-2-15,0 0 0 16,0 0 0-16,0 0 0 16,0 0 0-16,0 0 0 15,0 0-1-15,0 0 1 16,0 0 0-16,0 0 0 16,0 0 0-16,0 0 0 15,0 0 0-15,0 0 0 16,0 0 0-16,0 0 0 0,0 0 0 15,0 0-1-15,0 0 1 16,0 0 0 0,0 0 1-16,0 0-1 0,0 0 1 15,0 0 0-15,0 0-1 16,0 0 2-16,0 0-2 16,0 0 0-16,0 0 0 15,0 0 0-15,0 0-2 16,0 0 1-16,0 0 0 15,0 0 1-15,0 0-1 16,0 0 1-16,0 0 0 16,0 0 0-16,0 0 0 15,0 0 1-15,0 0-1 0,0 0 1 16,0 0-1-16,0 0 0 16,0 0 0-16,0 0 0 15,0 0 0 1,0 0-1-16,0 0 0 0,0 0 0 15,0 0-3-15,0 0 1 16,0 0-5-16,0 0-3 16,0 0-3-16,0 0-9 15,0 0-7-15,0 0-11 16,0 0-19-16,0 0-21 16,-1 0-5-16,-13-13-25 15,-5-9-75-15</inkml:trace>
  <inkml:trace contextRef="#ctx0" brushRef="#br0" timeOffset="61884.91">30922 2552 5 0,'0'0'29'0,"0"0"11"16,0 0 3-16,0 0-12 16,0 0-15-16,0 0 4 15,0 0-5-15,0 0 2 16,16-1 19-16,-3 4-2 0,5 4-3 15,3 1-9 1,5 0 2-16,2 0 2 0,6-1-8 16,5-1 8-16,7-1-10 15,8-1 0-15,3-3 1 16,8-1 2-16,1 2-5 16,-3-2 0-16,-4 3-1 15,-5 0-6-15,-3 1-3 16,-4-1-2-16,-6 0 1 15,-5-2 7-15,-8 0-9 16,-4 1-1-16,-8-2 4 16,-2 2-4-16,-4-1 3 15,-2-1 0-15,0 0-3 16,-3 1 1-16,-5-1-1 16,1 0 0-16,-1 0-1 0,0 0-2 15,0 0-4-15,0 0-2 16,0 0-7-16,0 0-20 15,0-1-6-15,0-9 15 16,0-6-8-16,0-3-12 16,0 0 39-16,0 4 8 15,0 3 1-15,0 8 2 16,0 1 6-16,0 3 3 16,0 0 4-16,0 0-5 15,0 0-6-15,2 0-5 16,5 0 0-16,10 9 8 15,2 5 5-15,5 7-1 0,3 3-2 16,-2 8 7-16,0 3-10 16,0 2 2-16,-5 0 4 15,-2-4-5-15,-6-1 3 16,-7 1 16-16,-5-2 2 16,0-2 2-16,-8 0-2 15,-12-3-8-15,-2 0-3 16,-3-2-2-16,-3 1-12 15,2-4-4-15,1 0 0 16,5-5-5-16,3-5-13 16,5-4-10-16,2-1-11 15,2-1-32-15,5-4-10 16,0-1-9-16,3-3-15 16,0-20-137-16</inkml:trace>
  <inkml:trace contextRef="#ctx0" brushRef="#br0" timeOffset="63330.63">31742 1320 26 0,'0'0'0'16,"0"0"-6"-16,0 0 6 16,0 0 14-16,0 0 15 15,0 0 7-15,31-39 0 16,-31 39-1-16,0 0 3 15,0 0 1-15,0 0-19 16,0 0-16-16,0 11-1 0,0 12 4 16,3 8 31-16,3 10 12 15,0 7-24-15,-1 0-13 16,4 1 2-16,-2-4-11 16,1-5 3-16,1-6-5 15,1-10 7-15,-1-5-1 16,2-11 0-16,-1-3-2 15,5-5 18-15,9 0 17 16,16-11-3-16,24-20 14 16,23-21-11-16,21-15-11 15,16-9-13-15,5-5-11 16,1 9 4-16,-10 7 2 16,-12 14-6-16,-24 14 4 0,-22 13 0 15,-16 8-3-15,-21 8-1 16,-9 3-5-16,-9 2 0 15,-4 3-2-15,-1 0 1 16,-2 0 0-16,2-2-2 16,-2 2 1-16,0-1-1 15,2 1 2-15,1-2 0 16,0 1 0-16,0 1-1 16,-2-1 1-16,1 1 0 15,-1 0 3-15,-1 0-3 16,2 0-3-16,-2 0 2 15,0 0-2-15,0 0 3 0,0 0-1 16,0 0-2 0,0 0 2-16,1 0-1 0,1 0-1 15,-2 0 2-15,2 0-1 16,-2 0-1-16,0 0-1 16,0 0 2-16,0 0 0 15,0 0-3-15,0 0-3 16,0 0 3-16,0 0 4 15,0 0-3-15,0 0-3 16,0 0 1-16,0 0 1 16,0 0 1-16,0 0-2 15,0 0 1-15,0 0-1 16,0 0 1-16,0 0 3 16,0 0-4-16,0 0-5 15,0 0-8-15,0 0-13 0,0 0-15 16,0 0-27-16,6 0-33 15,11-5-33-15,2-8-60 16</inkml:trace>
  <inkml:trace contextRef="#ctx0" brushRef="#br0" timeOffset="64520.68">32331 3391 237 0,'0'0'7'15,"0"0"-7"-15,0 0-6 0,0 0 6 16,0 0 6-16,0 0 2 15,0-2-4-15,2 4-4 16,4 14 0-16,3 11 25 16,6 12 14-16,-2 8 3 15,5 9-27-15,-1 3-5 16,2 0 4-16,0-1-2 16,-1-3-5-16,0-9-5 15,-1-10 6-15,-3-12-3 16,-1-11 3-16,-6-7 4 15,0-6-2-15,-4 0 0 16,2-6 29-16,2-24 8 0,5-13-4 16,-3-19-19-16,0-8-18 15,-6 1-6-15,-3 11 3 16,0 10-3-16,0 22 4 16,0 15 3-16,0 9 17 15,-3 2 12-15,-6 13-33 16,-13 33-2-16,-11 27-1 15,-12 26 4-15,-10 8-3 16,3-6 0-16,4-9-1 16,3-18 0-16,8-15-1 15,4-13 0-15,5-10-7 16,9-16-16-16,8-8-42 16,8-12-33-16,3-7-33 0,0-32-58 15</inkml:trace>
  <inkml:trace contextRef="#ctx0" brushRef="#br0" timeOffset="67405.11">898 6202 113 0,'0'0'0'16</inkml:trace>
  <inkml:trace contextRef="#ctx0" brushRef="#br0" timeOffset="70073.09">1535 3492 188 0,'0'0'0'0,"0"0"-47"16,0 0 30-16,0 0 7 15,0 0 5-15,0 0 1 16,0 0 4-16,-6-10 0 15,6 9 1-15,0 1 9 16,0 0 16-16,0 0-7 16,0 0-2-16,0 0 2 15,0 0-13-15,6 18-5 0,6 15 26 16,4 13 22 0,5 18-14-16,9 8-17 0,0 5 0 15,1-1-4-15,-1-8 2 16,-5-11-3-16,-1-9-7 15,0-9 9-15,-3-8-7 16,-2-7-2-16,-4-10-1 16,0-5-2-16,-6-6 3 15,1-3 1-15,1 0 1 16,10-20 16-16,3-13 35 16,13-21-8-16,11-23-7 15,10-19-13-15,18-11-8 16,8-6-9-16,11 5 0 0,9 6-2 15,4 4-3 1,8 9-4-16,7 8-3 0,-1 6 2 16,0 13-1-16,-7 7-3 15,-10 10-6-15,-16 11 6 16,-10 5-1-16,-12 9-4 16,-14 4 0-16,-12 5 0 15,-11 5 4-15,-13 2-10 16,-6 2 2-16,-8 2 0 15,-1 0 0-15,1 0-2 16,-3 0 1-16,0 0-10 16,0 0-14-16,0 0-16 15,0 0-31-15,6 0-40 16,7-4-14-16,4-5-61 0</inkml:trace>
  <inkml:trace contextRef="#ctx0" brushRef="#br0" timeOffset="76893.89">7811 6628 6 0,'0'0'25'0,"0"0"-3"0,0 0 0 15,0 0 1-15,0 0-11 16,0 0 8-16,0 0 9 15,0 1 3-15,0-1 3 16,0 0-9-16,0 0-4 16,0 0-2-16,2 0 3 15,2 0-3-15,2 0-2 16,2 0 2-16,7 0 3 16,0 0-5-16,4 0-6 0,6 0 2 15,5-1-6 1,3-4 10-16,1 3-7 0,2-2-7 15,2 2 0-15,-1 1 5 16,9 1 1-16,-4 0-5 16,4 0 0-16,0 0 5 15,0 0-7-15,4 0 6 16,2 0 1-16,3 0-3 16,5 1 1-16,-2-1-4 15,3 2 12-15,0-2-7 16,-1 0-1-16,1 2-7 15,2 0 6-15,-1-1-5 16,3 2 2-16,-4 0-3 16,-2-2-1-16,-3 4 0 15,2-3 1-15,-1 1-1 0,-4 0 0 16,-4-1 0 0,-5-2 0-16,-5 3-1 0,-3-3 1 15,-5 1 0-15,0-1-2 16,-1 2 2-16,0-2 0 15,3 0 0-15,1 0 1 16,-3 0 1-16,5 0-2 16,-3 0 0-16,3 0 0 15,1 0 0-15,2 0 0 16,2 0 0-16,1 0 0 16,3 0 0-16,-2 0 0 15,2 0 0-15,1 0-1 0,1-2 3 16,0 1-3-1,1 1 2-15,-2-4 0 0,5 2 1 16,-2 0-2-16,2-1 1 16,3 1-1-16,-5-1 0 15,2 0-1-15,-6 0 1 16,-1 0-2-16,-5 2 2 16,-3-1-1-16,-6 0 1 15,-5 2 0-15,-7 0 0 16,-6-2 0-16,-6 2 0 15,-5 0-1-15,-1 0-2 16,0 0-7-16,0 0-6 16,0 0-19-16,0 0-36 15,-16 0-34-15,-16 0-19 0</inkml:trace>
  <inkml:trace contextRef="#ctx0" brushRef="#br0" timeOffset="77801.5">2842 7346 3 0,'0'0'0'0,"0"0"-3"15</inkml:trace>
  <inkml:trace contextRef="#ctx0" brushRef="#br0" timeOffset="78685.71">2842 7346 5 0,'27'-17'15'16,"-23"16"0"-16,1-1-2 15,2 0-6-15,-1 0 2 0,6-1 11 16,0 0-7-16,4 0-1 16,7 1 4-16,2-2 4 15,9 3-8-15,2-1-8 16,6 1 5-16,4-3 1 15,1 2-1-15,5 0-1 16,4 2 1-16,7 0 1 16,7 0-8-16,6 0-2 15,2 0 5-15,7 0-5 16,4 0 2-16,5 0-1 16,2 0 3-16,4 0 2 15,4 0-4-15,4-1 1 0,0-1-1 16,-3-1 0-1,1 0 0-15,-3 1-1 0,1-1 5 16,-1 1 3-16,0 1-9 16,-6 0 4-16,-1-1-4 15,-4 2 0-15,-1 0 2 16,-1 0-1-16,-1 0 0 16,-4 0-1-16,-1 0 2 15,-7 0-1-15,-2 0-1 16,1 0 0-16,-1 0 0 15,-1 0-1-15,2 0 1 16,0 0-2-16,-4 0 2 16,0 0 0-16,-8 0 3 15,-1-1-7-15,-8-1 8 16,-6 2-5-16,-7 0 1 0,1 0-2 16,-6 0 2-16,-4 0 0 15,1 0 0-15,-7 0 0 16,-3 0 0-16,-6-3 0 15,-5 3 0-15,-2-1 2 16,-7 0-2-16,1 1 0 16,-4 0 0-16,-1 0 2 15,0 0-1-15,0 0 0 16,0 0 1-16,0 0-2 16,0 0-2-16,0 0 1 15,0 0 1-15,0 0-1 16,0 0-3-16,0 0-3 0,0 0-2 15,0 0-5-15,0 0-2 16,0 0-5-16,0 0-11 16,0 0-27-16,2 0-3 15</inkml:trace>
  <inkml:trace contextRef="#ctx0" brushRef="#br0" timeOffset="84651.14">2861 7353 11 0,'0'0'44'16,"0"0"8"-16,0 0 7 0,0 0-1 15,0 0-14-15,0 0 7 16,0 0 6-16,3 0-11 16,-3 0-12-16,0 0-1 15,-6 0 0-15,-4 0-7 16,-5 3-6-16,-9 5-1 16,-4 2-6-16,-10-2 2 15,-5 4 2-15,-6-2-3 16,-8 1-4-16,-1-1-1 15,-3 1-1-15,1 0-2 16,3 1 0-16,-1-2-2 16,3-1 7-16,4-6 0 0,5 2-5 15,10-3 4 1,6-2 0-16,8 0-1 0,4 0-6 16,9 0 1-16,3 0-2 15,3 0 3-15,3 0 0 16,0 0-2-16,0 0-3 15,0 0-1-15,0 0-1 16,0 0 1-16,0 0-1 16,0 0 2-16,0 0-4 15,0 0 4-15,0 0-2 16,0 0 0-16,0 2 0 16,0 2-4-16,0 9 1 15,-6 13 0-15,-1 17 5 16,-2 15 3-16,-2 10 2 15,1 7-2-15,1 5-3 0,6 6 0 16,3 2 1-16,0 0-1 16,0 6 0-16,0-1 0 15,0 0 1-15,0-4-1 16,0-6 0-16,6-7 0 16,3-7 3-16,0-6-3 15,-2-4 1-15,1-3 0 16,-2-4 2-16,1 5 0 15,-1-3-3-15,-1 5 3 16,1 3-2-16,-2-2-1 16,1 6 3-16,-1-1-3 15,2 2 0-15,-3-2 0 0,3-8-2 16,0-8 1 0,3-6 1-16,-3-9-1 0,0-5 1 15,1 1-2-15,1-5-1 16,2-3 2-16,-2 0 1 15,-2-3-3-15,0-1-2 16,-1-4 4-16,0-3-5 16,-2-6 1-16,-3-3-6 15,0-1 0-15,0-1 5 16,0 0 1-16,3 0 2 16,-3 0-2-16,0 0 1 15,0 0 4-15,0 0 2 16,0 0-1-16,3 0-1 0,-3 0-1 15,3 0-1 1,3 0 0-16,10-3 2 0,5-5 4 16,3-6-1-16,6 0-1 15,6-7-2-15,4-1 1 16,3-2 0-16,3-1-1 16,2 0 1-16,0 5 0 15,0 0-1-15,1 0 0 16,-7 4 0-16,-5 3 0 15,-4 5 0-15,-12 3-1 16,-5 2 1-16,-5 0 1 16,-7 3 0-16,-4 0-1 0,0 0 3 15,0 0 4 1,0 0 0-16,0 0 2 0,0 0-3 16,0 0-1-16,0 0-2 15,0-1-2-15,0 1-1 16,0 0-1-16,0 0 1 15,0 0 0-15,0 0-2 16,0 0 1-16,0 0 0 16,0 0 1-16,0 0 0 15,0 0 0-15,0 0 0 16,0 0 0-16,0 0 0 16,0 0-1-16,0 0 1 15,0 0-1-15,0 0 1 16,0 0-1-16,0 0 0 15,0 0-1-15,0 0 2 0,0 0-1 16,0 0 0-16,0 0 0 16,0 0 0-16,0 0 0 15,0 0 1-15,0 0 0 16,0 0-2-16,0 0 2 16,0 0 0-16,0 0 2 15,0 0-2-15,0 0-2 16,0 0 2-16,0 0 0 15,0 0-2-15,0 0 2 16,0 0 0-16,0 0-1 16,0 0 0-16,0 0 1 15,0 0 0-15,0 0-1 0,0 0 1 16,0 0-3 0,0 0-2-16,0 0-3 0,0 0-2 15,0 0-2-15,0 0-1 16,0 0-1-16,0 0 1 15,0 0-1-15,0 0-2 16,0 0 1-16,0 0-2 16,0 0 0-16,0 0 0 15,0 0 3-15,0 0 0 16,0 0 1-16,0 0 4 16,0 0 0-16,0 0-1 15,0 0-2-15,0 0 0 16,0 0 4-16,0 0-4 0,0 0-3 15,0 0-1 1,0 0 2-16,0 0 1 0,0 0-7 16,0 0-3-16,0 0-4 15,0 0-4-15,0 0-14 16,0 0-12-16,0 0-24 16,0 0-12-16</inkml:trace>
  <inkml:trace contextRef="#ctx0" brushRef="#br0" timeOffset="87944.59">4586 7984 9 0,'0'0'14'16,"0"0"8"-16,0 0-4 16,0 0-7-16,0 0 6 15,0 0 1-15,0 0-5 16,-3 0 6-16,3 0 7 16,0 0 1-16,0 0-9 15,0 0 2-15,0 0-1 16,0 0 6-16,0 0 1 15,0 0-2-15,0 0-4 0,0-2-3 16,0 2-6-16,0 0 0 16,0-1-1-16,0 1-4 15,0 0-3-15,1 0 3 16,7 0 3-16,1 0 6 16,9 0 5-16,1 0-1 15,4 3 1-15,2 2-4 16,5-1-5-16,-2 2 0 15,5-4-1-15,0 2-5 16,-2-2 5-16,2 2-3 16,1-2-1-16,3-2-5 15,-1 2 3-15,3-2 2 0,0 0 1 16,2 1-2 0,-2-1 0-16,3 0 2 0,1 0-1 15,-4 0-2-15,-3 0 3 16,-2 0-4-16,-2 0 0 15,-4 0-1-15,3 0 3 16,-2 0-2-16,-1 0-1 16,0 0 0-16,4 0 1 15,-1 0-3-15,5 0 5 16,1 0-3-16,-2 0 4 16,3 0-1-16,1-3-3 15,0 1 0-15,2 0-2 16,0 0 1-16,1 2 2 15,1 0-3-15,-1-1-1 16,0 1-1-16,-4 0 2 0,1 0 0 16,0 0 0-16,-5 0 2 15,-2 0-4-15,-1 0 2 16,-3 0 0-16,-1 1 2 16,-6-1-2-16,-3 2 0 15,-5 0 0-15,-7-2 0 16,-1 0 0-16,-4 0 2 15,-1 0-1-15,0 0 2 16,0 0 6-16,0 0 0 16,0 0-2-16,0 0-3 0,0 0-4 15,0 2 0 1,0-2-2-16,0 0 2 0,0 0-2 16,0 0-6-16,0 0-4 15,0 0-8-15,0 0-6 16,0 0-11-16,0 0-26 15,0 0-37-15,0 0-47 16,0-2-84-16</inkml:trace>
  <inkml:trace contextRef="#ctx0" brushRef="#br0" timeOffset="89400.79">7735 8042 41 0,'0'0'41'0,"0"0"-1"16,0 0-15-16,0 0 4 15,0 0-6-15,0 0 1 16,-1-10-6-16,1 10 3 15,0 0-2-15,0 0 2 0,0 0 2 16,0 0-3-16,0 0 1 16,0 0-6-16,0 0-4 15,0 0 0-15,0 0-1 16,0 0-2-16,0 0-6 16,0 0-1-16,0 0 2 15,6 0 3-15,4 0 2 16,4 0 1-16,3 0-4 15,5 0 10-15,3 0-7 16,5 0 0-16,3 0-6 16,1 0-1-16,6 0 2 15,3 3-3-15,3-2 1 0,2 1 0 16,0-2 0-16,-3 3-1 16,-3-1 1-16,1-1 1 15,-3 1-1-15,-1-2 1 16,4 1 2-16,1-1-2 15,3 0-1-15,-2 0-1 16,1 0 0-16,-4 0 0 16,-3 0 0-16,-1 0 0 15,-5 0 0-15,0 0 0 16,-3 0 0-16,0 0 0 16,-6 0 0-16,1 0 3 15,-1 0-3-15,3 0 5 16,0 0 6-16,2 0 0 15,4 0 0-15,3-1-2 16,-3-2-4-16,6 1 0 0,-1-3-5 16,3 4 0-16,2-2 0 15,2 3 0-15,1 0 0 16,2 0 0-16,-3 0 0 16,2 0 1-16,-3 0-1 15,0 0 0-15,-3 0 0 16,1 0 1-16,-2 0 1 15,-3 0-2-15,-3 0 1 16,-1 0 2-16,-6 0 1 16,1 0 3-16,-8 0-6 0,1 0 3 15,-7 0 3 1,-6 0-7-16,0 0 0 0,-7 0 4 16,1 0-1-16,-2 0 0 15,0 0-1-15,0 0 2 16,0 0-4-16,0 0 0 15,0 0-4-15,0 0-12 16,0 0-34-16,0 3-48 16,0-3-85-16</inkml:trace>
  <inkml:trace contextRef="#ctx0" brushRef="#br0" timeOffset="95402.79">5872 16579 22 0,'0'0'28'0,"0"0"-3"15,0 0 23-15,0 0 7 16,0 0-11-16,0 0-11 15,0 0-7-15,0 0-5 16,-2-5-6-16,-14 23-5 16,1 6 2-16,-4 1 13 15,1 1-5-15,6-7-6 0,4-5-2 16,5-5-8 0,3-6-4-16,0-3 0 0,0 0-1 15,0 0 1-15,0 0 0 16,0 0 2-16,0-6 0 15,12-14 9-15,3-4-6 16,-3-1-3-16,-3 8-1 16,-6 7 0-16,-3 8 4 15,0 2 11-15,-4 0 2 16,-13 0 4-16,-4 15-19 16,-4 3 8-16,4-1 6 15,5-4-5-15,8-5-6 0,5-6-6 16,3-2 0-16,0 0-3 15,0 0-6-15,14 0-5 16,6-4 14-16,3-6 0 16,-2-2-2-16,-5 4-25 15,-8 4-6-15,-8 4 8 16,0 0-3-16,-3 0-42 16,-14 0-90-16</inkml:trace>
  <inkml:trace contextRef="#ctx0" brushRef="#br0" timeOffset="97749.72">6794 16504 9 0,'0'0'28'0,"0"0"-2"0,0 0-1 15,0 0-2-15,0 0-4 16,0 0 0-16,1-2 5 16,-1 2-4-16,0 0-8 15,0 0-4-15,0 0 1 16,0 0-1-16,0 0-6 15,2 0 1-15,-2 0-3 16,1 0 1-16,-1 0-1 16,2 0 2-16,-2 0-2 15,0 0 1-15,0 0 4 16,0 0 1-16,0 0-1 0,0 0-2 16,0 0-1-16,0 0-1 15,0 0-1-15,0 0 1 16,0 0 0-16,0 0-1 15,0 0 3-15,0 0-1 16,0-1 9-16,0 1 5 16,0-3 2-16,0-3-4 15,0 0-8-15,0-3-5 16,0 0 25-16,-3 0 1 16,-9-5-27-16,-3 0 13 15,2 4 13-15,-2 0 7 16,-3 3 4-16,4 2-14 0,-3 5-7 15,0 0-3-15,1 0 1 16,-4 7-7-16,-1 12-4 16,-4 2 4-16,4 1 1 15,3 0-3-15,2-1 0 16,5-1 0-16,2-2 1 16,5 4 0-16,1-5-5 15,3 5-1-15,0 4 0 16,13 3 0-16,11 5 3 15,7 4-3-15,7 1 2 16,4 1-2-16,4 2 1 16,0-1 0-16,-1-2-1 15,-8-4 1-15,-12-6-1 0,-8-7 0 16,-11-3-2 0,-6-6 2-16,0 4 2 0,-23-2 5 15,-15 3 1-15,-4-1 3 16,-6-7-10-16,5-1 5 15,3-9 3-15,1 0-1 16,2-7-2-16,7-9 1 16,7-1-5-16,7-1 2 15,7-2-4-15,9-5-4 16,0-8-15-16,9-6 9 16,22-10 8-16,7-1-13 15,3 0 8-15,1 5 7 0,0 1-1 16,-5 4 1-16,-1 5 3 15,-9 7-3-15,-9 6 5 16,-3 6-5-16,-6 5-1 16,-5 5-1-16,-1 2-5 15,-3-1-10-15,2 5-23 16,-2 0-39-16,0 0-15 16,0 0-35-16,0 0-114 15</inkml:trace>
  <inkml:trace contextRef="#ctx0" brushRef="#br0" timeOffset="98696.18">7440 16439 122 0,'0'0'38'15,"0"0"-28"-15,0 0 11 0,0 0 27 16,0 0-13 0,0 0 3-16,0-6-4 0,0 6-10 15,0 0 1-15,-4 0-10 16,-7 2-4-16,0 11-3 15,-5 4-3-15,-2 2 11 16,2 8 3-16,-2 2-2 16,0 4-4-16,3 5 3 15,3 5 0-15,2 3 5 16,1 2-10-16,3 0 2 16,6-1 4-16,0-3-15 15,0-2-1-15,15-4 4 0,3-7-3 16,1-5 3-16,6-4-5 15,2-4 0-15,7-5 3 16,4-4 3-16,5-7 0 16,6-2 1-16,3 0 2 15,-2-5 3-15,2-12-3 16,-3-5-4-16,-10-3 1 16,1-7-2-16,-5-9 9 15,-4-6-4-15,-6-4-5 16,-5-2-3-16,-11 4 0 15,-9 2 3-15,0 3 7 16,-18 1-7-16,-12 5 15 16,-7 5-3-16,-11 3-9 0,-3 6 4 15,-4 8-11 1,0 4-6-16,10 7 4 0,3 5-9 16,8 0-7-16,7 0-24 15,8 1-38-15,5 12-37 16,-1 3-42-16,3 0-57 15</inkml:trace>
  <inkml:trace contextRef="#ctx0" brushRef="#br0" timeOffset="103580.52">3937 8779 130 0,'0'0'0'0,"0"0"-37"16,0 0-49-16,0 0 86 15,0 0 13-15,0 0 30 0,0 0-9 16,6-1-1-16,-6 1 3 15,0 0-7-15,0 0-6 16,0 0-8-16,0 0 3 16,3 0 5-16,3 0 10 15,4 0 3-15,10 0-2 16,5 0 4-16,11 1-7 16,16 2 2-16,12 2-1 15,15-1-15-15,18-1 3 16,6-2-1-16,10-1-6 15,5 0 6-15,3 0-2 16,7-6-3-16,-1 1 1 16,-4 2-5-16,-6 0 4 15,-6 3-3-15,-8 0 1 16,-15 0 3-16,-15 0-1 0,-18 3-2 16,-18 0 1-16,-13 0-4 15,-12-2-6-15,-7 0 7 16,-5 1-1-16,0 0 14 15,0-1 5-15,0 0-2 16,0-1-8-16,0 0-10 16,0 0-4-16,0 0-4 15,0 0 0-15,0 0 0 16,0 0 0-16,0 0-1 16,0 0-1-16,0 0-6 15,0 2-5-15,0-2-11 16,0 0-15-16,0 0-24 0,0 0-25 15,0 2-32-15,0-2-29 16,6 0-43-16</inkml:trace>
  <inkml:trace contextRef="#ctx0" brushRef="#br0" timeOffset="104752.39">6679 8844 125 0,'0'0'0'16,"0"0"-24"-16,0 0-15 15,0 0 39-15,0 0 1 16,0 0 9-16,-3 0 9 16,6 0 1-16,3 0 3 15,2 0 6-15,3 2-1 16,4-1-4-16,3 1 11 0,3-2-9 15,5 1 1-15,3-1-1 16,4 1-6-16,7-1 2 16,4 0 3-16,5 0-3 15,5 0-4-15,10 0-1 16,9 0-1-16,6 0-3 16,6 0 0-16,6 0-7 15,6-2-3-15,6-1 1 16,-2 0 0-16,7 1 4 15,4-1-1-15,-1-2 0 16,3 3 2-16,-4-3-5 16,-5 0-1-16,-1-1-2 15,-5-2 2-15,-2 2 0 0,-5-2-2 16,-2-1-1-16,-4 1 0 16,-2 0 1-16,-4 3 1 15,1-2-1-15,-2 1 1 16,0 0 1-16,-1 0 1 15,-7 0 0-15,-5 2 1 16,-5-2-1-16,-4 3-2 16,-3 0 5-16,-4-1 2 15,-5 3-1-15,-5-3 1 16,-7 4-4-16,0 0 4 16,-8 0 1-16,-5 0-6 15,-4 0 1-15,-7 0-5 0,-3 0 3 16,-4 0-3-1,-2 0 11-15,0 0 4 0,0 0 4 16,0 0-4-16,0 0 0 16,0 0-8-16,0 0 1 15,0 0-1-15,0 0-4 16,0 0-3-16,0 0-1 16,0 0 0-16,0 0-1 15,0 0-6-15,0 0-10 16,0 0-15-16,0 0-22 15,0 0-32-15,-6-1-58 16,-14-10-64-16</inkml:trace>
  <inkml:trace contextRef="#ctx0" brushRef="#br0" timeOffset="106244.7">6027 17564 41 0,'0'0'0'16,"0"0"-10"-16,0 0 2 15,0 0 8-15,0 0 20 16,0 0 7-16,0 0 1 0,-10 9 3 16,10-9 1-16,0 0-2 15,0 0-2-15,0 0 7 16,0 0 4-16,0 1-1 16,0 4-1-16,-3 1-5 15,-3 5 4-15,0 5 1 16,1-2-7-16,-1 2-15 15,2-4-7-15,1-2 2 16,3-4-7-16,0-2-3 16,0-3-1-16,0-1-1 15,0 0 1-15,0 0 0 16,0 0-2-16,0 0-1 16,0 0-7-16,7 0 11 0,-1 0 0 15,-3 0 0 1,-3 0-1-16,0 0 1 0,0 9 5 15,0 11 6-15,-1 9 9 16,-11 9 18-16,7 0-10 16,4-8-20-16,1-7-3 15,0-6-5-15,10-8 0 16,5-3 0-16,3-3-1 16,0-3 3-16,1 0 2 15,-2-3-3-15,1-8-1 16,-6-2-4-16,-5 3 0 15,-3 2 4-15,-4 2 6 16,0 2 3-16,0 1 12 16,0 3 1-16,0-4-4 0,0 4-6 15,0-2-12-15,0 2-6 16,0-2-35-16,0 0-52 16,11-2-47-16,11-6-17 15,8-4-72-15</inkml:trace>
  <inkml:trace contextRef="#ctx0" brushRef="#br0" timeOffset="106822.54">7146 17598 198 0,'0'0'69'15,"0"0"-65"-15,0 0-4 16,-80-19 33-16,47 19 34 15,-6 0-23-15,-3 8-5 16,-1 10-5-16,1 4 31 0,8 2-9 16,7 2-12-16,9 1-17 15,12-4-14-15,6 4-12 16,0 0 0-16,16 1-1 16,7-6 2-16,9 1-2 15,1-7 0-15,0-2 0 16,3-1 0-16,-8-1-1 15,-4 0 0-15,-1-2-2 16,-9 1 1-16,-6-1 2 16,-2-3 2-16,-6-2-2 15,0 1 4-15,0 4 15 16,-12 4 11-16,-10-2-7 16,-2 6-6-16,-3-5-9 15,-3-2 0-15,3-3-6 16,0-2-1-16,2-4-1 0,3-2 0 15,5 0-15-15,1 0-12 16,2-8-29-16,-2-7-16 16,4-6-3-16,2-5-93 15,7-4 5-15,3 1-53 16</inkml:trace>
  <inkml:trace contextRef="#ctx0" brushRef="#br0" timeOffset="107116.3">7101 17736 357 0,'0'0'85'0,"0"0"-85"15,0 0 0-15,109-57 0 16,-58 36 31-16,1 5-17 16,-1 0-9-16,-7 3-4 15,-5 2-1-15,-10 4-5 16,-10 1-30-16,-7 4-33 16,-6 2-31-16,-6 0-49 15</inkml:trace>
  <inkml:trace contextRef="#ctx0" brushRef="#br0" timeOffset="107705.49">7932 17714 338 0,'0'0'13'16,"0"0"-13"-16,0 0 0 0,-73 105 8 16,63-65 25-16,2 0 7 15,8 7-16-15,0-3-1 16,0-3-3-16,14-5-11 16,8-5-4-16,3-6 3 15,5-9 2-15,6-6-9 16,4-8 8-16,9-2 11 15,11-14-9-15,6-17-2 16,1-11 0-16,-6-4-6 16,-14-5-2-16,-19 1 7 15,-13-3-1-15,-15 1 2 16,-15 7 18-16,-24 4 2 16,-13 8 13-16,-15 7 2 15,-5 7-36-15,-2 5-8 16,6 9-11-16,6 3-24 0,5 2-52 15,3 4-26-15,-1 15-31 16,3-1-78-16</inkml:trace>
  <inkml:trace contextRef="#ctx0" brushRef="#br0" timeOffset="110368.33">3992 16669 0 0,'0'0'30'0,"0"0"3"15,0 0 4-15,0 0-14 16,0 0 4-16,0 0 1 15,0 0-9-15,0 0-2 0,0 0-6 16,0 0-4 0,12 0 23-16,7 4-10 0,4 0 6 15,10-2-1-15,11-1 1 16,13-1 4-16,13 0-18 16,12 0 17-16,9-9-5 15,3 0-5-15,-6-2-6 16,-4 3 0-16,-8-1-11 15,-14 2 0-15,-12 1-2 16,-9 1 0-16,-15 0 3 16,-13 4-3-16,-7-1 0 15,-6 2 0-15,0 0 5 16,0-2-4-16,-3-3-1 16,-10-2-45-16,-8-6-38 15,-1-3 26-15,-2-4 25 0,7-4 16 16,3 4 16-16,6 5 2 15,5 8 26-15,3 4-12 16,0 1-15-16,8 1-1 16,14 1 0-16,9 0 14 15,5 4 5-15,4 15-7 16,2 8-5-16,-6 4 0 16,-6 1 6-16,-11-1 2 15,-10 0-4-15,-9 0 6 16,-6 2-5-16,-21 3 10 15,-13 2-4-15,-11 2-18 16,-13-2-8-16,-3 0-31 0,-14-2-33 16,-7-3-40-16,-6-7-107 15</inkml:trace>
  <inkml:trace contextRef="#ctx0" brushRef="#br0" timeOffset="111258.31">2439 16217 233 0,'0'0'24'0,"0"0"-21"16,0 0-1-16,0 0 7 15,0 0 16-15,0 0-4 16,-27-33-14-16,27 33-1 15,0 0 2-15,0 3 1 16,-1 2-3-16,1 1-1 16,-3 4 6-16,1 8 10 15,1 12-2-15,-4 11 4 16,-1 11 4-16,3 8-6 16,0 7-6-16,3 4-2 15,0 2 13-15,6 3 1 0,6-9 5 16,3-3-9-1,0-7-8-15,7-12-2 0,-2-7 1 16,2-12-7-16,2-4-2 16,3-7 0-16,-2-6 4 15,3-4-3-15,2-5 5 16,3 0-2-16,6-5 7 16,-2-14 2-16,1-3-14 15,-7-2-4-15,-4-2-22 16,-11 4-14-16,-7-2-18 15,-9-1-26-15,-3-1-34 16,-28-2-53-16</inkml:trace>
  <inkml:trace contextRef="#ctx0" brushRef="#br0" timeOffset="111292.22">2160 16917 263 0,'0'0'13'15,"0"0"-13"-15,0 0-2 16,0 0 2-16,0 0 8 16,0 0 2-16,80-88-8 0,-44 67-2 15,2-2-6-15,-1 1-22 16,0 2-39-16,-4 1-46 15</inkml:trace>
  <inkml:trace contextRef="#ctx0" brushRef="#br0" timeOffset="111567.48">2606 16577 61 0,'0'0'48'0,"0"0"7"15,0 0-8-15,0 0-23 16,0 0-5-16,0 0 8 15,87 24 10-15,-62 5-5 16,5 8 21-16,0 2-23 16,-2 4-8-16,-4 0-4 15,-6-6-15-15,-3-8 2 0,-8-8 0 16,-4-13 2-16,-1-3-2 16,-2-4 8-16,0-1 22 15,0 0 4-15,0 0-3 16,0 0 0-16,0-2 4 15,0-20-11-15,0-13-24 16,1-18-5-16,11-10 0 16,8-3-1-16,8 1 1 15,10 12-3-15,4 7-1 16,-3 13 0-16,-3 7-20 16,-9 9-14-16,-5 9-19 15,-10 6-37-15,-2 2-15 0,-5 2 1 16,-5 19-19-1</inkml:trace>
  <inkml:trace contextRef="#ctx0" brushRef="#br0" timeOffset="113632.3">4122 17929 22 0,'0'0'0'16,"0"0"-22"-16,0 0 22 15,0 0 51-15,0 0-2 16,0 0 1-16,46 0-6 16,-25 0 0-16,10 0-2 15,8 0-9-15,12-3-8 16,10-2 7-16,12-5 4 16,11 1 0-16,11-1-8 0,8-1-2 15,3 2-16-15,-3-4 2 16,-9 3 2-1,-12-3-2-15,-18 3-2 0,-20 3-9 16,-19 3 3-16,-12 1-4 16,-10 3 2-16,-3-1 6 15,0-4 0-15,-3-2-8 16,-13-5-42-16,-9-4-10 16,-5-1-33-16,-3-4 18 15,2 2 5-15,-1 2 37 16,4 1-12-16,8 3 35 15,4 5 2-15,7 3 3 16,6 4 13-16,3-2 10 0,0 2-15 16,0 1-10-1,0 0 1-15,3 0 7 0,11 0 11 16,3 0-6-16,7 5 3 16,3 14 1-16,3 4-3 15,-3 3 11-15,1 2-14 16,-4 1-1-16,-8-7-9 15,-8 1 5-15,-8-2 1 16,0 1 3-16,-13-1 9 16,-19 1-7-16,-8 2 2 15,-12-3-9-15,-5 0-6 16,-6-4-8-16,-7-3-10 16,-6-4-23-16,-9-3-46 0,-6-3-44 15</inkml:trace>
  <inkml:trace contextRef="#ctx0" brushRef="#br0" timeOffset="114520.61">2491 17645 1 0,'0'0'9'16,"0"0"-9"-1,0 0-5-15,0 0 5 0,0 0 34 16,0 0 13-16,2-1-20 16,-2 1-4-16,0 0 7 15,0 0 3-15,0 0-9 16,1 0-4-16,-1 0 0 15,2 1 0-15,-2 18-4 16,1 6 16-16,1 15 7 16,-1 11-5-16,2 0 2 15,0 7-22-15,0 2 8 16,1-1 4-16,-2 3 14 16,-1-6-13-16,-1-2-1 0,2-1-8 15,-2-7-1-15,6-3 1 16,0-4-9-16,3-6-3 15,4 0-3-15,-1-4 1 16,3-5-4-16,2-3 0 16,2-9 0-16,2-2 0 15,0-7 1-15,9-3-1 16,1 0-6-16,2-14 0 16,4-7-3-16,-8-6-18 15,-7 3-13-15,-6 1-27 16,-10-2-16-16,-6-2-31 15,-6-1-56-15</inkml:trace>
  <inkml:trace contextRef="#ctx0" brushRef="#br0" timeOffset="114809.84">2321 18199 232 0,'0'0'0'16,"0"0"-19"-16,0 0-2 15,90-79 21-15,-59 60 0 0,2 4-1 16,-3 1-92-16</inkml:trace>
  <inkml:trace contextRef="#ctx0" brushRef="#br0" timeOffset="115111.03">2800 18206 91 0,'0'0'33'0,"0"0"-33"16,0 0-15-16,0 0 15 0,0 0 71 16,103-61-28-16,-70 28-14 15,4-2-13-15,-4 0-13 16,-9 1-1-16,-8 3-2 16,-11 3-11-16,-5 4-8 15,-8 7-6-15,-10 8 18 16,-5 9 7-16,-3 0 6 15,4 9 6-15,1 12-2 16,10 2 9-16,10 4-4 16,1 2-9-16,7 0-5 15,25-4-1-15,10-7 1 16,11-11 0-16,10-7 0 16,3 0 3-16,-2 0-2 0,-9-3 2 15,-8 2-4 1,-12 1-1-16,-10 0 1 0,-10 0-4 15,-9 7 4-15,-4 7 4 16,-2 2 18-16,-2 3 7 16,-14 7-2-16,-5-1-13 15,-4 3-4-15,-1-4-7 16,-1-5-2-16,2-1-1 16,-2-2 0-16,3-3-8 15,3-5-19-15,2-7-18 16,1-1-12-16,1-9-66 15</inkml:trace>
  <inkml:trace contextRef="#ctx0" brushRef="#br0" timeOffset="115688.65">3355 17406 274 0,'0'0'0'16,"0"0"-89"-16,0 0 51 15,0 0 38-15,0 0 25 0,55 73 15 16,-41-30-7-16,2 3-18 15,-1-1 0-15,4 3-5 16,-2 2 10-16,1-1 3 16,-2 3 8-16,-1 0-5 15,3-1 5-15,-5-2-7 16,-2-5-12-16,2-4 5 16,1-5 0-16,-1-4-5 15,-1-4-3-15,-1-3-5 16,0-6 4-16,-2-2-8 15,-1-7 0-15,-2 0-1 16,1-3-2-16,-4-3-3 0,2-2-9 16,-4 1-16-1,1-2-8-15,-2 0-10 0,1 0 1 16,-1-11-10-16,0-14-51 16</inkml:trace>
  <inkml:trace contextRef="#ctx0" brushRef="#br0" timeOffset="115984.71">3562 17892 129 0,'0'0'78'16,"0"0"-78"-16,0 0-35 16,0 0 35-16,0 0 32 15,0 0-24-15,83-32-8 16,-60 21 0-16,1-2-7 16,-3 2-4-16,-3-1-32 15,-3 4-76-15</inkml:trace>
  <inkml:trace contextRef="#ctx0" brushRef="#br0" timeOffset="122865.83">8140 16388 4 0,'0'0'28'0,"0"0"2"16,0 0 0-16,0 0-3 16,0 0-7-16,0 0-2 0,0 0-1 15,10 2 12-15,8-2 5 16,10 0-8-16,10 0-7 15,6 0-6-15,11-9-3 16,5 1-3-16,6-3-4 16,1 1-1-16,0 0-1 15,-4-2-1-15,-2 1 1 16,-7 0 1-16,-5 1 1 16,-4-1 3-16,-8 0 0 15,-7 2-2-15,-8 1 9 16,-8 3 5-16,-7 2-2 15,-3 2 3-15,-4 1 5 16,0 0 0-16,0 0 1 0,0 0-5 16,0 0-7-1,0 0-1-15,0 0-4 0,0 0-6 16,0 0-2-16,0 0-7 16,0 4 5-16,3 8 2 15,2 2 7-15,1 5 3 16,3 5-3-16,0 5 6 15,0 3-1-15,0 9-4 16,0 0 5-16,4 7-4 16,-1 1-4-16,0 4-3 15,0 0-2-15,3 2 20 16,-2 2-7-16,1 6 6 0,1 2-5 16,0 3-10-1,1 1 8-15,-1-2-2 0,3 1 10 16,-3 0-7-16,1-2-8 15,-2 2-1-15,-1-9 11 16,-2-2 6-16,-1-5-10 16,-6-1 2-16,-4 3-5 15,0 3 5-15,0 4 6 16,-4 0-1-16,-11 1-9 16,0 0-4-16,-3-1-1 15,-1-4 1-15,1-1-3 16,0-3 1-16,3-3-1 15,-1-5 5-15,1-2-5 16,-2-2-2-16,2 0 6 16,-4-5-3-16,4-4-2 0,-4-8 3 15,1-5 0-15,1-6 0 16,-2-1-1-16,-2-5-2 16,-4 0-1-16,-2-5-1 15,-3 0-4-15,3-2 3 16,2 0-2-16,0 0-6 15,2 0-5-15,-1-4-5 16,3-2 0-16,3-2 3 16,-1 2-1-16,8-1 5 15,-2 1-5-15,6 0-5 16,1 2 2-16,1 0-5 16,1-1-22-16,-2-2-17 0,4-3-45 15,-1-8 3-15,3-3-16 16,0-13-79-16</inkml:trace>
  <inkml:trace contextRef="#ctx0" brushRef="#br0" timeOffset="126523.41">8745 16787 11 0,'0'0'27'0,"0"0"-3"16,0 0 0-16,0 0 0 15,0 0 3-15,0 0-1 0,0 0-2 16,0 0 0-16,0 0 1 15,0 0-4-15,0 0 2 16,0 0 1-16,0 0-3 16,0 0 0-16,0 0-2 15,0 0-3-15,0 0-7 16,0 0-1-16,0 0 2 16,0 0 1-16,0 0 3 15,0 0 3-15,0 0 1 16,0 0-3-16,0 0 1 15,0 0-4-15,0 0-1 16,0 0-1-16,0 0-1 16,0 0-3-16,0 0-2 0,0 0-3 15,0 0 0-15,0 0-1 16,0 0-1-16,0 0 1 16,0 0 0-16,0 0 0 15,0 0-1-15,0 0 2 16,0 0-2-16,0 0 1 15,0 0 0-15,0 0 0 16,0 0 1-16,0 0-1 16,0 0 1-16,0 0-1 15,0 0 2-15,0 0 2 16,0 0 3-16,0 0 2 16,0 0-3-16,0 0-1 0,0 0-2 15,0 0-2-15,0 0 3 16,0 0-4-16,0 0 0 15,0 0 0-15,0 0 0 16,0 0 0-16,0 0 1 16,0 0-1-16,3 0 1 15,2 0 0-15,1-1 2 16,1-2-1-16,1 1-2 16,-1 2 1-16,1 0-1 15,-1-2 0-15,-1 2 0 16,0 0 0-16,2 0 0 15,0-3-1-15,1 2 1 16,-1-1 0-16,1 2 0 0,-2 0 1 16,1-2-1-16,-1-1-1 15,1 2 1-15,2-1 1 16,-1-1-1-16,3 0 0 16,1-1 0-16,4-2 0 15,1 3 1-15,2-1-1 16,2-1 0-16,0 1 2 15,0 0-2-15,1-1 0 16,1 3 0-16,-1-3 0 16,1 4 0-16,1-3 0 15,-2-2 0-15,4 6-2 16,0-2 2-16,1-2 2 0,6 3-2 16,2 0 0-1,0-1 0-15,4-1 0 0,-1-1 0 16,6 0 1-16,4-2 2 15,3 0 4-15,2-2-4 16,3 2-1-16,-2 1-1 16,3-1 1-16,-4 1 1 15,-3-1 3-15,-1 0-1 16,-5 2 4-16,0 1 3 16,-6-1 9-16,-5 1-6 15,-3-2-8-15,-4 3 4 16,-5-2 1-16,-5 4-1 15,-4-2 5-15,-4-1 3 0,-4 2-6 16,-1 1 3 0,-1-2 0-16,-3 2-4 0,0 0-5 15,0 0-3-15,0 0-1 16,0 0-3-16,0 0 0 16,0-2 0-16,0 2-7 15,0 0-11-15,0 0-31 16,0 0-31-16,-7 0-44 15,-20 0-62-15,-18-6-173 16</inkml:trace>
  <inkml:trace contextRef="#ctx0" brushRef="#br0" timeOffset="127707.04">8880 16490 22 0,'0'0'45'0,"0"0"-17"16,0 0-9-16,0 0-2 16,0 0 0-16,0 0-4 15,0 0-2-15,0 0 8 16,0 0 4-16,0 0 2 15,-2 2 0-15,-10 7 5 0,-7 5-4 16,-1 2-2 0,-5 0 2-16,0 4 4 0,-4-3-8 15,-2 3-3-15,0 3 0 16,-4-1-4-16,-1 2-3 16,-1-1-3-16,6-3 3 15,-3 0-1-15,4-2-1 16,7-1 0-16,1-3-4 15,8-1-4-15,3-6 3 16,5 0 2-16,1-1 0 16,4 0-6-16,-2 1-1 15,3 4 1-15,0-2-1 16,0 4 2-16,0 4 1 16,10 4 11-16,12 0 1 0,8 4-1 15,6-2 6-15,9 3-8 16,4-6 0-16,5-1 6 15,1-1-9-15,-1-6-3 16,-2-2 1-16,-7-3-6 16,-1-3 0-16,-9-1 3 15,-7-1-2-15,-10-2 1 16,-6 0 0-16,-6 0 4 16,-6 0 4-16,0 0 11 15,0 0 11-15,0 0 2 16,0 0-4-16,0 0-9 15,0 0-3-15,0 0-3 16,0 0-6-16,0 0-6 0,0 0-4 16,0 0 0-1,0 0-3-15,0 0-1 0,0 0-10 16,0 0-16-16,0 0-31 16,0 0-40-16,0 0-57 15,0-12-112-15</inkml:trace>
  <inkml:trace contextRef="#ctx0" brushRef="#br0" timeOffset="135246.32">15296 2294 94 0,'0'0'0'16,"0"0"-19"-16,0 0 19 15,0 0 1-15,0 0 14 16,0 0-8-16,0 0 1 15,-16-11 4-15,16 11 14 16,0 0 8-16,0 0-7 0,0 0-3 16,0 0 2-16,0 0-2 15,0 0 2-15,0 0-3 16,0 0-4-16,0 0-4 16,0 15 0-16,0 11 22 15,2 7 10-15,1 6-13 16,0 6-7-16,-2 0-9 15,3 1 2-15,-1-1-7 16,3-5-7-16,0-6 1 16,2-10-3-16,2-8-1 15,-1-8-2-15,3-5 1 16,6-3 5-16,6 0 3 16,9-10 19-16,16-25 14 15,22-20-6-15,20-13-22 0,13-13-7 16,3-6-8-16,-3 1 1 15,-5 1 6-15,-7 6-3 16,-5 9-1-16,-9 12 0 16,-10 8-3-16,-8 13 1 15,-14 7 0-15,-10 13-1 16,-11 4 2-16,-11 6-2 16,-6 5 0-16,-4 0 0 15,-4 2-2-15,0 0 0 16,0 0 2-16,0 0 0 15,0 0-1-15,0 0-3 16,0 0 1-16,0 0 0 16,0 0-4-16,0 0-1 0,0 0-3 15,0 0 0-15,0 0-3 16,0 0-1-16,0 0-2 16,0 0-3-16,0 0-2 15,0 0-11-15,1 0-15 16,10 0-5-16,6 3 13 15,3-1-37-15,2-2-25 16,1 0-86-16</inkml:trace>
  <inkml:trace contextRef="#ctx0" brushRef="#br0" timeOffset="149153.51">18552 4351 11 0,'0'0'32'0,"0"0"-32"16,0 0 0-16,0 0 11 16,0 0 19-16,0 0 3 15,0 0-6-15,0 0-4 16,-6 0 3-16,6 0 3 15,0 0-2-15,0 0 6 0,0 0 0 16,0 0 3 0,0 0 0-16,0 0-3 0,0 0-10 15,0 0 2-15,0 0-5 16,0 0-2-16,0-3-4 16,0 3 0-16,2 0-3 15,-1 0-1-15,1 0 0 16,1 0 0-16,1 0 2 15,2 0 0-15,4 0 2 16,3 0 3-16,4 0-2 16,1 0-2-16,-3-2-6 15,3 2-3-15,-3-1 0 16,3 1-3-16,1-3 2 16,0 3-2-16,4 0 2 15,2 0 0-15,1 0-1 16,5 0 1-16,4 0-2 0,4 0 1 15,2 0-2-15,5 0 0 16,5 0 0-16,1 3 0 16,-2-2 0-16,0 1 0 15,-2 1 0-15,-2-2 0 16,-1 0 0-16,-4 0 1 16,-2 2-1-16,-3-1 0 15,-2-1-3-15,-3-1 3 16,1 0 2-16,-2 0-2 15,-2 0 1-15,-2 0 0 16,-1 0 0-16,2 0 0 16,-2 0 2-16,2-4-2 15,-2 1 0-15,-1-2-1 0,0 3 0 16,-2-2 0-16,4 1 2 16,-1-1-1-16,-1 0-1 15,6-1 2-15,0 0-4 16,1 0 2-16,4 0-1 15,-3 1 1-15,4 0-1 16,1-1 1-16,1 0 0 16,4 1 2-16,1-1-2 15,0 0-1-15,1-1 1 16,-3 3-1-16,-2 0 1 16,-3-1 0-16,-1 2 0 0,-4 1 0 15,2 0-1-15,2-1 1 16,-2 2 0-16,1 0-1 15,-1 0 1-15,-2 0 0 16,0-1 0-16,-1 1-1 16,0 0-1-16,-2 0 2 15,1-2 0-15,-1 0 0 16,0 0 2-16,-3-2-2 16,0 2-2-16,-1 0 2 15,-4-1-1-15,2 0 1 16,-5 1 1-16,1 0-1 15,-4 0 3-15,-2 1-3 16,-1 0 0-16,-2-1 0 16,1 0 0-16,1 1 0 0,0-1 0 15,1 1 1-15,1 0 0 16,-2-1-1-16,0 2 0 16,-5-1 1-16,-1 1-1 15,-2 0 0-15,-2 0 1 16,-1 0-1-16,0 0 5 15,0-1 1-15,0 1 1 16,0 0-5-16,0 0 0 16,0 0-1-16,0 0 1 15,0 0-1-15,0 0-1 16,0 0 0-16,0 0 0 16,0 0 0-16,0 0-3 15,0 0 3-15,0 0-3 0,0 0 0 16,0 0-9-16,0 0-16 15,0 0-26-15,0 0-38 16,0 0-60-16,0-4-28 16</inkml:trace>
  <inkml:trace contextRef="#ctx0" brushRef="#br0" timeOffset="150623.82">11361 4913 16 0,'0'0'19'0,"0"0"-12"15,0 0-1-15,0 0-4 16,0 0 3-16,0 0 4 15,0 0 7-15,0 0 7 16,0 0 4-16,0 0-6 16,3 0 1-16,3 0-1 15,3 0-1-15,1 1 8 16,5 2-3-16,1 0-12 16,4 0 0-16,5 0-2 0,4 0-2 15,2-2-2 1,5 3-3-16,4-4 3 0,3 0 1 15,3 0-1-15,5 0 0 16,6 2 0-16,3-2-1 16,4 0-1-16,1 0 2 15,3 0 2-15,1 0-2 16,5 0 3-16,-1 0 0 16,4-4 0-16,0 1 0 15,2-2-2-15,-3 3 3 16,3-4-5-16,0 0 4 15,-5 2-6-15,-5 1 6 16,-5-1 2-16,-9 0 4 16,-6 4-3-16,-11-2-10 0,-11 2 11 15,-11 0-1-15,-7 0 1 16,-6 0 3-16,0 0 5 16,-3 0 7-16,0-1-1 15,0 1-10-15,0 0-8 16,0 0-6-16,0 0-3 15,0 0-1-15,0 0-1 16,0 0-7-16,0 0-18 16,0 0-32-16,0 0-37 15,12 0-29-15,18 0-13 16,16 0-55-16</inkml:trace>
  <inkml:trace contextRef="#ctx0" brushRef="#br0" timeOffset="151787.59">17288 4976 24 0,'0'0'98'0,"0"0"-98"0,0 0-15 16,0 0 14-16,0 0 1 15,0 0 13-15,42-28 2 16,-33 26-6-16,0-2 5 16,1 4 5-16,2-2 3 15,0 1-10-15,3-2-3 16,2 3-3-16,0 0-1 16,4-2 12-16,2 2 0 15,4 0-2-15,2 0 1 16,4 0 1-16,6 0-3 15,3 0 2-15,4 2-3 16,6 2 7-16,6 0 0 16,4-1-5-16,2 1-2 15,6-2-1-15,9 1-2 0,6-2 6 16,-1 2-4-16,-2 0 4 16,-5-2-3-16,-7 2-2 15,-7-3 0-15,-8 1 4 16,-10-1 0-16,-14 0-1 15,-5 0 3-15,-10 0 6 16,-4 0 0-16,-3 0 3 16,-4 0-4-16,0 0-1 15,-3 0-2-15,-2 0-1 16,0 0 0-16,0 0 3 0,0 0-4 16,0 0-2-16,0 0-4 15,0 0-3 1,0 0-5-16,0 0-3 0,0 0-3 15,0 0-10-15,0 0-21 16,0 0-52-16,-12-4-119 16</inkml:trace>
  <inkml:trace contextRef="#ctx0" brushRef="#br0" timeOffset="155935.22">16538 6632 17 0,'0'0'177'0,"0"0"-177"16,0 0-28-16,0 0-8 15,0 0 22-15,0 0 14 16,0 0 13-16,-8-4 3 16,8 4-4-16,0 0 4 0,0 0-1 15,0 0-2 1,0 0-2-16,6 0-1 0,3 0 10 15,4 0 7-15,3 0-1 16,3 0-3-16,1 0-5 16,3 0-4-16,4 0 0 15,4 0 0-15,4 0-3 16,6 0 0-16,1 0 4 16,6 0-9-16,7 0 2 15,0-1-2-15,4-1 9 16,-1 0-2-16,-2 2 2 15,2-1-7-15,0 1-2 16,1-1 1-16,1 1-3 16,-1-2 7-16,0 0-5 15,0 2-2-15,2-3-3 0,1 3 5 16,3-3 3-16,1 1-3 16,0 2-1-16,-4-2-2 15,-3 0-1-15,-1 2-2 16,0 0 0-16,-3 0 0 15,3 0 2-15,0 0-2 16,-4 0 0-16,1 0 4 16,2 0-4-16,1 0 0 15,5 0 0-15,-1 0 1 16,1 0-1-16,0 0 0 16,-2 0 0-16,0 0 2 15,-3 0-2-15,0 0 0 0,-3 0 1 16,0 0-1-16,-3 0 2 15,1 0-2-15,1-2 1 16,1-2 3-16,8 2 2 16,4-3-3-16,0-1 1 15,-1 2-2-15,-8 0 0 16,-3-2 1-16,-6 2 3 16,-1 2-3-16,-5-1-3 15,-4 0 5-15,-2 0 3 16,-2 0 5-16,-2 1-3 15,-1 0 5-15,4-1-5 16,-1 2-2-16,-1-1-1 16,-4 0-3-16,-3 1-1 15,-4 1-2-15,-4-3 0 0,-5 1 1 16,-5 1 2-16,-1 0 0 16,-1 1 0-16,-4 0-1 15,0-2 0-15,-3 2-3 16,2 0 1-16,-2 0-1 15,0 0 1-15,0 0-1 16,0 0 0-16,0 0-2 16,0 0 2-16,0 0-1 15,0 0-2-15,0 0 2 16,0 0-5-16,0 0-6 16,0 0-13-16,0 0-23 15,0 0-32-15,1 0-50 16,-1 7-19-16</inkml:trace>
  <inkml:trace contextRef="#ctx0" brushRef="#br0" timeOffset="157408.54">11409 7111 1 0,'0'0'44'16,"0"0"-5"-16,0 0-11 16,0 0 4-16,0 0-2 15,0 0-5-15,10 0-6 0,-1 0 0 16,7 0 5-1,5 0 1-15,11 2-6 0,8-2-4 16,5 0-8-16,8 0-3 16,7 0-4-16,4 0 0 15,12 0 7-15,5-4-2 16,2-2-5-16,-5 3 2 16,-4-3 2-16,-5 3-4 15,-5 0 4-15,-4 0 1 16,-7 2 2-16,-6-1-1 15,-8 2 7-15,-5-1 4 16,-9 1 3-16,-2 0-6 0,-10 0-1 16,-1 0 1-16,-6 0 2 15,-1 0-3-15,-2 0-3 16,-2 0-3-16,-1 0 0 16,0 0 0-16,0 0-1 15,0 0 0-15,0 0-5 16,0 0 2-16,0 0-3 15,0 0 0-15,0 0-2 16,0 0-2-16,3 0-13 16,6 0-10-16,6 0-7 15,9 0-35-15,7 0-31 16,6 0-63-16</inkml:trace>
  <inkml:trace contextRef="#ctx0" brushRef="#br0" timeOffset="160158.6">20075 8104 277 0,'0'0'0'0,"0"0"-9"0,0 0-67 16,0 0 37-16,0 0 39 15,0 0 19-15,0 0-5 16,-61-20-12-16,61 20 1 16,0-3-3-16,0 3 0 15,6-3 0-15,10-1 10 16,4 0 11-16,7-2 8 16,2-1 5-16,7-3 0 15,7-2-11-15,5-2-6 16,7-2-5-16,7-3 9 15,6-1 3-15,10-2-5 0,10 2-5 16,3-1-8-16,0-1-6 16,3 2 1-16,-6 0 2 15,0 1-3-15,-2-1 0 16,-8 1 2-16,-11 3 0 16,-9 3 2-16,-14 3 4 15,-15 2 6-15,-9 6-4 16,-13 0 4-16,-5 2 4 15,-1 0 10-15,-1 0 9 16,0 0-3-16,0 0-14 16,0 0-3-16,0 2-6 15,0 18-3-15,0 12 3 0,-1 18 22 16,-2 17-1-16,-2 12-14 16,5 20-10-16,0 19 5 15,0 11-4-15,3 15-6 16,9 8 0-16,6 6 0 15,-1 6-3-15,-3-3 2 16,0-5-1-16,-2-13-1 16,-6-14 2-16,-3-13-2 15,-3-10 7-15,0-6 7 16,-16-3 6-16,-13-2-7 16,-5-7 0-16,-7 1-1 15,-6-6 0-15,-6-5-2 16,-5-8-4-16,-3-5 3 0,-3-9-4 15,-2-9-2-15,2-13 0 16,1-12-1-16,-2-16-2 16,4-6-1-16,2-9-5 15,0-18-2-15,1-2 5 16,4-6-11-16,3-1-10 16,8 0-59-16,7 1 79 15,6 2 4-15,8-7-17 16,8-5-58-16,11-13-37 15,3-14-27-15,18-9-21 16,20-5-102-16</inkml:trace>
  <inkml:trace contextRef="#ctx0" brushRef="#br0" timeOffset="161042.62">21073 8843 20 0,'0'0'0'0,"0"0"-7"0,0 0 5 16,0 0 2-16,0 0 39 16,0 0 8-1,0 0 1-15,9 0-7 0,2 0-4 16,7 0 4-16,9 0-5 16,5 0-4-16,13-10 0 15,8-5-4-15,13-8 1 16,17-6-4-16,15-5 1 15,6 1 5-15,6 1-10 16,-5 2-9-16,-11 6-12 16,-14 4-1-16,-20 5 1 0,-21 4 0 15,-12 1-3 1,-15 4-11-16,-7 1-15 16,-5-5-8-16,0-8 2 0,-10-3-75 15,-16-4-96-15</inkml:trace>
  <inkml:trace contextRef="#ctx0" brushRef="#br0" timeOffset="161074.54">21972 8374 199 0,'0'0'6'0,"0"0"-6"15,91 17-16-15,-47 0 16 16,-2 9 16-16,-6 5 3 15,-8 3-8-15,-10 4 14 0,-12 1 4 16,-6 4 20-16,0 4-17 16,-21 0 4-16,-9 0-12 15,-4-6-11-15,-6-4-6 16,-1-7-7-16,-2-7-3 16,4-9-9-16,6-8 3 15,4-6-29-15,9-12-41 16,16-29-146-16</inkml:trace>
  <inkml:trace contextRef="#ctx0" brushRef="#br0" timeOffset="162189.12">22732 6632 103 0,'0'0'0'0,"0"0"-17"16,0 0 17-16,0 0 20 15,0 0 15-15,0 0 0 16,0 0 19-16,-6-10 5 0,6 10 3 15,-1 0-7 1,1 0-8-16,0 0-7 0,-2 0-7 16,2 0-8-16,-1 0-10 15,-1 0-7-15,-1 21-7 16,-4 20 4-16,0 16 21 16,-3 15 6-16,0 5-3 15,0 5-8-15,4-1-7 16,1 0 0-16,4-6 0 15,1-2-3-15,0-8-4 16,0-7-3-16,6-4-4 16,4-9 1-16,3-7-1 15,1-11-3-15,2-6 1 0,1-7-7 16,5-7-9 0,2-5-6-16,4-2 5 0,2-6-2 15,-2-19-13-15,-2-10-4 16,-4-8-38-16,-7-4-31 15,-12 0-9-15,-3 0-35 16</inkml:trace>
  <inkml:trace contextRef="#ctx0" brushRef="#br0" timeOffset="162787.82">22422 7229 415 0,'0'0'0'15,"0"0"-40"-15,0 0-66 16,83-45 106-16,-45 24 13 16,-1 2-13-16,2-1 3 15,0 2-2-15,-2 1 2 16,0 3-3-16,1 2-2 15,-4 4-18-15,0 3-47 16,-7 4 2-16,-1 1-1 16,-6 0 48-16,-3 5 18 15,1 16 22-15,-2 17 24 16,2 16 8-16,3 15-14 16,3 10-9-16,1 6-4 15,4-4 1-15,-6-5-13 0,-2-9-2 16,-6-13 13-16,-5-14 3 15,-5-14 15-15,-5-10-11 16,0-9 4-16,0-7-1 16,0 0 4-16,0 0 5 15,0-10 12-15,0-23-12 16,0-17-45-16,-2-20-12 16,2-6 5-16,13 2 7 15,15 12 0-15,8 12-3 16,5 7 0-16,-3 5-4 15,-3 6-20-15,-6 6-13 16,-10 9-10-16,-4 8-28 0,-6 3-23 16,0 6-3-16,-2 0-13 15</inkml:trace>
  <inkml:trace contextRef="#ctx0" brushRef="#br0" timeOffset="163072.51">24026 7200 441 0,'0'0'12'0,"0"0"-12"15,0 0-102-15,0 0 96 16,119-66 6-16,-75 41 0 15,-1 2 1-15,-6 2-1 16,-10 9 1-16,-12 3-1 16,-9 6-21-16,-6 3-32 15,-15 0-17-15,-23 10-82 16</inkml:trace>
  <inkml:trace contextRef="#ctx0" brushRef="#br0" timeOffset="163116.4">23887 7347 74 0,'0'0'104'0,"0"0"-58"0,0 0-35 16,0 0-1-16,0 0 24 16,0 0 6-16,75 13-1 15,-22-32-9-15,10-11-20 16,4-4-10-16,0-7-59 16,1-2-31-16,-6-1-100 15</inkml:trace>
  <inkml:trace contextRef="#ctx0" brushRef="#br0" timeOffset="164509.84">25288 6657 193 0,'0'0'0'15,"0"0"-19"-15,0 0 19 16,0 0 12-16,0 0 10 15,0 0-1-15,-3-1 4 16,3 1-3-16,0 0-5 16,-3 0-14-16,-3 4-3 15,0 8 9-15,-4 0 14 16,4-2-7-16,3-3-5 16,1-3-3-16,2-2-3 0,0 0-3 15,0-2-2-15,0 0 4 16,0 0-1-16,0 0 1 15,0 0-2-15,6-4 11 16,2-1 0-16,-5 2-2 16,-3 3 4-16,0 0 13 15,0 0 16-15,0 0-19 16,0 0-12-16,0 0-7 16,-9 12-6-16,-2 2-4 15,-1 5-2-15,5-4-7 0,2-2-26 16,5-4-21-1,0-4-17-15,3-5-27 0,15 0-63 16</inkml:trace>
  <inkml:trace contextRef="#ctx0" brushRef="#br0" timeOffset="164797.99">25601 6463 639 0,'0'0'0'16,"0"0"-103"-16,0 0-48 15,0 0 55-15,0 0 96 16,0 0 7-16,-31 79 9 0,30-53-3 16,1 5 0-16,0 5 2 15,1 1-9-15,14 2-1 16,0-1-1-16,3-3-2 15,-3-2 4-15,-4-3 9 16,-5-5 2-16,-4-7 11 16,-2-1 1-16,0-2-5 15,-16-2-1-15,-7 5-8 16,-10-4-15-16,-8-2-14 16,-7-7-33-16,-1-5-43 15,4-6-62-15</inkml:trace>
  <inkml:trace contextRef="#ctx0" brushRef="#br0" timeOffset="165094.46">25897 6364 363 0,'85'-44'60'0,"9"1"-60"15,12 0-16-15,4 3 16 16,-8 5 19-16,-8-2-5 15,-13 5-11-15,-13 2 10 16,-13 4-7-16,-16 6-6 16,-16 6-3-16,-10 6-21 15,-13 2-27-15,-2 6-48 16,-26 0-64-16</inkml:trace>
  <inkml:trace contextRef="#ctx0" brushRef="#br0" timeOffset="165993.5">22910 8306 11 0,'0'0'61'0,"0"0"1"16,0 0 4-16,0 0-2 16,0 0-22-16,0 0-17 15,0 33-7-15,0 20 12 16,0 20 30-16,0 18 0 16,0 10-20-16,0 5-14 0,-3-1 6 15,0-10-8-15,1-9-8 16,1-17-5-16,1-15 3 15,0-11-11-15,0-8-3 16,0-10 0-16,0-7-5 16,0-10-19-16,0-2-19 15,0-6-26-15,-6-7-26 16,-1-30-15-16,-4-22-143 16</inkml:trace>
  <inkml:trace contextRef="#ctx0" brushRef="#br0" timeOffset="166281.45">22765 8882 244 0,'0'0'102'15,"0"0"-102"-15,0 0-65 16,0 0-6-16,0 0 48 16,0 0-26-16,116-50-20 15,-74 43 19-15</inkml:trace>
  <inkml:trace contextRef="#ctx0" brushRef="#br0" timeOffset="166585.03">23417 8682 14 0,'0'0'83'0,"-62"81"-16"0,24-27-9 15,5-3-18-15,8-2-21 16,13-10 6-16,10-8-10 15,2-8-12-15,6-11-3 16,15-6 2-16,9-6-1 16,9-10 4-16,13-20 2 15,9-12 1-15,6-7-5 16,1 2-3-16,-4 8 0 16,-11 13 2-16,-11 16-2 15,-10 10 10-15,-10 6-1 16,-4 24-3-16,-3 13 13 15,-6 14 17-15,-5 6-13 16,-4 1 2-16,0-6-13 0,-6-9-1 16,-12-11-1-16,-3-11 12 15,-4-6-2-15,-2-8-17 16,-2-8-3-16,-3-5-45 16,-1-14-31-16,2-24-29 15,4-20 5-15,9-18-110 16</inkml:trace>
  <inkml:trace contextRef="#ctx0" brushRef="#br0" timeOffset="166882.28">23991 8272 308 0,'0'0'23'0,"0"0"-23"16,11 136-6-16,-4-53 6 15,2 7 24-15,-3 4-9 16,2 6 6-16,-1 0 7 16,1 1-7-1,1-7-10-15,0-7-9 0,-2-10-2 16,-3-21-17-16,-4-22-24 16,0-15-8-16,0-19-21 15,-1-7-28-15,-14-29 8 16</inkml:trace>
  <inkml:trace contextRef="#ctx0" brushRef="#br0" timeOffset="166921.91">24023 9031 107 0,'0'0'35'0,"0"0"-23"15,0 0 19-15,0 0-16 16,110-78-11-16,-62 50-4 16,9-4-7-16,4-5-42 15,-3-4-94-15</inkml:trace>
  <inkml:trace contextRef="#ctx0" brushRef="#br0" timeOffset="166956.34">24942 8414 421 0,'0'0'0'0,"0"0"-94"0,107-58 22 16,-70 41 60-16,-15 10-30 15,-14 7-102-15</inkml:trace>
  <inkml:trace contextRef="#ctx0" brushRef="#br0" timeOffset="167192.25">24703 8660 266 0,'0'0'85'0,"0"0"-85"15,0 0-2 1,121-56 2-16,-60 30 0 0,2 1-2 16,-3 0-13-16,-8 5-13 15,-9 4-25-15,-6 2-9 16,-1-1-70-16</inkml:trace>
  <inkml:trace contextRef="#ctx0" brushRef="#br0" timeOffset="167499.4">25619 8176 345 0,'0'0'31'0,"0"0"-31"0,0 0-100 15,0 0 47-15,0 0 53 16,0 0 6-16,-24 45 3 16,24-44 11-16,0-1-12 15,0 0-4-15,0 0-4 16,6 0 0-16,6 0 4 16,5-11 3-16,2-4-3 15,2-1-3-15,-3 4 1 16,-5 4-1-16,-7 5 3 15,-3 3-4-15,-3 0 5 0,0 0-5 16,0 0-11-16,0 0-25 16,-6 7-61-16,-7 3-57 15</inkml:trace>
  <inkml:trace contextRef="#ctx0" brushRef="#br0" timeOffset="168112.85">25861 7949 342 0,'0'0'0'0,"0"0"-3"16,-27 101-55-16,21-54 58 0,4-1-1 16,2-1 1-16,0-4 2 15,0-10 1-15,8-9 4 16,3-11 5-16,0-8-7 15,1-3-2-15,6-4 2 16,3-22 14-16,8-7-12 16,5-7 7-16,0-6-7 15,2 4 4-15,-7 9-4 16,-10 11 5-16,-7 13-2 16,-7 6 1-16,-3 3 8 15,-1 6-19-15,1 22 6 16,1 26-6-16,-2 21 35 15,-1 14-14-15,0 3-17 16,0-12-4-16,0-18-11 0,-3-17 0 16,-1-17 5-16,-1-12-4 15,1-10-20-15,-2-6-58 16,-1-12-12-16</inkml:trace>
  <inkml:trace contextRef="#ctx0" brushRef="#br0" timeOffset="168407.43">26317 7763 415 0,'0'0'19'0,"0"0"-19"0,0 0-113 15,9 73 110-15,-4-31 3 16,1 8 12-16,1 7 4 15,5 5 13-15,2 4 3 16,0 3-10-16,0-4-11 16,-2-6-8-16,-6-14-1 15,-3-11 8-15,-3-12 1 16,0-5 8-16,-6-3-12 16,-13-3 1-16,-7-3-8 15,-4-8-30-15,-1 0-37 16,0-23-42-16,5-26-15 15</inkml:trace>
  <inkml:trace contextRef="#ctx0" brushRef="#br0" timeOffset="168436.61">26353 7909 70 0,'0'0'104'16,"0"0"-35"-16,130-103-12 16,-64 65-4-16,7-2 0 15,7 3-20-15,5 1-18 16,3 5-6-16,-2-1-7 15,-7 6-2-15,-11-1-7 16,-16 1-38-16,-14-1-31 16,-18 2-31-16,-15 2-84 15</inkml:trace>
  <inkml:trace contextRef="#ctx0" brushRef="#br0" timeOffset="170520.83">27077 5500 107 0,'0'0'308'0,"0"0"-308"16,0 0-107-16,0 0 76 15,0 0 31-15,-41-84 0 16,21 65 21-16,-9-2-13 16,-6 1 3-16,-9-1-7 15,-9-1 7-15,-7-5-1 16,-9 0-3-16,-13-3 10 15,-7-2-4-15,-10-2 3 16,-1 0-1-16,-6 3 8 16,-1 5 0-16,-5 2-9 15,-9 6-2-15,-4 4-9 16,-2 4-1-16,-1 7 2 0,2-1-4 16,2 4 3-16,1 0-3 15,-4 0 0-15,1 4 0 16,0 8-1-16,-4 2 1 15,-4 5 2-15,2 1-2 16,-5 7 0-16,6 4 0 16,2 3-1-16,0 6 2 15,-2 1-1-15,5 2 0 16,7 1 0-16,5 1 1 16,4 2-1-16,7 2 0 15,3 2 0-15,2 6 0 16,4 0 0-16,0 2 2 15,4 1-2-15,8-2 1 16,6 1 0-16,7-1-1 0,5 0 2 16,0 3 3-16,3 1-3 15,1 2 2-15,3 1-2 16,4 6 1-16,-4 1-1 16,0 4 0-16,-1 3 0 15,-2 2 1-15,2 6-2 16,3 1 3-16,3 6 11 15,3 4-10-15,3 3 1 16,4 2 2-16,1 0-2 16,3-2-1-16,3 1 1 15,1-4 1-15,4 4-1 0,3-2 1 16,5 3 3 0,1 3 2-16,5 8-3 0,5 2-2 15,5 6 0-15,3 2-6 16,3-3 0-16,0-5 2 15,0-3-1-15,9-3 1 16,7-3-1-16,-1-4 3 16,6-5-3-16,4-4 0 15,7-3 4-15,10 5-3 16,11-6 3-16,9-1 3 16,8-4 4-16,12-8-3 15,9-1-5-15,7-7 4 16,2-2-3-16,5-4 0 15,1-1-3-15,4-4 0 0,8-3-2 16,4-4 5-16,2-4-3 16,5-7-1-16,5-3 3 15,0-7-3-15,0-5-1 16,2-6-1-16,-5-6-3 16,2-8 1-16,4-3 2 15,-1-2 0-15,6 0 2 16,5-6 1-16,3-10-3 15,2-4 3-15,4-4-1 16,-6 1 1-16,1 0-1 16,-4-2 3-16,-5 2 0 15,-3-4-5-15,2-6 3 16,0-3-3-16,0-6 5 16,-1-5-5-16,-4-3 0 15,-4-5 2-15,0-4-2 0,-5-2 0 16,-5-6 0-16,-8 0 0 15,-2 0 3-15,-9-4-2 16,-3 1-1-16,-6-1 1 16,-6-3-1-16,-5-4 1 15,1-1-2-15,1-6 0 16,-1-3-4-16,1-3-3 16,-8-6 6-16,-8-3-8 15,-10-6 6-15,-11-2-5 16,-8-9-1-16,-5-3 3 0,-3 1 4 15,1 1-1 1,2 4-2-16,1 8 4 0,3 6 2 16,2 1 1-16,1 1-1 15,2-2-1-15,-3-2 1 16,-7-1-7-16,-5-6-7 16,-7-3 10-16,-9-1-7 15,-5-3 0-15,-6 1 0 16,-2 6-6-16,-8 3 9 15,-20 4 4-15,-11 0 3 16,-13 1-1-16,-10 1-4 16,-5 0-3-16,-3-1 9 15,-4 5-2-15,0-2 2 16,0 7 3-16,-4 5-3 16,5 4 3-16,-3 9 0 0,3 6-3 15,-3 6 1-15,1 7 3 16,0 4-4-16,0 5 2 15,-3 3-4-15,-7 5 2 16,-8 3-1-16,-1 5-1 16,-1 2 1-16,1 2 0 15,0 6-3-15,-3 2 3 16,-1 1-5-16,-2 4 5 16,-5-2-5-16,-2 8-2 15,-7-1-11-15,-4 2-10 16,-4 4 3-16,-3-2-8 15,4 2 19-15,4-2-3 0,10-3-4 16,9 0-2-16,7 0-10 16,7-4-15-16,8 0-18 15,1-3-48-15</inkml:trace>
  <inkml:trace contextRef="#ctx0" brushRef="#br0" timeOffset="172561.74">24454 10333 392 0,'0'0'111'0,"0"0"-111"16,0 0-83-16,0 0-13 15,0 0 71-15,0 0 25 16,0 0 18-16,-3 45 14 15,3-12 2-15,0 11 16 16,0 7-28-16,-6 8 3 16,-3 11-5-16,0 13-4 15,-1 8 7-15,-4 10 4 16,-1 13-5-16,-2 5 7 16,-3 8-3-16,-2 15-7 0,-4 2 0 15,1 3 10-15,-2 1 0 16,5-9-4-16,-1-7 5 15,4-7-10-15,4-10-1 16,0-5 5-16,3-2-6 16,0-8-4-16,0-8-3 15,0-5-5-15,1-12-4 16,2-10 1-16,1-11 2 16,3-8-5-16,4-11 0 15,1-8-4-15,0-7 3 16,0-6-1-16,4-4-2 15,4-3-4-15,7-3 0 0,1 1 8 16,8-5 0-16,10 0 2 16,10 0 3-1,10-3-1-15,13-7-1 0,15-3 0 16,9 1-2-16,7-3 0 16,6 5 0-16,1 0-2 15,1 5 1-15,-2 2 0 16,-8 3 0-16,-7 0-1 15,-8 0 0-15,-11 3 0 16,-10 4-4-16,-17 1 2 16,-12-5-10-16,-13 0-8 15,-10-2-12-15,-7 0-24 16,-1-1 7-16,0 0-2 0,0-22-20 16,0-14-57-1,0-14-35-15,0-8-8 0</inkml:trace>
  <inkml:trace contextRef="#ctx0" brushRef="#br0" timeOffset="172855.76">25507 12706 63 0,'0'0'103'15,"0"0"-27"-15,0 0-39 16,0 0-24-16,0 0-11 16,0 0 9-16,24 70 36 15,-6-15-12-15,-4 10-5 16,-4 1-6-16,-8 0 5 15,-2-1-11-15,-5-6-5 16,-20-4-6-16,-11-8 3 16,-6-8 8-16,-10-5 11 0,-3-11-5 15,-2-4-14-15,-3-5-10 16,2-8-5-16,3-6-17 16,3 0-18-16,10-25-38 15,10-14-32-15,18-15-90 16</inkml:trace>
  <inkml:trace contextRef="#ctx0" brushRef="#br0" timeOffset="173441.57">26549 12122 298 0,'0'0'45'0,"0"0"-45"16,0 0-106-16,0 0 36 16,0 0 70-16,28 90 53 15,-10-45 1-15,0 14-3 16,0 14-16-16,0 3 7 15,1 2-7-15,2 0-9 16,1-9-8-16,2-6-6 16,1-12-6-16,-1-14-3 15,-4-13 0-15,-2-11 4 16,-5-7-4-16,-3-4 1 0,-5-2 4 16,3 0 4-16,-1-29 0 15,8-20 0 1,0-14-12-16,-2-8-1 0,-5 3-3 15,-5 8 4-15,-3 16 0 16,0 14 2-16,-6 16 24 16,-18 10 19-16,-15 4-41 15,-22 24-2-15,-24 25 0 16,-14 15 10-16,-6 9-12 16,2-4 0-16,9 0 0 15,6-7-1-15,8-8 1 16,6-7 0-16,11-13-2 15,11-11-5-15,12-11-16 0,8-7-8 16,10-5-45 0,9-12-19-16,9-26-40 0,4-21-130 15</inkml:trace>
  <inkml:trace contextRef="#ctx0" brushRef="#br0" timeOffset="174894.73">28261 11843 214 0,'0'0'99'0,"0"0"-60"15,0 0-39-15,0 0-19 16,0 0 4-16,0 0 10 0,0 0 5 16,5-4 2-16,-4 2 6 15,4-2 9-15,2-4 3 16,7-6-8-16,7-7-2 15,7-7 2-15,2-6-2 16,4-1 21-16,3-1-4 16,2-2 2-16,5 2-1 15,6-7-8-15,10-3-8 16,9-1 0-16,9-7-2 16,12 2-2-16,7 1 1 0,6 4-2 15,-1 5 0 1,-1 9 2-16,-7 5 0 0,-10 10 4 15,-5 3-4-15,-14 6-7 16,-5 2 3-16,-3 5 2 16,-2 2 2-16,3 0-1 15,4 0-6-15,4 4 3 16,6 4 0-16,1 0-5 16,2 1 0-16,-5-2 0 15,-11-3 0-15,-11 0-2 16,-18 0-2-16,-15-4-10 15,-9 2-10-15,-4-1-6 16,-2-1 4-16,0 0 4 16,0 0-19-16,0 0-28 15,0-8-16-15,-5-13-60 0,-9-3-69 16</inkml:trace>
  <inkml:trace contextRef="#ctx0" brushRef="#br0" timeOffset="174931.63">30244 10991 20 0,'0'0'74'15,"0"0"6"-15,0 0-17 16,0 0-37-16,0 0-10 16,0 0-10-16,8 8 9 15,13 14 12-15,4 7 6 16,0 6-4-16,-1 3 2 16,-6-1-8-16,-10-3-7 15,-8-3-1-15,-2 0 9 0,-25-1 6 16,-12 2 10-16,-10-5-18 15,-3-3-13-15,0-4-8 16,3-6-1-16,8-5-18 16,10-6-32-16,10-3-35 15,11 0-37-15,10-19-78 16</inkml:trace>
  <inkml:trace contextRef="#ctx0" brushRef="#br0" timeOffset="205878.85">24949 13435 6 0,'0'0'28'0,"0"0"10"16,0 0-3-16,0 0 2 16,0 0 3-16,0 0-12 15,0 0-8-15,0-2-3 16,-1 2 2-16,-1 0-6 15,1 0 1-15,1 0-1 16,0 0 3-16,0 0-6 16,-2 0 5-16,2 0-1 15,0 0-3-15,0 0-4 16,0 0-1-16,0 0-2 16,0 0 2-16,0 0-2 0,0 0 3 15,0 0 4 1,0 0-4-16,-4 0-1 0,-4 12-1 15,-2 7 6-15,-2 7 8 16,0 8-7-16,2 8 4 16,2 7 11-16,2 5-2 15,6 4-2-15,0 1-10 16,0-4 1-16,12-7-5 16,6-10-1-16,3-10-1 15,6-8-1-15,3-10-4 16,4-10 7-16,9-1 4 15,4-25 9-15,5-17-6 16,0-8-10-16,-9-3-5 16,-10-4 2-16,-12 2-3 0,-12-1 0 15,-9 0-2-15,0 10 1 16,0 14 1-16,-9 15 3 16,0 14 0-16,3 4 9 15,-2 16-7-15,-2 37-5 16,-6 42 0-16,1 41 13 15,1 31-8-15,4 15 0 16,1-7-5-16,-1-20 0 16,0-25-2-16,0-30 2 15,-6-25 4-15,-4-17 8 16,-4-14 4-16,-4-12 43 16,0-9-29-16,-2-9-10 15,-2-8-7-15,1-6-1 0,-5 0-10 16,-4-23-2-1,3-9-28-15,1-15-40 0,12-11-19 16,14-5-45-16,10-3-44 16,4 5-75-16</inkml:trace>
  <inkml:trace contextRef="#ctx0" brushRef="#br0" timeOffset="206167.86">25591 14439 396 0,'0'0'14'0,"0"0"-14"16,0 0 0-16,0 0 31 15,0 0 1-15,0 0-22 16,55 4 25-16,-13-4 17 16,7 0-16-16,-1 0-21 15,1-3-9-15,-9-4-4 16,-4-2-2-16,-9 3-2 16,-6-1-8-16,-8 2-20 15,-2-3-48-15,-5-1-50 16,-5-7-45-16</inkml:trace>
  <inkml:trace contextRef="#ctx0" brushRef="#br0" timeOffset="206248.61">26359 13469 334 0,'0'0'32'0,"0"0"-32"15,0 0-4-15,0 0 4 16,0 0 44-16,-28 113-13 16,19-42 11-16,2 13 5 0,5 9-13 15,1-1-7-15,1-5-8 16,0-10-8-16,0-14 2 16,0-8-4-16,0-10-3 15,0-10-6-15,1-11-1 16,-1-8-22-16,0-9-40 15,0-4-26-15,0-3-24 16,-3-16-39-16</inkml:trace>
  <inkml:trace contextRef="#ctx0" brushRef="#br0" timeOffset="206786.04">26204 14064 388 0,'0'0'0'0,"0"0"-3"16,0 0 3-16,86-74 34 15,-36 56-14-15,2 8-14 16,-1 8 11-16,-6 2 6 16,-10 12-10-16,-8 17-11 15,-5 6 5-15,-5 7 0 16,-4 2 4-16,-4-4 13 16,-6-3-8-16,0-7-4 15,-3-8 5-15,0-9-5 16,0-8-2-16,0-3 5 15,0-2 13-15,0 0-1 16,0 0-2-16,2 0 16 0,4-15 3 16,3-13-35-16,3-13-9 15,5-6-13-15,3 3-11 16,-1 9-19-16,-5 13-18 16,-5 12-18-16,-5 8-27 15,1 2-17-15,1 0-40 16,0 9-30-16</inkml:trace>
  <inkml:trace contextRef="#ctx0" brushRef="#br0" timeOffset="207078.26">27008 14053 188 0,'0'0'98'16,"0"0"-88"-16,0 0-7 15,0 0 73-15,0 0 8 16,0 0-51-16,-13-19-17 0,-23 44-12 15,-4 5 2-15,2 8 3 16,4 4-1-16,9 1-4 16,8-3-4-16,10-12-8 15,7-12-4-15,0-10 4 16,1-6-2-16,17 0 10 16,9-4 4-16,9-17 13 15,7-7-7-15,0 1-6 16,-7 4-1-16,-9 11-3 15,-15 7-3-15,-6 5 1 0,-6 0 0 16,0 1-2 0,3 13 4-16,3 5 10 0,0 1-4 15,3-3-6-15,-2-4-4 16,2-7-21-16,-1-6-28 16,2 0-34-16,1-16 32 15,4-11-18-15,-2-9-115 16</inkml:trace>
  <inkml:trace contextRef="#ctx0" brushRef="#br0" timeOffset="207368.48">27172 13955 94 0,'0'0'105'0,"0"0"-8"15,0 0-41-15,0 0-44 16,0 0-6-16,0 0 8 0,0 114 6 16,0-61-8-1,11 1-7-15,4-6-2 0,2-13-3 16,2-14-7-16,-3-10 5 15,-3-9 2-15,4-2 26 16,4 0 14-16,7-21 8 16,5 1-9-16,2-1-25 15,-5 4 3-15,-7 8 1 16,-7 6-8-16,-5 3-1 16,-2 2 5-16,1 16 16 15,1 7 13-15,3 4-24 16,1-3-19-16,3-4-11 15,-1-7-42-15,2-9-55 16,2-6-43-16,1 0-89 0</inkml:trace>
  <inkml:trace contextRef="#ctx0" brushRef="#br0" timeOffset="207677.65">27974 14312 387 0,'0'0'0'0,"0"0"-32"16,0 0 32-16,0 0 82 16,108 0-44-16,-66 0-26 0,6 0 8 15,3 0 12 1,4-1-20-16,-3-2-11 0,-5 3-1 15,-5 0-27-15,-10-3-33 16,-8 2-30-16,-12-5-55 16</inkml:trace>
  <inkml:trace contextRef="#ctx0" brushRef="#br0" timeOffset="208267.1">28796 13822 214 0,'0'0'34'16,"0"0"-28"-16,0 105-6 15,0-35 59-15,-2 9 12 16,-3 9-31-16,-1 3-16 15,-4-1-6-15,1-8-14 16,0-14-4-16,-1-17 0 16,2-16 5-16,2-14-5 15,0-8 23-15,3-10 0 16,3-3 19-16,0 0 5 16,0-3-16-16,0-23 3 15,0-22-34-15,0-24-5 0,11-20-10 16,8-13-13-16,4 2-5 15,4 10 15-15,-2 16 18 16,0 18 3-16,-4 16 1 16,-6 17 7-16,-1 10-6 15,-7 13-4-15,-4 3 5 16,-2 0-5-16,-1 9-1 16,0 19-10-16,0 9 10 15,-14 5 3-15,-6 2-3 16,-2-4-1-16,-5-6-25 15,-1-8-32-15,1-5-47 16,3-11-49-16,4-10-96 0</inkml:trace>
  <inkml:trace contextRef="#ctx0" brushRef="#br0" timeOffset="208305.99">28964 13943 220 0,'0'0'0'0,"0"0"0"16,4 86 21-16,-4-51 14 16,0-2 1-16,0-3 5 15,0-8 2-15,0-7-17 16,0-13 2-16,0-2-4 16,0 0 9-16,0 0 19 15,0 0-15-15,11-17 5 16,10-13-8-16,10-13-18 0,5-12-11 15,-2-4-5-15,-4 11 0 16,-8 8-6-16,-8 15-9 16,-5 15-28-16,-2 4-21 15,-4 6-27-15,0 0-28 16,0 8-33-16,-1 15-25 16</inkml:trace>
  <inkml:trace contextRef="#ctx0" brushRef="#br0" timeOffset="210045.65">29409 13923 22 0,'0'0'12'16,"0"0"-8"-16,0 0 6 16,0 0 9-16,0 0-2 15,0 0-4-15,1 0 8 16,-1 0 4-16,0 0-2 15,0 0-2-15,0 0-8 16,0 0-9-16,0 0-3 16,-4 0 5-16,-4 10-5 15,-5 7 7-15,-2 5 9 16,-3 5 1-16,3 1-7 16,3-3-8-16,8-7-2 0,2-8 0 15,2-6 4 1,0-4-2-16,3 0-3 0,13 0 25 15,10-18 15-15,13-12-10 16,4-12-9-16,2-15 1 16,-2-12-9-16,-6-4-2 15,-5-6-9-15,-10 4 0 16,-8 12 3-16,-7 20 7 16,-7 19 24-16,0 15 38 15,0 7-38-15,-3 2-35 16,-10 8-1-16,-7 29-8 15,-4 18-3-15,0 19-25 16,7 14-64-16,14-6-99 16</inkml:trace>
  <inkml:trace contextRef="#ctx0" brushRef="#br0" timeOffset="210341.86">30263 14003 205 0,'0'0'65'0,"0"0"-65"16,0 0 0-16,0 0 17 15,94-42 11-15,-67 34-24 16,-4 2 1-16,-4 2-5 16,-10 2 0-16,-6 2-24 15,-3 0-47-15,-4 0-58 16</inkml:trace>
  <inkml:trace contextRef="#ctx0" brushRef="#br0" timeOffset="210626.1">30263 14003 9 0,'-94'31'89'15,"94"-28"-50"-15,0-1-8 16,0 0-1-16,7 1-11 16,15-1 13-16,8-1 5 15,10-1-19-15,5 0-18 16,6 0-4-16,-6 0-49 0,-6-7-151 15</inkml:trace>
  <inkml:trace contextRef="#ctx0" brushRef="#br0" timeOffset="212111.16">26902 15548 117 0,'0'0'2'0,"0"0"10"0,0 0-12 16,0 0 82-16,0 0-32 15,0 0-14-15,-6-7 1 16,6 7 11-16,0 0 2 16,0 0-11-16,0 0-7 15,0 0-6-15,0 21-8 16,-3 18 9-16,-3 19 35 15,2 18-8-15,-1 12 7 16,4 7-13-16,-1 10-10 0,2-1-5 16,0-2-11-16,0-8-10 15,0-11-9-15,0-12-2 16,0-11 1-16,0-14-2 16,2-11 0-16,-1-10-1 15,-1-7-1-15,0-6-10 16,0-9-23-16,2-2-24 15,-1-1-27-15,1 0-24 16,4-21-38-16,3-15-95 16</inkml:trace>
  <inkml:trace contextRef="#ctx0" brushRef="#br0" timeOffset="212688.7">27214 16261 122 0,'0'0'67'16,"0"0"-65"-16,0 0-1 15,18 109 61-15,-6-68-12 16,-3 0-28-16,-2 1 7 15,-1-5-5-15,0-3 11 16,-3-11-27-16,-3-5 3 16,0-10-7-16,0-4 5 0,0-4 8 15,0 0 11-15,3 0 0 16,0-4 6-16,6-17-12 16,6-16-22-16,11-14-13 15,9 0 7-15,5 3-16 16,1 16 12-16,-4 14 8 15,-3 10-5-15,-6 8 5 16,-5 0 1-16,-2 14 1 16,-4 10 8-16,-1 2 16 15,-4 3 2-15,0-4-10 16,-3-5-2-16,0-6 0 16,-2-8-8-16,-1-2 1 15,0-4-6-15,0 0-1 0,7 0 0 16,8-2 0-16,8-8 2 15,5 2 5-15,1 2-6 16,-7 6 3-16,-4 0-4 16,-8 0-5-16,-4 12-1 15,-2 2 0-15,2 0-26 16,0 2-40-16,-1-2-42 16,5-5-39-16,-4-4-88 15</inkml:trace>
  <inkml:trace contextRef="#ctx0" brushRef="#br0" timeOffset="212975.98">28202 16581 59 0,'0'0'148'15,"0"0"-148"-15,0 0 0 16,0 0 31-16,0 0 11 16,0 0-28-16,0 0-1 15,0 0 18-15,0 0 6 16,0 0-5-16,0 0-9 0,0 0 0 16,0 2-6-16,0-2-4 15,0 0-1-15,0 0 1 16,1 0-13-16,2 0 0 15,-1 0 0-15,-2 0-1 16,0 0-8-16,0 0 5 16,0 0 4-16,0 0 8 15,0 0 3-15,0 0 2 16,0 0 14-16,0 0-4 16,0 0-11-16,0 0-8 15,0 0-4-15,0 0 0 16,0 0-3-16,0 0 1 15,0 0-4-15,0 0-1 16,0 0-4-16,0 0-5 0,0 0-3 16,0 0-16-16,1 0-36 15,2-2 6-15,3-6 16 16,3-2-24-16,-5-2-82 16</inkml:trace>
  <inkml:trace contextRef="#ctx0" brushRef="#br0" timeOffset="213581.17">28628 16376 151 0,'0'0'4'0,"0"0"8"16,0 0 22-16,14 101 57 16,-10-53-38-16,-2 10-6 15,-2 6 9-15,0 1-3 16,0 4-16-16,0-2-21 16,-6-10-2-16,-2-8-1 15,1-12 1-15,0-9 0 16,2-10 2-16,4-9-7 15,1-7-9-15,0-2 2 16,0 0-2-16,0-4-7 0,0-22 6 16,0-19-13-1,3-23 1-15,4-17-19 0,2-11 2 16,-2-7 6-16,1 3 17 16,4 8-5-16,1 13 12 15,5 19 0-15,-1 20 4 16,0 14 14-16,-2 13-7 15,0 7 0-15,-1 5-2 16,0 1-2-16,0 4 0 16,1 19-3-16,-5 8 6 15,-5 8 14-15,-5 2-17 16,0-3-2-16,-2-4 3 0,-14-5-7 16,0-4-1-1,-5-1-8-15,3-8-17 16,1-4-40-16,7-9-64 0,7-3-60 15</inkml:trace>
  <inkml:trace contextRef="#ctx0" brushRef="#br0" timeOffset="213888.49">29028 16308 239 0,'0'0'59'0,"0"0"-59"15,0 0-22-15,0 0 22 0,3 97 44 16,-1-66-24 0,1-5 8-16,0-5 10 0,0-8-12 15,0-5-6-15,0-6-12 16,1-2-2-16,3 0-2 16,7 0 4-16,10-12 12 15,6-11 3-15,7-11-6 16,2 1-15-16,-6 2 2 15,-6 10-4-15,-13 9 0 16,-9 9 3-16,-5 3 5 16,0 0 7-16,0 0 10 15,0 0-25-15,0 2-15 16,4 8-11-16,5 1 14 16,8 2-9-16,8-6-31 15,9-6-29-15,14-1-69 16</inkml:trace>
  <inkml:trace contextRef="#ctx0" brushRef="#br0" timeOffset="214176.73">30169 15337 319 0,'0'0'7'16,"0"0"-3"-16,0 0 4 0,0 0 37 16,-105 36-30-16,64 24-3 15,-9 25 19-15,-4 24 15 16,2 18-11-16,1 13-19 16,12 3-16-16,12-12 0 15,18-22 0-15,9-21 1 16,0-17 23-16,17-13 5 15,8-9-20-15,7-8-2 16,7-11-2-16,7-10-5 16,6-6-4-16,5-11-25 15,9-3-50-15,5-14-56 16,-1-17-71-16</inkml:trace>
  <inkml:trace contextRef="#ctx0" brushRef="#br0" timeOffset="-214142.16">30481 15741 244 0,'0'0'37'0,"0"0"-37"16,0 0 0-16,0 0 0 15,39 74 64-15,-23-26 4 16,4 5-15-16,5 2-8 16,4 0-21-16,1-2-14 15,-1-3-8-15,0-9-2 16,-6-12-1-16,-3-10 0 16,-7-8-2-16,-4-9-14 0,-1-2-7 15,-2 0-5 1,7-8-3-16,1-20 29 0,5-12-1 15,2-9-6-15,-5-1-17 16,-1 6 15-16,-9 15 12 16,-3 14 6-16,-3 9 19 15,0 6 22-15,-1 0-21 16,-20 5-3-16,-13 17-5 16,-18 12-5-16,-10 8 0 15,1 5 8-15,3-1-10 16,12 1-11-16,7-4-5 15,7-7-36-15,12-5-55 16,10-11-41-16,10-12-37 16</inkml:trace>
  <inkml:trace contextRef="#ctx0" brushRef="#br0" timeOffset="-214095.28">30956 16248 282 0,'0'0'61'16,"0"0"-61"-16,0 0 0 16,109 0 52-16,-64 0-25 15,-1 0-23-15,-3 0-2 16,-3 0 12-16,-3 0-11 16,-4 0-3-16,-1-4-9 15,-2-3-48-15,-4-6-74 0</inkml:trace>
  <inkml:trace contextRef="#ctx0" brushRef="#br0" timeOffset="-213267.26">31666 15423 236 0,'0'0'0'0,"0"0"-4"0,0 0 4 16,0 0 29-1,0 0-8-15,0 0 14 0,2 114 40 16,-10-46-6-16,1 7-27 16,0 4-13-16,-1-3-17 15,-1 0-11-15,0-7 1 16,-4-7-2-16,5-12-2 15,2-16-9-15,3-16-4 16,1-10-15-16,2-8-3 16,0 0 14-16,0 0 12 15,0-9-2-15,3-18 7 16,14-10-7-16,7-6 5 16,3 0 2-16,-1 9 1 15,1 12 1-15,-3 9 7 16,0 10-7-16,-3 3 3 0,0 0 0 15,-5 5 4-15,-1 10-4 16,-4 6 0-16,-4 2 10 16,-4-2-3-16,0-1-1 15,-3-9-4-15,0-5 5 16,2-5 0-16,2-1-7 16,0 0-3-16,5 0 2 15,9 0-2-15,10 0 3 16,13-13 5-16,8-3-8 15,2 1-8-15,-7 2-24 16,-9 7 5-16,-12 4 5 0,-10 2 3 16,-9 0 15-16,-4 0 3 15,0 0 1-15,0 0 2 16,0 4-1-16,0 0 5 16,0 1-4-16,0-4 1 15,0-1 3-15,0 0 1 16,0 0-7-16,0 2-10 15,0 2 7-15,3 2 3 16,3 5 3-16,0 3-3 16,0 4 0-16,2 2-3 15,1-2-32-15,5-3-66 16,5-11-37-16</inkml:trace>
  <inkml:trace contextRef="#ctx0" brushRef="#br0" timeOffset="-212980.95">32728 15187 73 0,'0'0'74'15,"0"0"-15"-15,0 0-14 16,0 0-11-16,0 0-10 0,0 0 7 16,103 106 7-16,-71-37 3 15,0 17-19-15,0 12-5 16,-5 8-5-16,-5 3-2 16,-12-8-8-16,-5-8-1 15,-5-11-1-15,0-14 10 16,-14-12 12-16,-8-8 9 15,-6-11-11-15,-7-9-11 16,-10-6-7-16,-13-9-2 16,-10-7-45-16,-11-6-71 15,-11-4-76-15</inkml:trace>
  <inkml:trace contextRef="#ctx0" brushRef="#br0" timeOffset="-210915.36">24445 14815 30 0,'0'0'50'15,"0"0"-50"-15,0 0 0 16,0 0 34-16,0 0 46 15,0 0-27-15,88 4-2 16,-46-4 7-16,13 2-8 16,17-2-7-16,16 0-13 15,16 0-4-15,26 0 5 16,16 0 9-16,24 0-15 16,24 0 3-16,20 0 1 15,14 0-2-15,9 0-17 0,-3 0-6 16,1 0 1-1,-3 0 3-15,0 0 10 0,-4-6-7 16,-7-4 8-16,-10 1-3 16,-10-3-12-16,-16-2-1 15,-17-2-3-15,-13-2-3 16,-21-2-1-16,-14 1-3 16,-20 5 1-16,-18 3 4 15,-20 3-1-15,-13 4 3 16,-13 2 0-16,-9-2 2 15,-6 2-2-15,-3 2 1 16,-4-2 1-16,-4 2 2 16,-4-2 0-16,-2 2 0 15,-2 0 0-15,-2 0 0 16,1 0-1-16,-1 0-3 0,0 0 1 16,0 0-1-16,0 0 0 15,0 0 0-15,0 0 2 16,0 0-2-16,0 0 0 15,0 0-1-15,0 0 1 16,0 0 1-16,0 0-1 16,0 0-1-16,0 0 0 15,0 0 1-15,0 0-1 16,0 0 1-16,0 0 0 16,0 0-8-16,0 0-6 15,0 0-4-15,0 0-7 16,0 0-9-16,0 0-16 0,0 0-19 15,0 0-40-15,0-1-37 16,0-7-49-16</inkml:trace>
  <inkml:trace contextRef="#ctx0" brushRef="#br0" timeOffset="-206528.53">26550 12778 11 0,'0'0'0'0,"-152"-13"0"16,79 12 11-16,2-1 27 0,3 1 5 16,-2 1-7-16,0 0 6 15,-6 0-7-15,-3 0-9 16,-9 4-10-16,-6 7-4 15,-2 4 3-15,2 3 4 16,0 2 3-16,-1 3-1 16,-1 3 1-16,-5 4-10 15,-4 3-9-15,-6 3 8 16,-1 1 7-16,3 2 5 16,-2 3 6-16,8-1-6 15,5 1-12-15,11 3 3 16,8 2-8-16,11 4-3 0,7 4 4 15,5 4-7-15,11 3 0 16,7 3 3-16,5 3-1 16,6 6 4-16,3 5-2 15,6 2 0-15,5 3 6 16,4 1-1-16,0 1 1 16,5 3 0-16,2-1-8 15,2-7-2-15,0-3 1 16,9-6-1-16,10-4 5 15,8-1 17-15,4-2-17 16,8 1 12-16,10 3 7 16,8-2 1-16,10 1-9 15,11-3-6-15,18-7 1 16,14-10-6-16,11-6 10 16,12-9-8-16,5-3-2 0,6-10 2 15,8-1-4-15,-3-5 7 16,2-3-6-16,4 0 6 15,-5-4-1-15,-1 2 1 16,-5-2-8-16,-12 1-2 16,-6-3 0-16,-7 2 5 15,-7-1 0-15,-3-2 8 16,-1 0 7-16,2-1-9 16,5-2 6-16,-2 1-4 15,4-1-9-15,-3-1-3 16,0 0 1-16,-2 0-2 15,-2 0 2-15,-5 0-2 0,0 0 0 16,-3-3 0-16,1-2 1 16,1-4-1-16,-1-2 0 15,2-4-5-15,-4-2 4 16,-6-3-3-16,-4-6-2 16,-4 0-6-16,-8 1 6 15,-4 0-5-15,-8-1 3 16,-6-1-2-16,0-3 5 15,-1-5 5-15,2 0 1 16,4-7-1-16,1-7 1 16,7-4 1-16,2-6-2 15,1 0-2-15,1-2 0 16,-7-2 0-16,-5 1-6 0,-6-2 8 16,-5 2 2-1,-6-1 1-15,-7-3-3 0,-6 0 6 16,-6-1-2-16,-8 0-3 15,-5-2 0-15,-4-3 1 16,-4-1-2-16,-6-8 0 16,-3-1 0-16,0 1 0 15,0 5 3-15,-9 4-3 16,-14 4 2-16,-5 3 7 16,-8 2-6-16,-6 3-2 15,-7 1-1-15,-7 0 0 16,-8 2-9-16,-10 1-4 15,-18 2-3-15,-17 4 9 0,-16 0 3 16,-23 7-14-16,-24 6-2 16,-23 2-1-16,-27 7-11 15,-20 5 9-15,-15 5-4 16,-10 6-14-16,-8 4-20 16,-2 8-23-16,8 0-2 15,16 0 13-15,16 10 24 16,19 8 9-16,20 3-2 15,14 5 4-15,21 3-5 16,26 3-11-16,21-1-10 16</inkml:trace>
  <inkml:trace contextRef="#ctx0" brushRef="#br0" timeOffset="-172035.79">15459 16411 163 0,'0'0'81'15,"0"0"-81"-15,0 0-5 16,0 0 5-16,0 0 41 15,0 0 18-15,113 60-13 16,-65-29-16-16,3 8-4 0,-3 4 2 16,-4 3-5-16,-9 1 0 15,-5 7 13-15,-10 6-14 16,-8 4 11-16,-7 1-2 16,-5 2 3-16,-5-6-13 15,-15-3-2-15,-7-2 2 16,-6-3-4-16,-9-1 6 15,-8-8 1-15,-12-1-9 16,-3-7-8-16,-1-3-1 16,3-7-5-16,8-6 3 15,10-6-3-15,11-7-1 16,9-2 0-16,7-5-5 0,9 0-26 16,6-5-30-16,3-20-62 15,0-11-27-15,20-10-61 16,12-3-38-16</inkml:trace>
  <inkml:trace contextRef="#ctx0" brushRef="#br0" timeOffset="-171137.77">16642 16795 45 0,'0'0'110'16,"0"0"-104"-16,0 0-4 16,0 0-2-16,0 0 51 15,0 0 23-15,-25-30-30 16,11 23-11-16,-1 0 21 16,-7 2-30-16,-3 1-18 15,-5 4 3-15,-3 0-2 16,2 0-2-16,-1 1 10 15,4 12 8-15,4 0-4 16,6 1-5-16,7 4-3 0,4-1-4 16,7 2-1-1,0 6-6-15,15 4 1 0,13 3 0 16,10 1 2-16,4-2-1 16,2-3-1-16,-5-3 0 15,-9-3-1-15,-12-4 1 16,-9-6 0-16,-9-2-1 15,0-3 9-15,-3 7 30 16,-21 0 17-16,-7 5-11 16,-11 4-17-16,-1-3-17 15,-2 0-3-15,0-4 3 16,5-3-5-16,2-7-3 16,6-5-3-16,-2-1-14 0,-1-6-46 15,2-24-64-15,2-12-119 16</inkml:trace>
  <inkml:trace contextRef="#ctx0" brushRef="#br0" timeOffset="-169707.96">16997 16856 35 0,'0'0'20'16,"0"0"-20"-16,0 0 18 15,0 0 39-15,0 0-11 16,0 0 0-16,0 0-2 16,0-2-4-16,0 2 1 0,0 0-7 15,0 20-8-15,6 12 26 16,3 16-3-16,1 13 4 15,0 14-12-15,-1 11 16 16,-2 5-30-16,-3-4-2 16,1-5-2-16,-2-9 6 15,0-11-9-15,0-13-12 16,-2-9 2-16,1-11 1 16,-2-9 2-16,0-9-5 15,0-7-2-15,0-4 0 16,0 0 2-16,0 0 4 15,1 0 5-15,-1-20 4 0,0-16-15 16,0-19-6-16,0-10-1 16,-4-10-2-16,1-4-3 15,1-1-3-15,2 0-3 16,0 8 4-16,0 12-1 16,8 12 2-16,5 13 5 15,4 9 2-15,5 3-5 16,5 7 0-16,6 5-6 15,3 8 2-15,4 3 1 16,0 11-2-16,-3 17-5 16,-7 5-3-16,-12 9 7 15,-4 1 7-15,-14 2 4 16,0-1 2-16,-17-5 0 0,-11-5 3 16,-8-6 5-1,0-9-2-15,0-2 0 0,5-7-2 16,4-6-6-16,5-4-2 15,2 0-26-15,1-12-29 16,4-15-47-16,0-17-53 16,6-12 12-16,9-11-8 15</inkml:trace>
  <inkml:trace contextRef="#ctx0" brushRef="#br0" timeOffset="-169130.98">17433 16551 138 0,'0'0'43'0,"0"0"-43"15,0 0 0-15,0 0 11 16,0 0 66-16,0 0-6 15,36 100-8-15,-26-47-12 16,-3 8-5-16,1 8 9 16,-3 2-14-16,-2 4-16 15,-2-1 4-15,-1 1-1 0,0-5-5 16,0-10-7 0,0-9-2-16,0-16-8 0,0-10 4 15,0-6-3-15,0-10-7 16,0-3 0-16,0-4-5 15,0-2-22-15,0 0-40 16,-1 0-30-16,-2-7-31 16,-3-19-45-16</inkml:trace>
  <inkml:trace contextRef="#ctx0" brushRef="#br0" timeOffset="-169080.11">17651 17205 139 0,'0'0'34'16,"0"0"15"-16,13 89-27 16,-5-50 54-16,-2-2 2 15,-2-1-23-15,-1-2-20 16,-3-6-12-16,3-7-8 15,-3-6-9-15,3-7-6 16,-3-6-1-16,3-2-12 16,-3 0-24-16,0 0-22 15,0-14-46-15,0-18-101 16</inkml:trace>
  <inkml:trace contextRef="#ctx0" brushRef="#br0" timeOffset="-168840.75">17713 16891 419 0,'0'0'28'0,"0"0"-28"15,0 0-11-15,0 0-19 16,0 0 30-16,0 0-2 16,0-7-2-16,0 7-60 15,0 0-42-15,0 0-114 16</inkml:trace>
  <inkml:trace contextRef="#ctx0" brushRef="#br0" timeOffset="-167404.31">17999 16458 180 0,'0'0'69'0,"0"0"-69"15,0 0-16-15,0 0 16 16,0 0 49-16,26 116 19 16,-17-53-9-16,-3 12-16 15,-1 11 4-15,-2 3-14 16,-2 4 5-16,2-3-6 15,0-8-4-15,2-10-5 16,3-16 5-16,3-13-7 16,1-14-9-16,1-8-4 15,1-5 2-15,2-6-8 16,1-3-2-16,5-4-4 0,2-3-5 16,2 0-12-16,-3-11-38 15,-2-18-53-15,-9-9-77 16,-12-6-65-16</inkml:trace>
  <inkml:trace contextRef="#ctx0" brushRef="#br0" timeOffset="-167126.06">18090 17073 107 0,'0'0'109'16,"0"0"-95"-16,0 0-11 16,0 0-3-16,58-74 12 15,-15 52 1-15,6-5-8 16,5-5-1-16,1-5 4 0,-4-8 5 15,-4-8-3-15,-9-7-9 16,-11-4 1-16,-11 1 1 16,-13 8 4-16,-3 15 18 15,0 15 21-15,-7 15 33 16,-2 9-19-16,0 1-23 16,-5 21-26-16,-1 28-5 15,-5 26 19-15,0 19 10 16,2 11-10-16,7-3-11 15,8-11-10-15,3-10-3 16,0-15-1-16,3-11 2 16,5-10-2-16,-3-14-1 15,-2-13-1-15,-3-8-17 16,1-7-20-16,-1-3-20 16,-4 0-33-16,-22 0-31 0,-16-18-128 15</inkml:trace>
  <inkml:trace contextRef="#ctx0" brushRef="#br0" timeOffset="-166825.86">17879 17024 317 0,'0'0'19'0,"0"0"-19"15,0 0-22-15,107-41 22 16,-56 32 41-16,6 3-20 15,3 2-16-15,5 0-5 0,1 2-4 16,-4 2-39-16,-2 0-40 16,-2 3-67-16</inkml:trace>
  <inkml:trace contextRef="#ctx0" brushRef="#br0" timeOffset="-166254.1">18858 17027 84 0,'0'0'63'0,"0"0"-37"15,88-40 23-15,-67 24 18 16,-9 3-33-16,-9 3-5 16,-3 5 26-16,0 4 13 15,-11 1-11-15,-10 0-49 16,-1 6-8-16,-2 14 5 0,2 10 10 16,8 9 1-16,8 7-4 15,6 4-12-15,3-2 4 16,20-8-2-1,11-6-1-15,9-10 0 0,8-9 2 16,7-5 1-16,3-10 1 16,1 0-2-16,-7-12-1 15,-6-12-2-15,-13-2-7 16,-11-1-6-16,-15 6 9 16,-10 6 4-16,-1 4 1 15,-23 10-1-15,-7 1-9 16,-4 7 9-16,3 17 5 0,6 3 2 15,10 6-1-15,6-3-6 16,7-1-2-16,3-6-1 16,1-11-6-16,18-8 5 15,10-4 4-15,6-9 4 16,9-23 1-16,3-16-1 16,0-15-2-16,-3-12 3 15,-6-12-2-15,-8-9-3 16,-10-5-9-16,-6 4-10 15,-8 17 19-15,-4 26 1 16,-2 27 17-16,0 19 30 16,0 8-19-16,0 25-29 15,-2 32 0-15,-12 33 8 16,-3 32 42-16,0 23-22 16,1 9-28-16,4-5-2 0,3-15-46 15,-5-30-75-15,-4-29-123 16,-16-38-71-16</inkml:trace>
  <inkml:trace contextRef="#ctx0" brushRef="#br0" timeOffset="-165363.3">15194 16831 300 0,'0'0'64'0,"0"0"-63"16,0 0 5-16,0 0-6 15,0 0 55-15,0 0-2 16,3-13-26-16,2 18-11 16,1 17 1-16,3 12 54 0,-1 11-17 15,1 8-8-15,-3 1-19 16,-3-1-6-16,0-4 1 15,-2-8-15-15,1-7-5 16,-1-11 0-16,1-5-2 16,-2-8-5-16,0-2-23 15,0-5-52-15,0-1-54 16,0-2-67-16,-14 0-89 16</inkml:trace>
  <inkml:trace contextRef="#ctx0" brushRef="#br0" timeOffset="-164744.09">15025 18162 191 0,'0'0'101'0,"0"0"-81"15,0 0-19-15,0 0-1 16,0 0 45-16,100-81 25 16,-54 70-24-16,-1 5-9 15,-5 6-2-15,-8 0-18 16,-9 16-11-16,-8 5-5 15,-9 8 16-15,-6 0 14 16,0 5-5-16,-1 3 2 16,-14 0 3-16,6-2-1 15,0-6-5-15,4-5-4 16,4-8-8-16,1-6-8 16,0 0-5-16,6-3-3 0,9 1 0 15,7-3 0-15,5-5 1 16,4 0-4-16,2-10-11 15,0-23-29-15,-5-11-50 16,-2-11-66-16,-13-8-64 16</inkml:trace>
  <inkml:trace contextRef="#ctx0" brushRef="#br0" timeOffset="-164463.84">15516 17854 252 0,'0'0'92'0,"0"0"-92"15,0 0 1-15,97 61 18 0,-48-21 50 16,6 10-41-16,-4 8-13 16,-9 6-2-16,-12 5 5 15,-16 6 0-15,-14 5 9 16,0-1-6-16,-30-10 3 16,-11-8 9-16,-8-12-3 15,-7-6 0-15,0-8 1 16,-2-3-22-16,4-14-6 15,5-3-3-15,0-9-12 16,2-6-42-16,1 0-33 16,1-10-73-16,3-19-90 15</inkml:trace>
  <inkml:trace contextRef="#ctx0" brushRef="#br0" timeOffset="-162417.08">16972 18061 258 0,'0'0'41'16,"0"0"-41"-16,0 0-1 16,0 0 1-16,0 0 11 15,0 0 24-15,0 0 6 16,21 94 7-16,-14-43-7 16,2 12-4-16,0 10-10 15,-5-1-3-15,0 3 1 0,-3-8-1 16,-1 0 1-16,0-13-8 15,0-7-4-15,0-9-9 16,0-12 0-16,0-8-1 16,0-7 0-16,0-5-3 15,0-5 0-15,0-1 0 16,0 0 1-16,0 0 3 16,0 0 3-16,-1-7 2 15,-14-23-9-15,-2-16-38 16,-5-23 2-16,1-24 15 15,5-19-3-15,5-17 14 16,5 3-2-16,6 7 1 0,7 24 1 16,18 23 6-16,6 25 3 15,4 17 1-15,1 16 0 16,6 9-2-16,7 5 2 16,4 25 3-16,-4 18 0 15,-10 15-3-15,-15 13 1 16,-21 8-1-16,-5 11 1 15,-29 0-1-15,-11-1 2 16,-3-10 0-16,5-14-1 16,5-17 1-16,9-9 4 15,5-3 2-15,9-4-1 16,7 2-1-16,5-1 1 16,0-4-2-16,14-1-3 15,10-5-2-15,1-2 1 16,5-4 0-16,3-3-1 0,3-4-3 15,6-10 2-15,7 0-2 16,3 0-8-16,2-10-7 16,-1-7-18-16,-1-2-4 15,-7-7 4-15,-9 2 20 16,-6-1 9-16,-9-6 3 16,-8 2 4-16,-6-7 2 15,-5-7 4-15,-2-3 1 16,0-5 2-16,-5 8 1 15,-5 11 2-15,3 11 13 0,1 13 21 16,1 3-20-16,2 5-11 16,3 0-2-16,-4 0-13 15,0 3-4-15,-7 19-2 16,-5 7 5-16,-1 8 1 16,1 1 1-16,5-7-1 15,4-3 0-15,7-8-2 16,0-8-2-16,0-1 0 15,6-7-1-15,7-4-1 16,8 0 6-16,6 0 5 16,6-13 1-16,1-1-6 15,2 1-4-15,-6 6-10 16,-8 4-13-16,-4 3-16 16,-6 0-18-16,-1 0-22 15,3 0 9-15,3 3-56 0</inkml:trace>
  <inkml:trace contextRef="#ctx0" brushRef="#br0" timeOffset="-162117.62">18055 18448 201 0,'0'0'56'0,"0"0"-56"16,0 0 3-16,0 0 13 15,0 0 28-15,0 0-24 16,42 58 9-16,-33-34-4 15,-2 2-3-15,2-6-8 16,-2-4-11-16,-2-6 0 0,-2-7-3 16,-1-3 3-16,1 0 0 15,0 0 7-15,8 0 3 16,9-10 7-16,11-13 11 16,12-1-6-16,8 2-20 15,0 4-5-15,1 9 1 16,-1 9-1-16,-3 0 6 15,-7 0-4-15,-5 13 6 16,-7 1 3-16,-9-1-4 16,-4 0 5-16,-6-7-2 15,-4-2 1-15,-2 0-4 16,-1-4-6-16,-1 0-1 16,1 1-1-16,0 1 1 0,2-1-8 15,2-1-18-15,2 0-17 16,1 0-28-16,3-4-30 15,3-4-16-15,0-1-90 16</inkml:trace>
  <inkml:trace contextRef="#ctx0" brushRef="#br0" timeOffset="-159160.27">19178 18337 29 0,'0'0'0'0,"0"0"0"16,0 0 27-16,0 0 39 15,0 0-47-15,0 0 6 16,-53-29 31-16,32 22-16 16,0-2-10-16,-3 2-13 15,0-2-1-15,2 6-7 16,4-1 8-16,2 4 1 16,4 0-2-16,-2 2 0 15,4 22-2-15,-1 12 1 16,1 20 13-16,4 11 6 15,3 5-12-15,3-3-9 16,0-9-12-16,9-13 0 0,7-8-2 16,3-13-1-16,0-6 2 15,-3-9-2-15,-1-11 0 16,-2 0 2-16,1 0 6 16,3-24 6-16,2-13-3 15,1-14-3-15,-1-18-2 16,-6-19 0-16,-4-14-4 15,-5-8-5-15,-4 3-11 16,0 13 2-16,-1 19 10 16,-10 15 4-16,-3 24 0 15,1 12 8-15,1 12 18 16,2 9-8-16,4 3-8 16,2 0-10-16,1 15-1 15,-4 26-10-15,3 21 11 16,-2 20 7-16,6 18 2 0,0 8-5 15,0 4-3-15,18-8-1 16,1-19-3-16,-1-19 1 16,2-20-6-16,-4-15 1 15,-1-17-1-15,-1-6-4 16,2-8 1-16,1 0 3 16,5-3 8-16,5-23-1 15,4-4 1-15,2-7-8 16,-3 9-7-16,-5 11-1 15,-8 9 13-15,-6 8-2 0,-2 0-5 16,0 2 0 0,6 13 10-16,2 1 1 0,2 1 3 15,3-4-4-15,-1-3 0 16,2-8 0-16,0-2 3 16,3-1 7-16,-2-17-1 15,0-7-2-15,-8-8-6 16,-7-4-1-16,-9-7-10 15,0-2-1-15,-24 5-5 16,-6 7-3-16,-2 12 19 16,2 11 9-16,4 8 5 15,8 3 1-15,8 0-11 16,4 0 2-16,5 0 0 16,1 0-6-16,0 0-7 15,13 0-8-15,13 10 15 0,12 2 1 16,7 5 5-16,1 4-4 15,-4 5-2-15,-6 3-1 16,-8 1 0-16,-7-4 1 16,-6 4 2-16,-3-9 2 15,-6-1 4-15,-2-8 0 16,-1-5 0-16,-1-6-2 16,1-1 0-16,5 0-3 15,4 0 4-15,9-1 2 16,12-14-2-16,9-3-5 15,10 1-2-15,5 3 0 16,-5 6-2-16,-3 5 1 0,-8 3 0 16,-8 0-2-1,-7 0 3-15,-6 0 2 0,-8 6 0 16,-6-3 3-16,-1-3 3 16,-2 1-2-16,-1-1 2 15,1 1 0-15,1-1 1 16,2 1-2-16,2 2-4 15,1-3-3-15,0 3-3 16,-5-3-1-16,2 2-23 16,-3 0-47-16,3 1-59 15,-3 0-17-15,-3-3-66 16</inkml:trace>
  <inkml:trace contextRef="#ctx0" brushRef="#br0" timeOffset="-157346.75">19626 16799 11 0,'0'0'137'0,"0"0"-130"16,0 0-5-16,0 0 3 15,0 0 45-15,0 0-26 16,-9 0 1-16,9 0 14 16,0 0 8-16,2 0-5 15,10 0 2-15,8 0 1 16,13 0-14-16,13 0 2 15,17-8 2-15,12-7-3 16,11-2-9-16,2 1 1 16,0 0-8-16,-8 5-7 15,-12-1-1-15,-13 4-5 16,-17-1-3-16,-13 5-4 16,-13 1 4-16,-8 3-3 0,-4-1-7 15,0-1 0 1,0-2-7-16,-4-1-35 0,-9-4-33 15,-3 2 39-15,-1 1 13 16,0-3 4-16,1 8 21 16,7-2 7-16,3 1 1 15,6 2 2-15,0 0 10 16,0-1 1-16,0 1-13 16,10 0-2-16,9 0 2 15,9 0 13-15,6 10 5 16,-2 5-6-16,0 5-1 15,-9 4-5-15,-6 3 7 0,-8-1 4 16,-7 1 3-16,-2 0-2 16,-5 0-4-16,-15 1-6 15,-6-5-3-15,-7-1-3 16,-4-1-2-16,-2-4-4 16,0-3-19-16,5-2-24 15,6-5-18-15,5-7-30 16,8 0-21-16,4-10-107 15</inkml:trace>
  <inkml:trace contextRef="#ctx0" brushRef="#br0" timeOffset="-155797.41">21102 16329 69 0,'0'0'4'0,"0"0"-3"16,0 0 32-16,0 0 19 15,0 0-14-15,0 0-2 16,1 0-9-16,4 0-5 15,0-4 3-15,-2 0-8 16,0 0 2-16,-1-1 7 16,-2 2 1-16,0 2-8 15,0 1-1-15,0 0 5 16,0 0-6-16,-2 0-4 0,-4 0-7 16,-5 3-6-1,-1 9 3-15,0 0 2 0,4-4 8 16,4-2-1-16,4-3-3 15,0-3-3-15,0 0-4 16,0 0 1-16,0 0-2 16,0 0 4-16,10-2 4 15,2-6 10-15,-1 1-5 16,-5 1-8-16,-5 3-3 16,-1 0 4-16,0 3-7 15,0-4-20-15,-6 2-28 16,-4 2-44-16,-2 0-62 15,0 0-107-15</inkml:trace>
  <inkml:trace contextRef="#ctx0" brushRef="#br0" timeOffset="-155229.43">21146 16213 89 0,'0'0'205'15,"0"0"-205"-15,0 0-11 16,0 0 11-16,0 0 28 16,0 0-2-16,111-59-6 15,-65 42-12-15,-3 1-5 16,-4 0 0-16,-10 3-2 15,-12 5 1-15,-8 5-1 0,-9 3 5 16,0 0 16 0,0 0 1-16,0 12-8 0,-9 18-7 15,-8 14 29-15,-2 11 4 16,0 9-7-16,2 0-10 16,4 0 0-16,3-7-1 15,2-10-7-15,4-9-5 16,3-10-3-16,1-8-5 15,0-7-1-15,0-4-2 16,0-6-5-16,0-2-17 16,0-1-19-16,0 0-23 15,0 0-37-15,10-14-50 16,6-12-137-16</inkml:trace>
  <inkml:trace contextRef="#ctx0" brushRef="#br0" timeOffset="-154638.81">21707 16406 79 0,'0'0'13'0,"0"0"-7"16,0 0 80-16,0 0 19 15,0 0-44-15,0 0-10 16,47-38 7-16,-47 38-1 15,0 0-12-15,0 0-21 16,0 0-14-16,0 0-6 0,-2 11-2 16,-4 0 6-1,2 0 1-15,1-4-4 0,1-1-4 16,2-3-1-16,0-2-3 16,0 0 2-16,0-1-4 15,0 0 3-15,0 0 2 16,0 0-2-16,0 0 2 15,0 0-1-15,0 0 1 16,0 0-7-16,0 0-17 16,0 0-26-16,0 0-29 15,0 0-32-15,0-1-42 16</inkml:trace>
  <inkml:trace contextRef="#ctx0" brushRef="#br0" timeOffset="-153445.73">22194 15938 41 0,'0'0'3'0,"0"0"-3"15,0 0 30-15,0 0 31 16,0 0-37-16,0 0 3 15,12-22 15-15,0 17-10 0,2 3-7 16,0-1-3 0,-1 1-8-16,-2 2-1 0,-2 0-1 15,0 0-2-15,-5 10-8 16,-2 14 2-16,-2 7 10 16,0 6-5-16,-3 4 6 15,-4-2-6-15,3-3 2 16,4-4-4-16,0-2 1 15,8-2 0-15,7-1-4 16,2-4-3-16,-1 1 0 16,-2-4-1-16,-6 0 3 15,-2-3-1-15,-6-1-2 16,0-1 4-16,0-3 4 16,-8 1 13-16,-12-1-7 15,-10-4 0-15,-6 2-4 0,-2-4-4 16,-2 0-6-16,2-5 4 15,3-1-4-15,4 0-17 16,7 0-23-16,9 0-35 16,6 0-24-16,9-6-25 15</inkml:trace>
  <inkml:trace contextRef="#ctx0" brushRef="#br0" timeOffset="-149265.68">20837 18100 266 0,'0'0'13'0,"0"0"-13"16,0 0-10-16,-88-17 10 0,77 17 29 15,3 0 13 1,-1 0-22-16,0 7-9 0,-1 3 3 16,1 6 11-16,4 1 1 15,2 4-9-15,3 5-10 16,0 4 0-16,0 2 0 16,5 7-1-16,10 2-1 15,7 1-4-15,5 5 4 16,3-4-4-16,1 0 0 15,-3-11-1-15,-8-5 2 16,-5-6-2-16,-9-6 1 16,-3-5 2-16,-3-3 1 15,0-1 7-15,0 4 11 16,-17 2 1-16,-7 0-6 16,-5-3-11-16,2 0-1 0,3-4-3 15,7-5-2-15,4 0-1 16,4 0-27-16,2-14-31 15,3-8-45-15,4-9-30 16,0-5-62-16</inkml:trace>
  <inkml:trace contextRef="#ctx0" brushRef="#br0" timeOffset="-148964.83">21188 17831 143 0,'0'0'0'0,"0"0"-43"16,0 0 43-16,0 0 75 15,2 94 17-15,-2-40-29 16,0 8 1-16,0 7-24 15,0-3 5-15,0 5-10 16,0-1-20-16,0-6 0 16,0-5-7-16,0-12 0 15,0-11 1-15,0-10-3 16,0-8-4-16,0-5-2 16,-3-4-1-16,1-3-5 15,1-2-32-15,-2 2-41 0,-2-6-37 16,1 0 5-16,-1-8-85 15</inkml:trace>
  <inkml:trace contextRef="#ctx0" brushRef="#br0" timeOffset="-148363.43">21291 18398 9 0,'0'0'41'16,"85"-47"28"-16,-34 27-8 15,-5 3-21-15,-4 2-13 16,-15 7-7-16,-11 2-4 15,-11 6 1-15,-5 0 9 16,-3 0 33-16,-23 2-23 0,-11 19-36 16,-8 13-1-16,-3-1 1 15,8 5 7-15,9-3 11 16,11-10-9-16,11-7-7 16,8-7-2-16,1-4 0 15,0 1 0-15,18-8 2 16,10 0 1-16,8 0 4 15,7-4-1-15,1-3 0 16,-5 2-5-16,-6 5-1 16,-10 0 0-16,-5 0 0 15,-4 16 0-15,-4-4 6 16,-1 5-2-16,-2-1-2 16,1-2 1-16,1-4 1 15,-5-4-4-15,1-1 2 0,-1-3-1 16,1-2 3-16,2 0-2 15,2 0 5-15,3 0-2 16,6-13 5-16,5-11-2 16,2-9-6-16,3-9-2 15,0-15 0-15,1-15-3 16,-6-7-11-16,-3-11-18 16,-7 2 10-16,-7 8 2 15,-3 11 20-15,-3 15 2 16,0 18 7-16,0 14 5 15,-4 12 6-15,-1 6-3 16,4 4 3-16,-2 0-20 16,-3 26-5-16,-3 20 5 0,0 20 29 15,-2 7-16-15,4 1-2 16,4-5-5-16,3-10 0 16,0-6-4-16,0-8-2 15,2-9 1-15,5-8-2 16,-1-15 0-16,-2-4-4 15,1-5-23-15,1-1-31 16,3-3-33-16,1 0-41 16,1-10-95-16</inkml:trace>
  <inkml:trace contextRef="#ctx0" brushRef="#br0" timeOffset="-148071.06">21964 18276 432 0,'0'0'0'16,"0"0"-137"-16,0 0 123 15,0 0 14-15,0 0 24 16,100-64-24-16,-73 62-6 16,-2 2-6-16,2 0-7 15,-2 0-26-15,-3 0-18 16,1 0 3-16,-2 0 23 15,1 0 23-15,-5 0 14 16,-2-4 5-16,-9 2 8 0,-6-2 13 16,0 2 28-16,-2 2 10 15,-14 0-28-15,-4 0-12 16,-1 12 10-16,1 9 5 16,6 6 0-16,5 1-14 15,5 0-18-15,4-4-2 16,0-4 1-16,0-7-5 15,7-3 0-15,4 0 4 16,2-4-5-16,5-1 1 16,7-2-1-16,5-3-40 15,7 0-54-15,5-4-40 16</inkml:trace>
  <inkml:trace contextRef="#ctx0" brushRef="#br0" timeOffset="-147763.89">22698 18220 79 0,'0'0'160'16,"0"0"-160"-16,0 0-53 15,0 0 53-15,0 0 51 16,0 0 0-16,80-16-18 15,-35 11 12-15,7-1-20 0,-1 0-12 16,-5 2-10 0,-11 1-3-16,-13 3-4 0,-13 0-27 15,-9 0-41-15,-13 0-37 16,-30 9 15-16</inkml:trace>
  <inkml:trace contextRef="#ctx0" brushRef="#br0" timeOffset="-147692.03">22680 18305 12 0,'0'0'55'15,"0"0"1"-15,0 0-19 16,0 0-8-16,0 0-1 16,0 0 2-16,51 47-2 15,-9-47-16-15,10 0-5 16,0-1-7-16,-1-8 0 16,0-2-46-16,-5-6-102 15</inkml:trace>
  <inkml:trace contextRef="#ctx0" brushRef="#br0" timeOffset="-147187.43">23457 18030 149 0,'0'0'162'0,"0"0"-162"16,0 0-40-16,0 0 40 0,83-10 30 15,-57 14-13 1,1 13-2-16,-2 3 18 0,-4 6 5 16,-10 7-12-16,-11-2 0 15,0 10 5-15,-21 3 4 16,-10 1-4-16,-4 0-8 16,6-9-10-16,8-7 1 15,7-14-3-15,10-4-5 16,2-5-4-16,2-2-2 15,0 0-2-15,0-1-2 16,0 3 3-16,12-2 1 16,12 2 5-16,12-6 6 15,16 0-5-15,12 0-2 16,11-2-2-16,5-9-2 16,-5 4-6-16,-7-3-13 15,-12 4-14-15,-13 3-10 0,-15 0-1 16,-11 3-17-16,-13 0-38 15,-4 0 4-15,-4 0-44 16</inkml:trace>
  <inkml:trace contextRef="#ctx0" brushRef="#br0" timeOffset="-145727.77">24967 17406 264 0,'0'0'0'15,"0"0"-28"-15,0 0 16 16,0 0 12-16,0 0 49 15,0 0-20-15,-46-19-7 16,46 19 3-16,0 0-4 0,0 0-10 16,-1 13-11-16,-6 11 15 15,-3 8 8-15,-2 12 1 16,-3 11 8-16,-4 10-2 16,-5 10 5-16,-4 10-14 15,-4 9 7-15,-3 6-4 16,-4 7 8-16,0 8-8 15,0-3-6-15,5-3-6 16,7-17 1-16,7-15 1 16,4-21-6-16,7-12-4 15,5-11-3-15,-1-15-1 16,5-4 0-16,-1-7-7 16,1-4-46-16,0-2-37 15,0-1-30-15,4 0-44 16,20-18-118-16</inkml:trace>
  <inkml:trace contextRef="#ctx0" brushRef="#br0" timeOffset="-145128.7">25324 18151 231 0,'0'0'0'16,"0"0"-15"-16,0 0 15 0,-106-18 34 15,68 18 2-15,-3 6-2 16,2 9 16-16,5 7-4 16,5 0-17-16,7 6-20 15,10-2-2-15,6 3 0 16,6 7-1-16,0 2-5 15,6 5 0-15,15 1 1 16,1 1 0-16,5-5-2 16,2 2 1-16,-4-6 0 15,-4-6 2-15,-11-7-3 16,-5-8 0-16,-5-4 1 16,0 0 1-16,-12-1 15 15,-17 4 12-15,-12-6-5 0,-6 0-12 16,-3-1 0-1,2-4 3-15,3-3 4 0,9 0-10 16,5 0-9-16,4 0-1 16,5-3-34-16,4-6-38 15,5-1-14-15,5-8-27 16,7-1-6-16,1-9-71 16</inkml:trace>
  <inkml:trace contextRef="#ctx0" brushRef="#br0" timeOffset="-143958.04">26811 17500 301 0,'0'0'36'0,"0"0"-36"16,-63 109 0-16,43-53 9 16,-1 5 33-16,-1 4 13 15,0 4-16-15,-3 6 3 16,-2 1-11-16,-2 5 4 16,-3 4-8-16,-4 9-2 15,-3 3-1-15,-2 2-3 16,1-10 7-16,1-8-4 0,3-10-3 15,3-9-4 1,3-5-2-16,3-14-5 0,5-1-3 16,3-7-5-16,4-7-2 15,3-4 0-15,6-11 0 16,3-2-11-16,3-6-18 16,0-5-16-16,0 3-21 15,0-3-25-15,0 0-11 16,9-7-33-16,16-18-43 15</inkml:trace>
  <inkml:trace contextRef="#ctx0" brushRef="#br0" timeOffset="-143362.64">27259 18169 333 0,'0'0'14'0,"-67"112"-14"0,43-45-1 15,9-7 1-15,8-14 5 16,5-17 8-16,2-14 5 16,0-7-3-16,0-5-4 15,2-3-4-15,12 0 4 16,9 0 8-16,9-18 11 16,9-9-3-16,1-6-18 15,-1 4-5-15,-11 8-3 16,-12 11 3-16,-9 6 0 15,-9 4 0-15,0 0 13 16,0 14 11-16,0 16-6 16,-3 13 18-16,-4 1-22 15,1 4-12-15,0-5-6 0,1-6-1 16,2-5-6-16,3-9-23 16,0-12-19-16,0-2-36 15,0-9-31-15,6 0-18 16,6-9-78-16</inkml:trace>
  <inkml:trace contextRef="#ctx0" brushRef="#br0" timeOffset="-143058.42">27715 18145 245 0,'0'0'81'0,"0"0"-60"16,0 0-2-16,0 0 42 0,0 0-21 15,0 0-21 1,55 20 2-16,-45 2 6 0,-6 14-9 16,-4 12 0-16,0 12 0 15,-14 6-2-15,-11-2 0 16,-6-8-8-16,1-7 7 16,2-13 16-16,7-7 4 15,6-8-2-15,7-7-8 16,4-6-16-16,4-1-9 15,0-2-3-15,0 1-2 16,6-3 2-16,7 3 3 16,10-6 4-16,13 0 2 15,17 0 3-15,19-3-2 16,11-14-7-16,4 2-5 0,-9-2-5 16,-13 3-16-16,-13 5-7 15,-16 6-7-15,-15-1-9 16,-10 2-5-16,-8 2-8 15,-3 0-3-15,0 0-16 16,-6-2-34-16,-14 2-136 16</inkml:trace>
  <inkml:trace contextRef="#ctx0" brushRef="#br0" timeOffset="-140682.6">13097 18412 39 0,'0'0'42'15,"0"0"-42"-15,0 0-20 16,0 0 20-16,0 0 2 16,0 0-2-16,-7 0 1 0,7 0-1 15,0 0 5 1,0 0 5-16,0 0 3 0,0 0 11 16,0 0 4-16,0 0 3 15,0 0-5-15,0 0 1 16,0 0-8-16,1 0-6 15,10 0 0-15,8 0 19 16,10 8 9-16,8-2-10 16,10-1-6-16,10-2 0 15,13-3-5-15,11 0 0 16,17 0 4-16,7-10-8 16,10-3-2-16,-2-11-6 15,-1 1 4-15,-10 1-6 16,-14-2-1-16,-14 11-4 15,-14-1 2-15,-17 4-3 0,-10 5 0 16,-14 0 0-16,-10 3-1 16,-7 2-6-16,-2 0-12 15,0-1-18-15,-8-2-31 16,-13-4-81-16,-8-2-82 16</inkml:trace>
  <inkml:trace contextRef="#ctx0" brushRef="#br0" timeOffset="-140392.39">14252 18176 142 0,'0'0'31'0,"0"0"-24"16,102 61-7-16,-52-27 2 16,-2 3 17-16,-2 0 19 15,-10 1-11-15,-8 3-11 16,-7-3 3-16,-10 1 8 15,-7-3 4-15,-4 0-14 16,-1-3-1-16,-20 3 1 16,-7-5-5-16,-5-3-7 15,-6-2-5-15,-5-2-4 16,-5-8-15-16,-1 1-25 16,-1-3-26-16,2-4-37 15</inkml:trace>
  <inkml:trace contextRef="#ctx0" brushRef="#br0" timeOffset="-134763.22">13276 17212 11 0,'0'0'0'0,"0"0"0"16,0 0 14-16,0 0 33 15,0 0-21-15,0 0-7 16,0 0-1-16,-1 0 3 16,1 0 5-16,0 0 2 15,0 0-3-15,0 0-5 16,0 0 2-16,0 0 1 16,0 0-3-16,0 0 2 15,3 0-4-15,10 0 0 0,5 0 11 16,9 5-2-16,6-3-2 15,11 2 3 1,9-4-3-16,13 0-6 0,9 0 9 16,10 0-8-16,4-9-6 15,7-6-7-15,1 2 0 16,-4 0-4-16,-7 2 2 16,-9 1-3-16,-10 3 1 15,-7 4-3-15,-10-3 0 16,-14 5-2-16,-11-3 1 15,-11 4 1-15,-8 0-7 16,-6 0-13-16,0 0-24 16,0 0-26-16,-12-6-30 0,-16-1-106 15</inkml:trace>
  <inkml:trace contextRef="#ctx0" brushRef="#br0" timeOffset="-134702.36">14324 16979 94 0,'0'0'36'16,"0"0"-35"-16,127 8 2 15,-74 7 12-15,-4 7 49 16,-7 8-23-16,-9 3-22 16,-9 3 1-16,-12 1 15 15,-9 1-1-15,-3-2-13 0,-14 0 3 16,-23-1 10-1,-14 1-17-15,-14-4-10 0,-13-5-7 16,-6-3-5-16,-5-3-26 16,-2-4-30-16,0 0-21 15,0-9-23-15,0-5-76 16</inkml:trace>
  <inkml:trace contextRef="#ctx0" brushRef="#br0" timeOffset="-132391.03">13873 16446 204 0,'0'0'35'16,"0"0"-35"-16,0 0 0 16,0 0 13-16,0 0 48 15,0 0-15-15,0-47-10 16,-1 42 10-16,-7-1-4 15,-5-2-9-15,-11 0-11 16,-11-2-22-16,-14 4 1 0,-10 4-1 16,-13 0 0-1,-4 2 3-15,-3 0 8 0,4 0 1 16,5 8 6 0,9 0-1-16,3 4-2 0,7 1 1 15,0 2-6-15,1 3 6 16,2 7-11-16,-3 1-3 15,2 3 3-15,-2 5 1 16,4-2 5-16,3 0 2 16,8-5-2-16,10-3 1 15,6-3-7-15,10 1-5 16,4-2 0-16,4 5 2 0,2 1-2 16,0 6 0-1,6 1 3-15,9 6 4 16,5 3-5-16,0 3 2 0,4 6-1 15,-1 4 3-15,-4 10-5 16,3 2 1-16,-8 2 1 16,-8-5 0-16,-3-9-1 15,-3-4 5-15,-2-7-3 16,-13 1 5-16,-7-3 3 16,-6-4-1-16,-5 0-5 15,-6-3 5-15,-4-3-6 16,-5-3 2-16,-1-2-1 15,-2-2 1-15,-3-2-5 16,-2-3-2-16,1-3 1 16,2-3 0-16,6-4 2 0,5-3 0 15,7-4-2 1,4-3 2-16,7 0-2 0,5 0-1 16,7 0 1-16,6-7-1 15,0-8 0-15,6 0-11 16,0-8-6-16,0-4 13 15,12-5-1-15,9-2 3 16,9-4 0-16,7 4 1 16,3 3-3-16,4 6 2 15,5 5-3-15,-3 3 4 16,0 7-2-16,-4 3-2 16,-9 7-3-16,-5 0 0 15,-7 4-4-15,-3 10 4 16,-5 8 3-16,1 4 2 15,1 5 1-15,-3 8 2 0,-2 7 4 16,-1-2-2-16,-1 2-1 16,-2-3 1-16,-1 0-4 15,-5 4 4-15,0 2 0 16,0 2 1-16,-5 4 2 16,-9-1-2-16,-1 1-2 15,-1 6 1-15,-4 3 1 16,1 2 0-16,0 0 1 15,1-6 1-15,3-5-1 16,0-2 4-16,6-6-4 16,1-2 1-16,4-4 1 15,1 2 0-15,3-1-2 0,0-6 0 16,0-2 5-16,6 0-7 16,7-6-1-16,4-4 0 15,1-10 1-15,4-5 4 16,6-9-3-16,5 6 0 15,6-6 3-15,10 0 3 16,6 0 1-16,6 0-1 16,-2 0-4-16,-4 0-3 15,-6 0-2-15,-7 0 2 16,-6 0-2-16,-11 0 0 16,-1 0-1-16,-9 0 1 15,-5 0 0-15,-5 0-1 0,-5 0 1 16,0 0 1-16,0 0 1 15,0 0 0 1,0 0-1-16,0 0 1 0,0 0-2 16,0 0-4-16,0 0 1 15,0 0 1-15,0 0-2 16,0 0 2-16,0 0-1 16,0 0 0-16,0 0 1 15,0 0 2-15,0 0-1 16,0 0 1-16,0 0 0 15,0 0-1-15,0 0-1 16,0 0 0-16,0 0 2 16,0 0-2-16,0 0 2 0,0 0 0 15,0 0 0-15,0 0-1 16,0 0 2-16,0 0-1 16,0 0 0-16,0 0 0 15,0 0 0-15,0 0 0 16,0 0 2-16,0 0-4 15,0 0 2-15,0 0 0 16,0 0 0-16,0 0 0 16,0 0-1-16,0 0 0 15,0 0 1-15,0 0-1 16,0 0 1-16,0 0 0 16,0 0-3-16,0 0 3 15,0 0-1-15,0 0-3 0,0 0 3 16,0 0-1-1,0 0 0-15,0 0 0 0,0 0-1 16,0 0 0-16,0 0-1 16,0 0 0-16,0 0 2 15,0 0 0-15,0 0 0 16,0 0 0-16,0 0 1 16,0 0-7-16,0 0-1 15,0 0-9-15,0 0-4 16,0 0-10-16,0 0-7 15,0 0-14-15,0 0-16 16,0 0-9-16,0 0-9 16,0 0-29-16,0 0-30 15</inkml:trace>
  <inkml:trace contextRef="#ctx0" brushRef="#br0" timeOffset="-120877.79">22891 4018 39 0,'0'0'64'0,"0"0"-5"16,0 0 1-16,0 0 38 0,0 0-36 16,0 0-59-16,0 0 2 15,0 0 18-15,0 0 18 16,0 0 1-16,0 0-2 15,0 0-6-15,0 0-2 16,0 0-4-16,0 0-3 16,0 0-3-16,0 0-3 15,0 0-3-15,0 0 5 16,0 0-4-16,0 0 5 16,0 0-6-16,0 0 6 15,0 0-7-15,0 0-1 16,0 0-3-16,0 0-1 15,0 0-2-15,0 0 3 0,0 0-2 16,0 2 4-16,0-2-6 16,0 4 2-16,0 4-4 15,0 5-1-15,0 7 6 16,0 8 1-16,0 7 2 16,0 4-6-16,0 1 5 15,-2-1-7-15,1 4 2 16,-1 0-3-16,-1 3-2 15,1-1 5-15,-2 2-2 16,-1-2 3-16,1-1-4 16,-2 0 1-16,2 0 3 15,-1-3 8-15,1-5-5 0,1-3-4 16,1-6-2-16,2-7 2 16,0-6-3-16,0-4-3 15,0-10-1-15,0 0 0 16,0 0 0-16,0 0 2 15,8 0-1-15,4 0 1 16,8-5 7-16,12-7 1 16,8-1-2-16,8 0-4 15,5-3-2-15,0 6-2 16,-4-1 0-16,-7 4-1 16,-5 2-1-16,-11 3-5 15,-9 0-12-15,-6 2-22 16,-7 0-21-16,-4 0-16 0,0 0-11 15,0 0-6-15,0 0-11 16,0 0-12-16,4-3-5 16,4-13 8-16,6-12 45 15,6-12-22-15,4-5 13 16,0-2 53-16</inkml:trace>
  <inkml:trace contextRef="#ctx0" brushRef="#br0" timeOffset="-120299.3">23471 4288 25 0,'0'0'39'0,"0"0"-5"16,0 0 7-16,0 0-4 16,0 0 0-16,0 0-3 0,0-71-1 15,0 71 10-15,0 0-2 16,0 0-11-16,0 0-4 16,0 0-5-16,0 0-8 15,0 6-9-15,0 13 1 16,0 10 21-16,6 11 12 15,3 3 0-15,-3 7-16 16,0 3 7-16,-3 0-14 16,0 0-1-16,-3-5 1 15,0-6-5-15,0-11-7 16,0-8 1-16,0-10 0 16,0-7 1-16,0-4-4 15,0-2 2-15,0 0 6 16,0 0 3-16,0 0 19 15,0-18 6-15,0-22-18 0,0-23-19 16,0-21-10-16,11-14-6 16,9-6-6-16,10 4 18 15,7 7-6-15,8 15-2 16,1 13-2-16,2 12-1 16,-2 13 0-16,-3 11 4 15,-8 9 2-15,-10 12-6 16,-10 8-12-16,-9 0 3 15,-6 14 10-15,0 16 6 16,-9 14 8-16,-18 9 2 16,-9 9-1-16,-7-2 0 15,-3-2 0-15,2-4 1 0,4-1 0 16,9-7 5-16,7-3 6 16,11-6-8-16,7-1-2 15,6-4-3-15,0-5 2 16,10 2 2-16,14-6-1 15,12 1 3-15,10-5-2 16,14-4 3-16,8-7 2 16,9-6 2-16,3-2-4 15,-4 0-7-15,-10 0-2 16,-15-6 2-16,-13 4-2 16,-15 0-6-16,-12 0 0 15,-5 2-10-15,-6 0-9 16,0 0-1-16,0 0-17 0,-7 0-7 15,-11 0-32-15,-9 0-75 16</inkml:trace>
  <inkml:trace contextRef="#ctx0" brushRef="#br0" timeOffset="-118798.75">24220 3538 157 0,'0'0'25'0,"0"0"-25"15,0 0-7-15,-67-79 7 16,46 60 35-16,-3-1-7 16,-5 2 7-16,0 0-2 15,-1 1 16-15,-3 1-14 16,0 5-5-16,-4 1-8 15,-6 1 1-15,-2 4-2 16,-7 1-4-16,-2 2 11 16,-4 2-12-16,-3 0 4 0,-2 3-4 15,-1 10-3-15,1 2 2 16,-1 4-2-16,-2 5 4 16,-4 4-7-16,-6 11-2 15,1 8-4-15,1 5-1 16,7 7 3-16,4 0-3 15,4 11 0-15,0 2-3 16,2 3 2-16,1-1-1 16,4-1 8-16,5 2-5 15,4 6 1-15,7-2-2 16,5-1 4-16,6 0-6 16,4 0 4-16,7 1-4 15,7 0 1-15,5-2-2 0,2 1 1 16,2-1-2-1,17-1-1-15,10-4 2 0,9-2-1 16,7-3 0-16,12-2-2 16,8-8 3-16,14-2 0 15,8-12-3-15,14-11 1 16,15-12-3-16,6-14 0 16,13-6-5-16,4-20 1 15,6-18 4-15,1-11 4 16,3-12 1-16,-7-2 0 15,-8-6 3-15,-7-7 1 16,-13-14-3-16,-13-7 4 16,-19-15-1-16,-18-7 3 15,-15-7-1-15,-13-13-4 0,-10-2 4 16,-16-1-5-16,-10 1 0 16,-7 13-1-16,-28 14 0 15,-17 17 1-15,-13 17-1 16,-16 19-5-16,-9 13 5 15,-2 12 0-15,-5 14-6 16,9 10-17-16,1 12-17 16,7 0-22-16,10 28-28 15,8 14-18-15,15 14-18 16,16 12-72-16</inkml:trace>
  <inkml:trace contextRef="#ctx0" brushRef="#br0" timeOffset="-115859.27">22928 2296 64 0,'0'0'56'15,"0"0"-56"-15,0 0-14 16,0 0 14-16,0 0 11 16,0 0 8-16,2 0 7 15,-2 0-4-15,2-2 2 16,-2 2 4-16,0 0-6 16,0 0 2-16,0 0 1 15,0 0 2-15,0 0 4 0,0 0 2 16,0 0-2-1,2 0-11-15,4 13-8 0,4 15 10 16,8 14 23-16,7 13-8 16,8 11-9-16,7 10 7 15,5 4-19-15,1 0 0 16,-1-5-4-16,0-6-4 16,-5-8-4-16,1-6-1 15,-1-11 0-15,-4-8-3 16,-2-9 3-16,-4-7 1 15,-5-10-4-15,-8-4 0 16,-4-6 2-16,-6 0 0 0,0 0 7 16,3-16 13-1,0-28 21-15,2-20-23 0,-1-24-17 16,-8-16-3-16,-3 2 0 16,-3 4-2-16,-15 21 2 15,1 29 0-15,4 25 10 16,5 19 15-16,4 4-13 15,-1 0-12-15,-9 16-15 16,-10 33 4-16,-12 29 3 16,-9 23 8-16,-7 6 0 15,0-8 0-15,2-22-1 16,1-11 1-16,7-15 0 16,1-9 2-16,5-8-2 15,5-7 0-15,8-11-1 16,7-6-5-16,8-4-36 0,5-5-10 15,2-1 3-15,1 0-15 16,0 0-13-16,0-3-16 16,9-14-35-16,7-6-15 15</inkml:trace>
  <inkml:trace contextRef="#ctx0" brushRef="#br0" timeOffset="-112491.59">23305 2182 149 0,'0'0'17'16,"0"0"-17"-16,0 0-86 16,0 0 85-16,0 0 1 15,0 0 8-15,0 0-4 16,-34-36 2-16,34 36-3 16,0-1 8-16,0-2 2 15,0-3-2-15,0-3-4 16,0-2 5-16,4-2 6 15,2-5 13-15,2-1-9 16,-1-5 1-16,5-3-5 16,2-5 1-16,2-1 0 15,2-5 3-15,4-4-1 16,2-4-5-16,3-2 4 0,1 4 0 16,1-6-3-16,-4-2 0 15,4-5 0-15,-3-2-3 16,3 3-8-16,-3 5-2 15,3 4 11-15,-2 3 3 16,2 1-11-16,3 2 1 16,2 3 1-16,4 1 1 15,6 1-7-15,4 4 4 16,7 0-3-16,6 3-2 16,3 1 3-16,2 3-2 15,3 1 1-15,2 4-3 16,4 3 1-16,5 3-2 0,3 3 3 15,0 2-3-15,2 5 0 16,0 2 0-16,-1 2 0 16,2 0 0-16,-4 0 1 15,-5 0-2-15,-5 0 2 16,-9 0-1-16,-13 2 0 16,-13-2 0-16,-13 1-1 15,-14-1-2-15,-7 0-5 16,-3 0-7-16,0 0 6 15,0 0-10-15,-15-8 14 16,-4-13-26-16,-5-6-12 16,-2 0 24-16,3 0 16 0,5 6 3 15,4 7 6-15,7 6 9 16,2 3-7-16,4 5 0 16,1 0-8-16,0 0-7 15,0 6-7-15,0 14 2 16,6 9 12-16,10 11 0 15,5 3 1-15,3 2-1 16,-5 1 0-16,-7-4 0 16,-9-4 0-16,-3-1 0 15,-4-3-1-15,-21-3 2 16,-8-3 2-16,-8-3-3 16,-5-1-3-16,-2-8 3 15,1-3 0-15,2-5-19 0,6-8-17 16,11 0-34-16,10 0-10 15,13-14-50-15</inkml:trace>
  <inkml:trace contextRef="#ctx0" brushRef="#br0" timeOffset="-112183.39">26031 506 309 0,'0'0'43'0,"0"0"-43"16,0 0-7-16,0 0-6 16,0 0 1-16,0 0 0 0,-11 38 12 15,11 4 11-15,0 11 12 16,0 7-2-16,0 8 7 15,2 2-24-15,4-6 7 16,2-4-4-16,2-8-3 16,-3-8 2-16,2-7-1 15,0-11-3-15,-3-8-2 16,0-8-1-16,-4-6-9 16,1-2-21-16,-3-2-12 15,0-4 24-15,0-22-13 16,0-16-127-16</inkml:trace>
  <inkml:trace contextRef="#ctx0" brushRef="#br0" timeOffset="-111582.05">26076 451 119 0,'0'0'104'16,"0"0"-103"-16,0 0 11 15,0 0 15-15,0 0-9 16,0 0-16-16,48-48 4 15,-11 64 9-15,11 17 7 16,5 11 12-16,5 6-18 16,-1 7-2-16,-2 2-9 15,-7 0 10-15,-14 2-6 16,-10-2 11-16,-12-4-1 16,-10-6-3-16,-2-4-4 15,-11-5 2-15,-14-5-3 0,-6-4-2 16,-7-4 13-16,-3-4-11 15,-3-4-10-15,1-7-1 16,0-6-5-16,4-4-17 16,3-2-12-16,8 0-18 15,5-10-26-15,10-4 7 16,8-3-9-16,5-6-63 16</inkml:trace>
  <inkml:trace contextRef="#ctx0" brushRef="#br0" timeOffset="-110429.25">26741 502 98 0,'0'0'106'15,"0"0"-106"-15,0 0-1 16,0 0-3-16,0 0 4 16,0 0 8-16,5 0 7 0,5 0 12 15,5 0 16-15,7-1 8 16,8-8-4-16,9-3-10 15,9-5-14-15,7-4 0 16,3-2-5-16,0 6-10 16,-5 3-1-16,-10 1-4 15,-12 5-3-15,-13 0 0 16,-10 5 0-16,-8 3 0 16,0 0 0-16,0 0-8 15,0 0-12-15,0 0 20 16,-3 3-13-16,-11 19 11 15,-8 16 2-15,-8 20 1 16,-3 19 11-16,-1 14 1 16,-1 6-3-16,7-2-4 15,6-8-1-15,10-11-4 0,10-12-1 16,2-12 7-16,0-10 13 16,8-9 6-16,1-10-18 15,-5-8-8-15,2-8 1 16,-3-4-1-16,-3-3-2 15,0 0-3-15,0 0-2 16,0 0-4-16,0-6-18 16,0-13-30-16,-13-4-72 15,-2-1-44-15</inkml:trace>
  <inkml:trace contextRef="#ctx0" brushRef="#br0" timeOffset="-109230.89">27433 222 97 0,'0'0'12'16,"0"0"-12"-16,0 0 7 15,0 0 30-15,0 0 9 16,0 0-22-16,-3-75 15 16,-8 55-15-16,-5 1 18 0,-3-3-18 15,-8-3 8-15,-2 2-1 16,-7 6-7-16,-5 5-11 15,-6 9 0-15,-3 3 3 16,-12 0 6-16,-11 0-4 16,-11 0-10-16,-7 0-6 15,-2 0-1-15,1 0-1 16,1 0 0-16,3 0 2 16,2 0-1-16,2 0 0 15,5 0 3-15,-2 0-4 16,4 0 2-16,1 0 2 15,1 0 9-15,4 0-3 0,2 27 1 16,2 16-11 0,6 18 3-16,7 4-1 0,9 4-1 15,9 5 0-15,6 8 0 16,3 2 4-16,5 0 3 16,6 3-3-16,1-3 3 15,7-2-6-15,7 0-1 16,1-6 0-16,0-6 4 15,15 0-4-15,6-3-1 16,7-2 0-16,8-3-2 16,9-4 4-16,10 0-1 15,11-4 2-15,6-3-3 16,6-5-1-16,3-8 1 16,1-6-6-16,3-7 0 15,4-4 9-15,5-6-3 0,3-5 2 16,6-6-1-16,-1-3 2 15,-2-1-3-15,-1 0 1 16,0 0 2-16,-5-9-1 16,-2-3-1-16,-9-6 0 15,-6-1-1-15,-7-9 3 16,-2-2-3-16,-6-11 1 16,-4-10 2-16,-2-6 1 15,-7-10 1-15,-1-2-2 16,-7-5 4-16,-5-5 1 15,-6-7-4-15,-12 0-2 16,-8-2 4-16,-10 2 5 0,-3 2-3 16,-22-1-3-16,-10 3-3 15,-6-6 6-15,-4 1-5 16,-4 2 0-16,-1 4 9 16,-5 18-10-16,0 4-1 15,-1 14 3-15,-1 6-2 16,3 11-1-16,-3 15 1 15,-1 5-2-15,-3 8-4 16,-2 0 2-16,-1 0-4 16,4 0 2-16,5 0 0 15,9 0-1-15,3 0-15 16,2 8-10-16,3 9-12 16,2 1-13-16,6 0-14 15,8-8-10-15,4 1 13 16,7-5-4-16,4-2-13 0,7-2-36 15</inkml:trace>
  <inkml:trace contextRef="#ctx0" brushRef="#br0" timeOffset="-107734.45">28241 867 205 0,'0'0'91'0,"0"0"-91"16,0 0-23-16,0 0-9 16,0 0 14-16,0 0 18 15,13 4 2-15,9 2 14 16,10 0-1-16,12-1 12 16,10 1 11-16,16-4-3 15,8 2-4-15,10-2-10 0,6 0-6 16,-2 0 2-16,-4-2 3 15,-4 0 0-15,-9 0-7 16,-11 0-4-16,-9 0-2 16,-13 0-1-16,-17 0 0 15,-9 0 1-15,-11 0-3 16,-5 0 9-16,0-2 1 16,-6-12 4-16,-15-9-18 15,-7-7-31-15,-8-3 9 16,-2-1 4-16,3 5 18 15,9 7 7-15,9 5-2 16,9 10-3-16,5 4 3 0,3 3-5 16,0 0-4-16,0 0-6 15,0 0-18-15,6 10 0 16,9 12 19-16,6 9 9 16,3 8 1-16,1 4-1 15,-5 3 0-15,-6-2 0 16,-8-2 0-16,-6-3-1 15,0-5 1-15,-9-1 0 16,-11-5 1-16,-3-4-1 16,1-5 3-16,-4-2 3 15,4-6-6-15,1-3-3 16,5-1-30-16,-2-2 11 16,3-3-20-16,2-2-19 0,2 0 9 15,2 0 0-15,-1-1-19 16,1-9-11-16,1-1 44 15</inkml:trace>
  <inkml:trace contextRef="#ctx0" brushRef="#br0" timeOffset="-50646.21">18723 11434 287 0,'0'0'59'0,"0"0"-58"16,14 96 12-16,1-39 66 15,-5 2-17-15,-4 1-7 16,-2 5 0-16,-2 1-3 16,-2 0 9-16,0-3-32 15,0-7-9-15,0-7-10 16,0-10-8-16,0-10-2 16,0-10-4-16,1-8-15 15,-1-5-29-15,3-4-38 16,1-2-20-16,2-25-26 0,7-23-145 15</inkml:trace>
  <inkml:trace contextRef="#ctx0" brushRef="#br0" timeOffset="-50583.33">19038 11833 267 0,'0'0'60'0,"0"0"-59"15,0 0 22-15,15 107 36 16,-10-67 4-16,-4-1-2 15,-1 1-18-15,0-3-3 16,0-5-8-16,0-5-10 16,-3-9-3-16,-3-8 1 15,2-6-4-15,4-4 6 0,0 0 8 16,0 0 3 0,0-5 6-16,5-25 7 0,17-16-37 15,8-16-9-15,9-6-3 16,0 8-5-16,-1 14-9 15,-7 17-15-15,-4 16-25 16,-3 6-23-16,-3 5-15 16,4 2-11-16,2 2-26 15,3 16-4-15</inkml:trace>
  <inkml:trace contextRef="#ctx0" brushRef="#br0" timeOffset="-50045.13">19738 11970 426 0,'0'0'68'16,"0"0"-68"-16,0 0 0 15,0 0 15-15,102-19 57 16,-64 8-21-16,5-1-25 16,2-1-7-16,0 1-17 15,-11 5-2-15,-12 1-12 16,-11 5-18-16,-11 1-17 15,-8 0-28-15,-31 4 12 16,-19 11 28-16,-13 6-13 16,2 1 30-16,13-3 18 15,14-3 17-15,18-6 18 0,12-2-3 16,9-4-5-16,3 2-8 16,0-2 3-16,6 2 23 15,17-1 0-15,14-1-8 16,9-4-5-16,9 0-2 15,-1 0-20-15,-9 0-4 16,-12-4-6-16,-13 0-28 16,-10 1-38-16,-4-3-36 15,-6-2-60-15,0-4-139 16</inkml:trace>
  <inkml:trace contextRef="#ctx0" brushRef="#br0" timeOffset="-48600.56">18267 11397 125 0,'0'0'41'0,"0"0"-28"16,0 0-4-16,0 0 51 15,0 0-15-15,0 0-4 0,-3-4-6 16,11 3-1-16,18-2 19 16,15-3 4-16,22-6-9 15,15-8-9-15,13 1-14 16,5-1 3-16,-8 1-8 16,-12 4-3-16,-18 5-1 15,-16 4-10-15,-16 1 0 16,-13 4-6-16,-7 0 0 15,-6 1 0-15,0 0 5 16,0-2-1-16,0 2 2 16,0 0-6-16,0 0 0 15,0-2-14-15,0 2-5 16,0-1-8-16,0 0-32 0,0 1-29 16,1 0-19-16,12-3-41 15,5-4-101-15</inkml:trace>
  <inkml:trace contextRef="#ctx0" brushRef="#br0" timeOffset="-47115.51">18333 12471 236 0,'0'0'56'0,"0"0"-56"16,0 0 0-16,0 0 6 16,0 0 49-16,83-19 2 15,-32 10-20-15,10 0 1 16,12-3 1-16,7-2-7 16,9-3-8-16,3-1-11 15,1 2-4-15,-8 2 2 0,-12 3-6 16,-22 4-3-1,-18 4-2-15,-19 1-7 0,-12 2-11 16,-2 0-23-16,-24 0-26 16,-20 6 16-16,-21 11-52 15,-16 5 19-15,-5 4 15 16,0 4 11-16,6-5 47 16,10-1 9-16,13-4 2 15,13-7 4-15,17-4 32 16,13-5 35-16,13-2-14 15,1 1-27-15,0 3-14 16,14-1 33-16,11-1 14 16,9-1 4-16,14-3-10 15,10 0-15-15,6 0-13 0,8-8 0 16,-2-4-8-16,-4 1-8 16,-5 0-13-16,-12 1 0 15,-10 3-5-15,-11-1-19 16,-9 1-36-16,-5 0-35 15,1-5-26-15,0-3-38 16</inkml:trace>
  <inkml:trace contextRef="#ctx0" brushRef="#br0" timeOffset="-46544.9">21014 11850 56 0,'0'0'6'0,"0"0"2"16,0 0 73-16,0 0 15 16,0 0-54-16,0 0-8 15,-9 0-7-15,13-4-3 16,5-3-6-16,-2 0-4 15,-4 3 4-15,-3 1 4 0,0 3 2 16,0 0 0-16,0 0 0 16,-13 0-7-16,-5 4-17 15,0 8 1-15,5 0 7 16,4-3 1-16,8-5 3 16,1-4-10-16,0 0-2 15,0 0 2-15,4 0 3 16,8 0 1-16,5-2-6 15,5-12-14-15,0-4-47 16,5-5-47-16,0-3-67 0</inkml:trace>
  <inkml:trace contextRef="#ctx0" brushRef="#br0" timeOffset="-45960.46">21701 11536 462 0,'0'0'0'0,"0"0"-21"16,0 0 21-16,0 0 13 15,-94-60 1-15,54 60-8 16,3 2 9-16,7 16 10 16,6 8-11-16,11 8-7 15,7 3-6-15,6 4-1 16,0 3 0-16,3 1 0 0,15 2 0 15,2-1 5-15,-2-3-5 16,-6-5 3-16,-6-10-3 16,-6-3 2-16,0-3 4 15,-6-4 17-15,-11-2 10 16,-6-4-7-16,-4-5-7 16,2-3-1-16,0-4-8 15,6 0 9-15,5-7 8 16,6-14-7-16,7-5-10 15,1-10-10-15,9-2-5 16,17-1-2-16,13-4-5 16,12 5-15-16,6 1 10 0,4 4 2 15,-2 6 10 1,-1 5 5-16,-5 4-2 0,-8 7 2 16,-16 6-1-16,-13 5-2 15,-10 0-9-15,-6 18 5 16,0 11 7-16,0 10 26 15,0 3-16-15,0-3-4 16,0-2-4-16,11-7-1 16,4-5-1-16,9-4 1 15,4-6 5-15,7-5-3 16,7-6 6-16,5-4 4 16,4 0-2-16,-3-21-4 15,-5-6-4-15,-10-8-3 0,-14-5-4 16,-14-4 3-1,-5-1-3-15,-21 4 4 0,-14 8 1 16,-8 12 10-16,-3 11 1 16,-2 10-12-16,6 0-5 15,2 2-11-15,9 8-9 16,10 2-33-16,5 3-48 16,10 1-65-16,6-2-136 15</inkml:trace>
  <inkml:trace contextRef="#ctx0" brushRef="#br0" timeOffset="-44484.28">18361 13272 124 0,'0'0'104'0,"0"0"-102"15,0 0 0-15,0 0 4 16,0 0 44-16,0 0-2 16,5 0-9-16,18-4 6 15,15-10 10-15,20-6-8 16,18-3-9-16,15-4-13 15,7-4-1-15,1 3-13 16,-7-1-8-16,-11 6-3 16,-22 8-2-16,-21 3-1 0,-19 6-7 15,-13 5-1-15,-6 1 8 16,0 0-3-16,0 0 1 16,-6 0 1-16,-3 0 1 15,0 0 3-15,-2 0 0 16,-2 13 1-16,1 4 5 15,-2 11 1-15,-2 11 4 16,-1 8 2-16,2 7 7 16,-6 4 1-16,0 1-2 15,3 2-3-15,-1-4 3 16,4-5-4-16,3-8-7 16,3-8-4-16,1-6-4 15,1-7-2-15,4-9 2 0,0-5-23 16,3-3-49-1,0-6-33-15,0 0-50 0,0-4 5 16,12-17-79-16</inkml:trace>
  <inkml:trace contextRef="#ctx0" brushRef="#br0" timeOffset="-43887.76">19008 13621 80 0,'0'0'69'15,"0"0"-25"-15,0 0 10 16,0 0-6-16,0 0 15 15,84 13 6-15,-57-31-5 16,-2-4-19-16,-1-4-25 0,-2-3-18 16,-7-2 1-1,-9-2-3-15,-6 4-7 0,0 6-6 16,-1 11 7-16,-9 6 6 16,2 6 6-16,2 0-6 15,-3 13-5-15,-1 12 4 16,-1 7 1-16,5 1 5 15,5-7-5-15,1-8 0 16,0-5 4-16,0-6 0 16,6-6 7-16,4-1 6 15,5 0 3-15,9-8 2 16,10-13-11-16,8-9-4 16,5-6-6-16,0 3 3 15,-5 4-4-15,-5 9-3 16,-13 8 3-16,-8 8-6 0,-7 4-2 15,-3 0-2-15,0 21-3 16,0 7 13-16,-3 8 2 16,-1-1 6-16,-2-2-1 15,0-8 3-15,0-7 1 16,-5-5 10-16,-1-6-1 16,-1-1-7-16,-2-5-9 15,-2-1-4-15,-7 0-15 16,-1-5-46-16,-2-17-39 15,-1-9-43-15,5-12-36 16</inkml:trace>
  <inkml:trace contextRef="#ctx0" brushRef="#br0" timeOffset="-43584.89">19750 12978 325 0,'0'0'47'16,"0"0"-47"-16,0 0 0 16,0 91 29-16,0-32 49 15,2 10-18-15,3 6-20 16,0 5-8-16,-1-4-1 16,1-8-17-16,1-11-5 15,1-12 0-15,0-10 7 0,-2-13-13 16,-2-8-1-16,-1-6-2 15,-1-6-3-15,-1-1-11 16,0-1-18-16,0-1-18 16,-7-21-41-16,-14-15-127 15,-1-10-69-15</inkml:trace>
  <inkml:trace contextRef="#ctx0" brushRef="#br0" timeOffset="-43508.55">19693 13450 34 0,'0'0'154'16,"0"0"-75"-16,0 0-32 15,0 0-3-15,0 0-7 16,0 0-5-16,112-60-11 16,-63 44-10-16,-2 2-11 15,-1-3-1-15,-4-1-22 0,-6-6-95 16,-5-2-156-16</inkml:trace>
  <inkml:trace contextRef="#ctx0" brushRef="#br0" timeOffset="-43284.11">20223 13225 334 0,'0'0'53'0,"0"0"-53"15,0 0 0-15,92-26 35 16,-54 16 26-16,-3-1-38 15,1 2-17-15,-1 4-6 0,-7 0-3 16,-4 4-24-16,-11 1-57 16,-6 0-34-16,-7 0-9 15</inkml:trace>
  <inkml:trace contextRef="#ctx0" brushRef="#br0" timeOffset="-42978.62">20196 13391 94 0,'0'0'120'0,"0"0"-120"16,0 0 4-16,0 0 30 0,0 0 39 15,0 0-24-15,103 30-13 16,-67-30-4-16,4-10-20 16,-1-3-12-16,0-2-15 15,-3-2-36-15,-2 1-56 16,-3-4-49-16</inkml:trace>
  <inkml:trace contextRef="#ctx0" brushRef="#br0" timeOffset="-41828.64">21182 12973 99 0,'0'0'92'0,"0"0"-92"15,0 0 0-15,0 0 10 0,0 0 37 16,0 0-20-16,17 0-8 15,-17 0 0-15,0 6-2 16,0 6-8-16,0 7 20 16,3 1 1-16,-2 2-11 15,3-2-1-15,1-2-10 16,1-5 3-16,0-2 8 16,0-6-11-16,0-2 5 15,0-3 4-15,-2 0 3 16,2 0 0-16,-1 0-9 15,-2-12 3-15,-2-2-3 16,-1-1-3-16,0 2-4 0,0 3-4 16,0 2-3-1,-4 1-4-15,-1 4-12 0,2 0-35 16,2 3-35-16,1 0-52 16,0 0-59-16</inkml:trace>
  <inkml:trace contextRef="#ctx0" brushRef="#br0" timeOffset="-41538.82">21759 12751 298 0,'0'0'0'0,"0"0"-6"16,0 0 6-16,0 0 58 16,0 0-2-16,0 0-38 15,-40-64-5-15,24 64 4 16,-10 6-10-16,-3 20 1 15,-7 13-3-15,0 7-1 16,2 1 0-16,10-7-3 16,9-5 7-16,7-10 1 0,7-10 0 15,1-4-6 1,0-5 6-16,0-6-2 0,0 0 5 16,11 0 8-16,11 0 5 15,9-14-10-15,3-5-9 16,-1-3-3-16,-4 5-2 15,-10 6-1-15,-9 5-1 16,-5 6-6-16,-3 0-5 16,-2 16 11-16,1 17 1 15,-1 8 19-15,0 8-7 16,0 1-10-16,0-7 0 16,-3-7-2-16,2-9-4 15,-1-8-9-15,2-8-38 16,0-3-52-16,0-8-45 15,0 0-66-15</inkml:trace>
  <inkml:trace contextRef="#ctx0" brushRef="#br0" timeOffset="-41230.12">22070 12791 430 0,'0'0'0'0,"0"0"-20"16,0 0-16-16,0 0 36 0,0 0 18 16,0 0 9-16,-39 113-4 15,39-66 9-15,0 4 1 16,16 0-18-16,0 1 2 16,0-5-5-16,-6-8-2 15,-7-8-2-15,-3-6 10 16,0-2 1-16,-4-3 3 15,-13-3-1-15,-5-2-6 16,-3-4-12-16,-1-4-3 16,0-7-23-16,-2 0-21 15,-2-13-47-15,2-20-105 16</inkml:trace>
  <inkml:trace contextRef="#ctx0" brushRef="#br0" timeOffset="-40934.92">22216 12845 351 0,'0'0'14'16,"0"0"-14"-16,103-26 0 16,-60 21 42-16,-2 2 27 15,-10 0-43-15,-7 3-17 16,-6 0-5-16,-8 0-4 15,-2 0-35-15,-1 0-74 16,-4 6-58-16</inkml:trace>
  <inkml:trace contextRef="#ctx0" brushRef="#br0" timeOffset="-38895.31">22862 12471 306 0,'0'0'0'16,"0"0"-69"-16,-95-57 17 15,57 38 52-15,-5 2 50 0,-9 1-31 16,-8 0-9-16,-6 3 12 15,-8 2 5-15,-7 3-4 16,-5 2-19-16,-8 3 0 16,-5 1 4-16,-8 2-2 15,-2 0 7-15,-3 0 10 16,-3 0-9-16,5 6-1 16,-8 1-4-16,0 3 3 15,-1 3-1-15,5 0-3 16,4 0 6-16,4 3-6 15,2-1 4-15,4 1 0 16,3 0-6-16,4 0 1 16,7 1 4-16,-1 2-3 15,1-2 0-15,3 4 1 0,1-2 0 16,4 2-2-16,0 2-2 16,2 2 4-16,3 2-1 15,-4 2-6-15,-2 0 3 16,-1-1-5-16,1 2 3 15,1-3 2-15,7 1 1 16,3-1 2-16,3 0-8 16,-1 1 1-16,-2 0-1 15,0 2 1-15,0-1-1 16,0 1 3-16,4 0-1 16,2-2-1-16,3 0 0 15,6-1 4-15,5 0-4 16,8 1 3-16,1 0-2 0,6 1-1 15,3 1 0-15,4 1-1 16,0-1-1-16,3 5-1 16,-2 1 2-16,2-1-1 15,0 4 1-15,3-1 0 16,3-1-3-16,2 2 1 16,9-1 1-16,3 1-3 15,3-3 2-15,0 4 1 16,16 2 0-16,7 1-2 15,8 3 3-15,9-2-1 16,8-4 1-16,12-3 0 16,9-5 0-16,13-3 0 0,9-2 1 15,9-7 2-15,7-3-2 16,2-4-1-16,6-1-1 16,3-5 0-16,5 3-1 15,6-1 2-15,2-2 2 16,11 3-1-16,4-4 0 15,9-1 0-15,9-2 1 16,4-2 2-16,8-1 2 16,-2 0-5-16,-1 0 7 15,-3 0-4-15,-10-5-3 16,-6-7 2-16,-7-2-3 16,-8 0 0-16,1-5 0 15,-7 1 1-15,-6-4-1 0,-6-6-2 16,-11-4-1-16,-8-10-10 15,-5-6 7-15,-6-5-2 16,-8-9 1-16,-7 2-7 16,-7-3 14-16,-8 3-3 15,-10 1 3-15,-8 3 6 16,-13 1 7-16,-7 0 10 16,-6-3 8-16,-6-1-13 15,-3-2-4-15,-5-4 8 16,-3-1-13-16,0-2-4 15,0-1-4-15,-10-1 5 16,-8 0-6-16,-7-5 0 16,-7 4 3-16,-8 0-3 15,-12 7-1-15,-11 8-3 0,-12 11-2 16,-11 10-5-16,-13 7-10 16,-11 11-19-16,-6 13-16 15,-8 4-20-15,-9 2-62 16,-1 15-90-16</inkml:trace>
  <inkml:trace contextRef="#ctx0" brushRef="#br0" timeOffset="-33032.95">18424 10932 200 0,'0'0'16'0,"0"0"-15"16,0 0 5-16,0 0 35 15,0 0 1-15,0 0-8 16,0 0-6-16,0 0-9 15,0-43-2-15,0 43-12 16,-8 0-5-16,-11 0 0 16,-9 0-8-16,-14 0-1 15,-12 7 4-15,-9 7 5 0,-4 2 1 16,0 0 0-16,4-2-1 16,4-2 0-16,5-1 0 15,9-1 1-15,8 0 0 16,10-6 8-16,11 0 0 15,10-2-2-15,6 0-2 16,0-2 7-16,0 3-12 16,0 1-1-16,4 4 1 15,7 5 2-15,2 5 1 16,1 6 3-16,2 10 10 16,-4 10-9-16,-2 12 18 15,-4 18-8-15,-6 18 17 16,0 14-7-16,-2 4-11 15,-9 4 0-15,2-10-4 16,3-11-5-16,3-10 1 0,3-12 7 16,0-9 0-16,0-9-1 15,0-8-1-15,0-3-2 16,0-7-1-16,0-7-2 16,1-7-3-16,4-5-3 15,1-7-2-15,1-1 3 16,3-4-1-16,6 0 8 15,4-4 6-15,7 0 9 16,4 0-5-16,4-8-3 16,1-4-14-16,0-1 0 15,0 1-3-15,-1 2-6 16,-2 1-10-16,-3 0-17 0,-8 1-26 16,-2-1-32-1,-7-1-37-15,-3 0-52 0,-7-1-111 16</inkml:trace>
  <inkml:trace contextRef="#ctx0" brushRef="#br0" timeOffset="-27217.49">18068 12039 141 0,'0'0'10'0,"0"0"-10"0,0 0-12 16,0 0 12-16,0 0 37 16,0 0-19-16,0 0-8 15,-20-6 5-15,17 4 15 16,1 0-2-16,-4 1-13 15,-4-1 5-15,-1 1-4 16,-5 0 3-16,-4 1-3 16,-5 0-2-16,-2 0 0 15,-1 0 3-15,-2 0 4 0,-1 4-4 16,1 5-5-16,0-1-3 16,3 2 2-16,2 0-3 15,-2 0-1-15,2 1 1 16,-1 1 3-16,-1 2-2 15,-1-2-1-15,0 4 1 16,-5 1-5-16,0 1 7 16,-3 3-2-16,-1-1 4 15,-1 3-1-15,0-3 2 16,4 4-2-16,1-2 0 16,0 1-5-16,3 2 0 15,3 0-2-15,3 3-4 0,-3 3 2 16,2 3-3-1,-5 4 7-15,2 3-6 0,-3 3 0 16,1 3 2-16,-2 3-1 16,3-2 1-16,2-3 2 15,3-2-1-15,4-4 8 16,3 1-10-16,4 1 10 16,2 3-8-16,2 4 0 15,1 2-2-15,1 0-1 16,-4 0 3-16,5-3 2 15,0-3-2-15,3-6 1 16,2-3-3-16,1-4 2 0,0-1 1 16,0-4 2-1,0-2-5-15,0-5 1 0,0 0-1 16,0-2 1-16,4 3 1 16,2-1-3-16,2 0 1 15,4 1 2-15,0-2-2 16,-2 0-1-16,2-2-1 15,0-1 1-15,1-2-1 16,1 0 2-16,2 0 1 16,-1-2-3-16,1-1-2 15,1 0 1-15,2-1 1 16,3 0 1-16,3 3 0 16,5-4 2-16,2 3-3 15,1-1 1-15,4 0-1 16,1 1-1-16,-1-5 1 0,4 1 1 15,1 2 2-15,0-5-2 16,4 0 1-16,1-4 0 16,-4 0 0-16,2 0-1 15,-3 0-1-15,-5 0 0 16,-1 0 4-16,-5 0 2 16,-7 0-6-16,0 0 1 15,-3-3 0-15,-5-1 1 16,2 1-2-16,0 2 0 15,-5-2 5-15,1 0-4 16,-2 2 0-16,-2-3 3 16,-2 4 0-16,-3-3-1 0,0 3-3 15,-2-3 1 1,0 3 1-16,0 0-2 0,-1 0 0 16,-1 0 0-16,-1-1 0 15,2 1 0-15,-2 0-2 16,1 0-1-16,-1 0-9 15,0 0-19-15,0-5-29 16,0-9-42-16,0-5-34 16,0-10-70-16</inkml:trace>
  <inkml:trace contextRef="#ctx0" brushRef="#br0" timeOffset="-26650.33">17490 13637 252 0,'0'0'63'0,"0"0"-63"15,0 0-38-15,0 0 38 16,0 0 41-16,0 0 7 15,109-2-18-15,-57 7 0 16,6 2-1-16,6 3-4 16,0-5-5-16,1 2-9 15,-6 1-8-15,-4-2 2 0,-3 2 0 16,-8 3 2-16,-13-3-4 16,-7 1-1-16,-12-1 1 15,-7-1 10-15,-5 2 11 16,0 1 16-16,-2 8-11 15,-19 7 1-15,-14 7 3 16,-8 4-11-16,0-3 1 16,-3 0 5-16,4-5 7 15,5-6-9-15,7-5-8 16,8-3 2-16,8-7-11 16,7-3-9-16,5-3-1 15,2-1-4-15,0 0-7 16,0 0-12-16,0 0-10 0,0 0-12 15,0 0-11 1,0 0-17-16,0 1-15 0,0 4-13 16,0 2-15-16,0 1 36 15,0 2-23-15</inkml:trace>
  <inkml:trace contextRef="#ctx0" brushRef="#br0" timeOffset="-23726.34">18953 14002 48 0,'0'0'43'0,"0"0"-43"15,0 0-12-15,0 0 12 16,0 0 22-16,0 0 13 16,-6 14 1-16,6-12-7 15,0-1 1-15,5 2 1 16,3-3-1-16,3 1-5 15,8 0 2-15,6-1 0 16,16 0 0-16,12-1 2 16,18-10-6-16,21-4 9 15,18-2-7-15,19-2-5 16,14 1 5-16,14-3-3 16,7 0 5-16,9-1-5 15,5-2-8-15,7 3 6 16,-2 3-2-16,-2-2-4 15,-5 4-4-15,-17 1-5 0,-10 2 1 16,-19 5 11 0,-17 0 2-16,-21 3-9 0,-13 0-2 15,-13-1 4-15,-11 0-1 16,-9 2-3-16,-9 0-1 16,-11 0-3-16,-5 1 2 15,-7 0 1-15,-2 1 2 16,-4-1-2-16,1 2 0 15,-5 0-6-15,-1 1 0 16,-1-2 0-16,-1 2 0 16,-1 0 4-16,0 0-3 15,0 0 0-15,0-1 0 0,0 1-2 16,0 0 2-16,0 0-1 16,0 0-1-16,0 0 1 15,0 0-1-15,0 0 0 16,0 0 3-16,0 0-2 15,0 0 3-15,0 0-3 16,0 0 0-16,0 0 1 16,0 0-2-16,0 0-1 15,0 0 0-15,0 0 0 16,0 0 0-16,0 0 0 16,0 0-1-16,0 0 1 15,0 0 0-15,0 0 1 16,0 0-3-16,0 0 3 0,0 0-2 15,0 0 0-15,0 0-4 16,0 0-2-16,0 0 0 16,0 0 3-16,0 0 1 15,0 0 0-15,0 0 1 16,0 0 0-16,0 0 0 16,0 0 1-16,0 0 0 15,0 0-2-15,0 0 0 16,0 0-2-16,0 0-2 15,0 0-1-15,0 0-1 16,0 0-1-16,0 0 2 16,0 0 1-16,0 0-2 0,0 0 3 15,0 0 1-15,0 0 0 16,0 0 1-16,0 0-2 16,0 0 1-16,0 0 0 15,0 0-1-15,0 0-1 16,0 0 0-16,0 0-1 15,0 0-4-15,0 0 0 16,0 0-2-16,0 0 4 16,0 0 2-16,0 0 1 15,0 0 1-15,0 0 0 16,0 0-2-16,0 0 0 16,0 0 0-16,0 0 2 15,0 0 4-15,0 0 2 0,0 0 1 16,0 0 0-16,0 0 0 15,0 0 1-15,0 0 0 16,0 0-1-16,0 0 0 16,0 0 0-16,0 0 0 15,0 0 0-15,0 0 0 16,0 0 0-16,0 0 0 16,0 0 0-16,0 0 2 15,0 0-2-15,0 0 1 16,0 0-2-16,0 0-1 15,0 0 1-15,0 0 1 16,0 0 0-16,0 0 1 0,0 0-2 16,0 0 1-1,0 0 0-15,0 0-3 0,0 0 3 16,0 0-3-16,0 0 3 16,0 0-1-16,0 0-3 15,0 0 2-15,0 0-2 16,0 0 4-16,0 0-6 15,0 1 3-15,0-1 3 16,-1 2-3-16,1-2 2 16,0 0-1-16,0 0 0 15,0 0 1-15,0 0 1 16,0 0-1-16,0 0 1 16,0 0 0-16,0 0 0 15,0 0 0-15,0 0-1 16,0 0 1-16,0 0 0 0,0 0 0 15,0 0 0-15,0 0 0 16,0 1 0-16,0-1 0 16,0 0 1-16,-2 0-1 15,2 0 0-15,0 0 1 16,0 0-1-16,0 0 0 16,0 0 2-16,0 0-2 15,0 0-1-15,0 0 1 16,0 0 0-16,0 0 0 15,0 0 0-15,0 0 0 16,0 0-1-16,0 0-3 16,0 0-3-16,0 0-9 0,0 0-9 15,0 0-6-15,0 0-17 16,0 1-26-16,0-1-18 16</inkml:trace>
  <inkml:trace contextRef="#ctx0" brushRef="#br0" timeOffset="-18049.77">21861 11034 51 0,'0'0'2'0,"0"0"1"16,0 0 3-16,0 0 62 15,0 0-20-15,0 0-27 16,0 0-7-16,-2 0-4 16,2 0 5-16,0 0 8 15,0 0-1-15,0 0-3 16,2 0 7-16,5 0 5 16,8 0 0-16,3-2-5 15,12-5-6-15,6-3-3 16,7 0-7-16,5-1 5 15,7-2-5-15,3 0 8 16,5 1-9-16,1-1 1 16,2 0 1-16,-3 1 5 15,-4 0-7-15,-2 1 4 0,-8 1-2 16,-7 3-1-16,-8 3 1 16,-10 1 3-16,-10 0-2 15,-6 3-1-15,-6-1-3 16,-2 1 4-16,0 0 7 15,0 0-1-15,0 0-7 16,0 0-7-16,0 0-2 16,3 15 10-16,3 6 17 15,1 8-11-15,2 7-2 16,2 7 8-16,-1 6-6 0,-1 6-4 16,3 6-1-1,-5 3-3-15,1 3-2 0,-2 2 10 16,-3 0-15-16,-3 2 9 15,0-2 1-15,0-4 1 16,0-9 0-16,-7-2-6 16,-3-9-1-16,1-4-2 15,-1-6 4-15,0-5 0 16,-1-4-3-16,-2-7 3 16,-1-3 2-16,-3-2 2 15,-6-3 3-15,-6-1-6 16,-2-3-2-16,-4-2 1 15,-1-3-1-15,2-2 0 16,-1 0 1-16,1 0-1 16,1 0-5-16,3-2 0 0,3-1-1 15,7 1-2-15,3 0 0 16,7-1 0-16,5 3-1 16,5 0 0-16,0 0-5 15,0 0-2-15,0 0-2 16,0 0 2-16,0 0 3 15,0 0-1-15,0 0-1 16,0 0 3-16,0 0 0 16,0 0 3-16,0 0 1 15,-1 0 0-15,1 0 0 16,0 0-1-16,0 0 1 16,0 0 0-16,0 0 0 0,0 0-1 15,0 0-2-15,0 0 1 16,0 0 1-16,0 0-1 15,0 0 0-15,0 0 2 16,0 0-2-16,0 0 0 16,0 0-2-16,0 0-1 15,0-1 2-15,0 1-1 16,0-1 0-16,0 1 0 16,0 0-1-16,0 0 1 15,0 0 1-15,0 0 0 16,0 0 1-16,0 0 1 15,0 0 0-15,0-1-2 16,0 1-2-16,0 0 2 16,0 0 2-16,0 0-1 15,0 0-1-15,0 0 1 0,0 0 1 16,0 0 1-16,0 0 0 16,0 0 1-16,0 0-1 15,0 0 0-15,0 0-1 16,0 0 1-16,0 0-1 15,0 0 1-15,0 0 0 16,0 0-1-16,0 0 0 16,0 0 1-16,0 0-1 15,0 0 0-15,0 0 0 16,0 0-1-16,0 0 0 16,0 0-1-16,0 0 1 15,0 0-1-15,0 0-2 0,0 0 3 16,0 0-1-16,0 0-1 15,0 0 1-15,0 0 2 16,0 0 1-16,0 0-1 16,0 0 0-16,0 0 1 15,0 0 0-15,0 0 0 16,0 0 0-16,0 0 0 16,0 0-1-16,0 0 1 15,0 0 0-15,0 0 0 16,0 0-2-16,0 0 2 15,0 0-1-15,0 0 0 16,0 0 0-16,0 0 1 16,0 0-1-16,0 0 1 0,0 0-1 15,0 0 1-15,0 0 0 16,0 0-1-16,0 0 1 16,0 0-2-16,0 0-1 15,0 0 3-15,0 0-1 16,0 0 1-16,0 0-2 15,0 0 1-15,0 0 0 16,0 0 0-16,0 0 0 16,0 0-2-16,0 0 3 15,0 0-1-15,0 0 1 16,0 0 0-16,0 0-1 16,0 0 1-16,0 0 0 0,0 0-1 15,0 0 1-15,0 0-1 16,0 0 0-16,0 0-4 15,0 0 3-15,0 0-1 16,0 0-2-16,0 0 1 16,0 0 2-16,0 0 0 15,0 0-1-15,0 0-4 16,0 0-1-16,0 0-4 16,0 0-3-16,0 0-5 15,0 0-10-15,0 0-25 16,0 0-13-16,0 0-10 15,0 0-9-15,0 0-7 16,4-5-25-16,8-6-5 0</inkml:trace>
  <inkml:trace contextRef="#ctx0" brushRef="#br0" timeOffset="-15125.03">22880 11497 14 0,'0'0'35'16,"0"0"-5"-16,0 0-2 15,0 0 7-15,0 0 2 16,0 0-5-16,0 0-4 0,0 0-4 16,0 0-4-16,0 0-2 15,0 0 1-15,0 0 0 16,0 0-1-16,0 0-3 15,0 0-2-15,0 0 2 16,0 0-6-16,0 0 5 16,0 0-4-16,0 0 2 15,0 0-2-15,0 0-2 16,0 0-2-16,0 0 3 16,0 0 1-16,1 0 0 15,-1 0-2-15,0 0 2 16,0 0-2-16,0 0 0 15,0 0 1-15,2 0-1 16,-2 0-1-16,1 0 4 16,-1 0-4-16,0 0 2 0,0 0-2 15,0 0 2-15,2 0-5 16,0 0 3-16,1 0 4 16,1 0-1-16,5 0 1 15,-2 4 4-15,5 3-2 16,2-1 1-16,2 1 1 15,2 0-2-15,0 2 0 16,3-2-5-16,0 2-2 16,-2-1 4-16,5-1-2 15,0 1 4-15,4 1-5 16,-1-1-4-16,0-1-1 16,-3 2 2-16,1 0-2 0,2-1 0 15,-2 0 0 1,2 2 1-16,-2-1 1 0,4 2 0 15,-2 1 2-15,1 1 3 16,-1-1-5-16,0 3 3 16,-2-3-5-16,0 2 1 15,-3-3 2-15,-2 0 0 16,-2 0 0-16,-1 1-1 16,0-2-1-16,-1 5 5 15,0-1-3-15,-1 0-4 16,0 2 2-16,-3-2 3 15,-1 0 0-15,0 0 3 16,-3 0-9-16,-1 2 10 0,0-1 0 16,-1 4-6-1,2-1 10-15,-2 2-2 0,0 1-2 16,3-1 0-16,-3 0-6 16,0 0 1-16,0 1 1 15,1-1-4-15,-1 5 10 16,0-1-6-16,0 1 8 15,-1 1-8-15,-1 3 0 16,2-2 11-16,-3 4-1 16,1-1-11-16,-2 0 1 15,-1 0 9-15,1-1-14 16,-2-1 4-16,0 1 0 16,0 2 5-16,0 1 1 15,-3 0-8-15,-2-3 1 0,-2 2 0 16,1-2-1-16,0-4 2 15,0-4-3-15,1-1-2 16,1-3 2-16,-2 0 0 16,2 0-2-16,-2-1 7 15,0-2-4-15,-2 4 2 16,-2 0 0-16,1 2 9 16,-2-1-4-16,1 0-7 15,1-2 0-15,0 0 2 16,1-3-5-16,0 0 2 15,2-2-1-15,0 1 0 16,-2 0 0-16,1-1 2 16,-2 0-3-16,0 2 1 0,-6 4-1 15,0 1 2 1,-1-1 0-16,-1 1-1 0,-2-2 0 16,1 2 0-16,-3-2 1 15,3-1 0-15,2-2-2 16,1-1 1-16,1-1-1 15,0-1 1-15,0 1 1 16,-2-4-2-16,4 1 1 16,0-2-2-16,-3-1 3 15,1 0-4-15,0-1 3 16,0-2-1-16,-1 3 0 16,2-2 0-16,-2 0-1 0,-3-1-1 15,-1 1 2-15,-4 0-1 16,-1-1-1-16,-1 1 0 15,1 0 2-15,-1-3-1 16,3 2 0-16,3-1-1 16,2-1 1-16,3-1-1 15,-1 0 0-15,3 1-3 16,-1 1 1-16,-2-1 0 16,3 1 1-16,-3-2 1 15,3 3-3-15,-1-2 0 16,2-1 4-16,1 2 1 15,-2-2-1-15,4 0-3 16,-1 1 2-16,0-1 2 16,-1 0 0-16,2 0 0 15,1 0-2-15,-2 0 2 0,5 0 0 16,-2 0 1-16,0 0-1 16,0 0 0-16,-2 0 0 15,2 0-2-15,0 0 2 16,3 0 0-16,0 0 0 15,2 0 0-15,1 0 0 16,0 0 0-16,0 0-1 16,0 0 1-16,0 0-2 15,0 0 2-15,0 0 0 16,0 0 0-16,0 0 0 0,0 0 0 16,0 0 0-1,0 0 2-15,0 0-2 0,0 0 0 16,0 0 0-16,0 0 0 15,0 0 0-15,0 0 0 16,0 0 1-16,0 0-1 16,0 0-3-16,0 0 3 15,0 0 0-15,0 0 0 16,0 0-1-16,0 0 1 16,0 0-2-16,0 0 2 15,0 0-1-15,0 0 1 16,0 0 0-16,0 0 0 15,0 0-1-15,0 0 1 16,0 0-1-16,0 0 0 16,0 0 1-16,0 0 0 0,0 0-1 15,0 0-2-15,0 0 2 16,0 0 1-16,0 0-6 16,0 0 2-16,0 0-2 15,0 0-1-15,0 0 2 16,0 0 1-16,0 0 0 15,0 0 0-15,0 0 4 16,0 0 0-16,0 0 0 16,0 1 0-16,0-1 0 15,0 0-2-15,0 0-1 16,0 0 1-16,0 0-4 16,0 0 3-16,0 0 0 0,0 0 0 15,0 0-3-15,0 0 3 16,0 0 0-16,0 0-1 15,0 0 1-15,0 0 1 16,0 0 0-16,0 0-1 16,0 0 0-16,0 0 2 15,0 0 0-15,0 0-1 16,0 0-1-16,0 0-2 16,0 0-4-16,0 0-2 15,0 0-3-15,0 0-8 16,0 0 0-16,0 2-14 15,0-2-17-15,0 2-12 16,0-2-15-16,0 0-18 16,0 0-6-16,0 0-21 15,0 0-16-15,-12 0-105 0</inkml:trace>
  <inkml:trace contextRef="#ctx0" brushRef="#br0" timeOffset="-14282.16">22881 13133 225 0,'0'0'22'0,"0"0"-22"15,0 0 0-15,0 0 27 16,0 0 30-16,0 0-28 16,-81-5-5-16,62 7 8 0,-3 7 6 15,-3 2-9-15,-5 1 8 16,-3 3-9-16,-1 2 4 16,1 0-5-16,2 0 0 15,2 1-15-15,7 0 5 16,7-5-11-16,2 0 3 15,5-2-2-15,4-1-5 16,1 0 1-16,1-1 3 16,2 2-3-16,0 4-1 15,0 1 1-15,14 5 4 16,8 4 5-16,11 3-1 16,9 3 2-16,7 0-5 0,7 0 4 15,3-2-7 1,-1-7 2-16,-7-4-1 0,-7-4 1 15,-8-3-1-15,-11-4-4 16,-8-3 6-16,-5-1-2 16,-6-3 5-16,-5 0-3 15,-1 0 2-15,0 0 6 16,0 0 3-16,0 0 1 16,0 0-5-16,0 0-3 15,0 0-7-15,0 0-2 16,0 0-3-16,0 0 0 15,0 0-3-15,0 0-7 16,0 0-12-16,-1 0-21 0,-11 0-15 16,-5 0-28-1,-12-14-53-15,-12-5-25 0,-14-6-51 16</inkml:trace>
  <inkml:trace contextRef="#ctx0" brushRef="#br0" timeOffset="-12229.57">22185 12576 19 0,'0'0'23'0,"0"0"-23"16,0 0 0-16,0 0 1 15,0 0 72-15,0 0-15 16,10 0-14-16,-10 0-6 16,0 0-5-16,0 0 1 15,0 0-5-15,0-5-4 16,-12-2-14-16,-1 1-3 16,-8-5 5-16,-4 3 6 0,-5 0-6 15,-4-1-1-15,-7 2-2 16,-5 0-4-16,-5 1 6 15,-1-1 0-15,0 2 1 16,2-1 5-16,1 3-3 16,0 0-1-16,-3 3-1 15,1 0 3-15,5 0-3 16,1 0 2-16,5 0 2 16,2 0-5-16,2 0 0 15,2 2-3-15,-1 1 0 16,5-1 1-16,-1 3 0 15,-1-1 2-15,-2 3-3 16,-2 1-5-16,-3 1 0 16,3 1 7-16,-1-2 0 15,6 0 2-15,5 0 1 0,1 0-3 16,0 2-3-16,2 1-2 16,4 1 0-16,-2-2-2 15,5 3 2-15,-1 0-6 16,4 3 0-16,1 1 0 15,1-3-2-15,0 3 1 16,1 1-1-16,1 2 2 16,-1 1 0-16,1 2 1 15,-1 2-1-15,-2 3 0 16,0 6 4-16,-2 2-4 0,-1 5 1 16,5-1 0-1,0 1 0-15,2 0-1 0,4-6 0 16,1-1-1-16,1 0 1 15,2-1 2-15,0 0-1 16,0 1 0-16,3 2 1 16,6-3 0-16,3 0 0 15,1 2-2-15,4-3 6 16,-1 4-4-16,4-3-1 16,1 0 3-16,3 0-2 15,1-7 1-15,2 0-3 16,1-3 6-16,2-1 1 15,3-1-3-15,1 1-2 0,6-2 5 16,8 1-3 0,4-1 3-16,4 0-5 0,3 0 1 15,2-5 0-15,4 1-3 16,0-2 0-16,4-3 1 16,1 1-1-16,0-3 6 15,1 1-6-15,0-1 1 16,-1-3 1-16,0 1 1 15,0-3-3-15,-4 0 0 16,-2-3-2-16,-5-1 5 16,0 0-4-16,-1 0 2 15,-3 0-1-15,0 0 1 16,-3-5 0-16,-4-5 0 16,-2-1-1-16,-4-4 1 0,0-3 0 15,-3-3 3-15,-3-2-3 16,-3-1 3-16,-2-4-2 15,0-1 1-15,-2 0 0 16,0-3-2-16,-2 3 3 16,-5 0-2-16,-2-4 0 15,-1-2-2-15,-2-3 1 16,-2 0-1-16,-3-2 2 16,-1 0 4-16,-3-7-6 15,-2-3-4-15,0-3 4 16,-6 0 2-16,0 4-1 15,0-2 0-15,-4 4-1 16,-12 5 0-16,-3 2 2 16,-5 6 2-16,-4 4-1 0,-5 4-3 15,-4-1-1-15,-4 3-2 16,-3 1 0-16,-3 2 3 16,-2 3-3-16,0 2 3 15,0 3-1-15,2 4-2 16,1 1 0-16,1 3 3 15,4 0 0-15,3 4 0 16,7 0-1-16,4 0 1 16,4-2 0-16,3 3 0 15,4 0 0-15,1 0-1 16,0 0 1-16,1 0 0 16,1 0-1-16,1 0-5 15,1 0 6-15,1 0-1 0,3 0 0 16,1 0-1-16,3 0 2 15,3 0-1-15,0 0 1 16,0 0 0-16,0 0 0 16,0 0-3-16,0 0 3 15,0 0 0-15,0 0 3 16,0 0-3-16,0 0 1 16,0 0-1-16,0 0 0 15,0 0 1-15,0 0-1 16,0 0 0-16,0 0-1 15,0 0-2-15,0 0 1 16,0-1 1-16,0-1 0 16,0 2 0-16,0 0 0 0,0 0-3 15,0 0 1 1,0 0 0-16,0 0-1 0,0 0 0 16,0 0-1-16,0 0-2 15,0 0 1-15,0 0-6 16,0 0-10-16,0 0-6 15,0 0-6-15,0 0-11 16,0-2-13-16,0-2-17 16,0-3-17-16,-5-4-80 15,-4-1-30-15</inkml:trace>
  <inkml:trace contextRef="#ctx0" brushRef="#br0" timeOffset="-9126.86">19917 14186 16 0,'0'0'54'0,"0"0"-6"16,0 0-3 0,0 0 10-16,0 0-3 0,0 0 10 15,0 0 0-15,12-9-11 16,-11 9-18-16,-1 0-6 15,2 0-11-15,-2 0-2 16,0 1-2-16,0 10-4 16,0 5 9-16,0 8 12 15,0 6 7-15,-9 7-4 16,-3 2-1-16,0 3 6 16,-2-3-13-16,1 4-2 15,3-2-9-15,-2 2 5 0,-2-1-8 16,2-3 5-16,1 2 3 15,-1 1-4 1,1-2 1-16,1 2 0 0,2-2-6 16,1 3-4-16,-1 3 1 15,0 1 3-15,1 2 2 16,0-2 0-16,1-2-5 16,-3-2-4-16,3 1 2 15,-1-1-2-15,-3 0 2 16,2-4-1-16,0 2 2 15,1 1-3-15,-2 0-2 16,0-1 0-16,0-2-2 16,0-5 2-16,0-5 3 15,0-4 2-15,0 0-5 16,1-1 0-16,0-1 3 0,2-2-3 16,0-2 0-16,1-5 0 15,2 3 1-15,-1-5 0 16,1 1 0-16,2-2 1 15,-1 1-2-15,-1-2 0 16,1 2 1-16,-1-1-2 16,3 1 2-16,-1-3-2 15,1 2 2-15,-2-4-1 16,1-2 0-16,-1 0 0 16,2-2 0-16,0-1-1 15,-1-2-1-15,1 0 1 16,0 0-1-16,0 0-6 0,0 0-1 15,0 0-9 1,0 0-14-16,-2 0-11 16,2 0-15-16,-3-5-30 0,-4-16-27 15,-3-5-77-15,-4-3-8 16</inkml:trace>
  <inkml:trace contextRef="#ctx0" brushRef="#br0" timeOffset="-8532.21">19159 15662 197 0,'0'0'13'16,"0"0"-13"-16,0 0 0 16,0 0 7-16,15 79 52 15,-8-52 9-15,2 3-16 16,2 5-19-16,1 1 11 16,0 1-9-16,-1 3-7 15,0-1-6-15,0-1-1 16,0 0-4-16,0-1 0 15,0-5-7-15,0-4-1 16,0-2-4-16,-4-9-1 0,3-5-1 16,-3-4 1-16,-1-6-3 15,3 1 0-15,1-3 2 16,7 0 1-16,5 0 3 16,12-8 0-16,11-11-3 15,6-6 1-15,7-5 1 16,1 2-6-16,3-1 0 15,-1 4 0-15,-6 1 1 16,-4 3 0-16,-8 2-1 16,-6 2-1-16,-7 5 1 15,-6 2 0-15,-7 5 0 16,-9 0-1-16,-3 4-3 0,-5 1 4 16,0 0 3-16,0 0 1 15,0 0-3-15,0 0-1 16,0 0-2-16,0 0 1 15,0 0 0-15,0 0 0 16,0 0 1-16,0 0-3 16,0 0 1-16,0 0 2 15,0 0-1-15,0 0 1 16,0 0-1-16,0 0 0 16,0 0-1-16,0 0-1 15,0 0-2-15,0 0-3 16,0 0-8-16,0 0-5 15,0 0-8-15,0 0-17 0,0 0-19 16,-6 0-33-16,-6 0-17 16,-3-5-154-16</inkml:trace>
  <inkml:trace contextRef="#ctx0" brushRef="#br0" timeOffset="15415.96">2746 15831 160 0,'0'0'0'16,"0"0"-25"-16,0 0 25 15,0 0 10-15,0 0 21 16,0 0 13-16,0 0 12 0,-15-7 2 15,14 7-3-15,-8 0-21 16,-3 0-12-16,-4 0-4 16,-4 0 7-16,2 0 0 15,3 1 9-15,-4 3-1 16,2 0-9-16,-5 0-5 16,-3 2 1-16,-5-1 2 15,3 2-5-15,-3 1 2 16,-1 2-9-16,1 0-6 15,-4 3 7-15,-5 1 7 16,0 3-2-16,-4 3-4 16,1 6 3-16,2 3-1 0,0 2-4 15,1 1-2 1,3 2 2-16,0 1 1 0,-1 4 1 16,1 1-2-16,-1 1-1 15,-4 3 3-15,-3 3 5 16,5 1-4-16,-3 2-1 15,5 5-2-15,4 2 2 16,2-1 1-16,8 4 2 16,1 2-6-16,3 0 4 15,2 5-1-15,1 0-1 16,7 1 4-16,-2 1-2 16,1 2-1-16,7 3-2 15,0 2 2-15,0 0 0 16,3 3-1-16,0 1 5 15,0 0-3-15,6-1-3 0,7-1-2 16,-1-2-2-16,2-2 3 16,5 1-7-16,0-8 2 15,-2-8 1-15,7-4-2 16,-2-4 0-16,3-6 0 16,3-1 0-16,3-1-2 15,4-4 3-15,3 0-2 16,7-4 3-16,4-4-1 15,-3 0 2-15,3-4-3 16,-2 2 3-16,0-3-1 0,5-2-1 16,5 0-4-1,2-1 2-15,2-4 0 0,4 0 2 16,4-2 0-16,-2-6-1 16,8 5-1-16,-1-5-1 15,4-2-1-15,1 3 2 16,-3-2-2-16,0 1 0 15,3-2 2-15,-1 1-2 16,-7-3 0-16,-2 4 0 16,-9 2-4-16,-2-1 4 15,-3 1-3-15,-3 1 0 16,3-2 2-16,-1-1 1 16,6-1-2-16,1-4 2 15,10 2-1-15,7 0-3 16,10 2 3-16,11 0 1 0,14 1 1 15,17-2-1-15,0 1 1 16,10-3-2-16,-6 0-1 16,-5 2 1-16,0-4 0 15,1 0 1-15,-2-1 0 16,4-4 1-16,3 6-1 16,-3-6 5-16,-7 0-5 15,-9 0-1-15,-8 0 1 16,-8 0 0-16,-2 0 0 15,-7 0 1-15,-4 0 1 16,1 0-1-16,0 0 0 16,3 0-1-16,0 0 0 0,6 0 3 15,-2 0-3 1,-2 0-2-16,-1 0 2 0,-7 0-1 16,-1 0 1-16,2 0-4 15,0-4 4-15,2-2 1 16,-2-1-1-16,2-2-2 15,-3-1 2-15,-6 0 1 16,0 0-1-16,-4-1 0 16,1 3 0-16,-6-2 0 15,-4-1-1-15,-10-2 0 16,-9 2 1-16,-6 0 0 16,-2 0 1-16,-3 1 1 15,3 0-1-15,-2 0-1 0,2 1 0 16,1-2-2-1,2 3 2-15,-2-1-1 0,-1 3-1 16,0 0 2-16,-2 2 0 16,-1 0-1-16,-2-1 0 15,-1-1 1-15,0 0 0 16,0 2 1-16,0-6-1 16,-1 2 0-16,3 1 0 15,-1-4 1-15,5 0-1 16,-2-5-7-16,3 0-2 15,6-5-6-15,-2 0-1 16,0-1 1-16,0-2-1 16,-5 1 11-16,-2 1 1 15,-3-2 1-15,-3 2-2 0,-1-1 5 16,0-3-1-16,3-3 0 16,0-3-1-16,1-3 1 15,2-5-3-15,4-3-3 16,0-7 0-16,-2 0-7 15,-4-1 0-15,-4-4 5 16,-2 4 4-16,-4-4-1 16,3 0 1-16,-1 2 4 15,2 0-4-15,-1 6 5 16,-2 1-1-16,3-1 2 16,-4 2-1-16,0-4 1 15,-3-1 1-15,-2 1-2 16,-4-1-1-16,-7 3 1 0,-5 1 0 15,-3 3 1-15,0 2-1 16,0 4 3-16,0 0 3 16,-9 2-4-16,-2-2-2 15,-2 2 0-15,-2-1 0 16,0-3 0-16,-3 0-3 16,-3-7 2-16,2 0 1 15,-4-3-5-15,4-7 5 16,-3 3-1-16,2 0 1 15,-5 5 0-15,0-2-1 16,-8 1-2-16,-8-4-5 16,-6 1-3-16,-8 2-4 15,-5 1 1-15,-9 2 2 0,-1 4 1 16,-3 2 6-16,-9 4 2 16,0 2 3-16,-6 1-2 15,-2 0 2-15,-6 2-2 16,-3 0 0-16,-4 2 2 15,-3 1 1-15,-3 2-1 16,-1-2 0-16,-2 1-2 16,-6-1 1-16,5-1-12 15,-2 3-10-15,9 0 2 16,4 4 15-16,5-2-1 16,-1 2 1-16,-2 1 1 15,3 1-4-15,-6 2 3 16,-1 4-3-16,-2 1 6 15,-6 1-2-15,-7 5-3 0,-2 1 0 16,-3 1-8-16,0 4 4 16,3 1-4-16,-1 1 5 15,4 0 6-15,-3 0 2 16,0 4 2-16,0 0 1 16,-3-2 0-16,2 2 0 15,0-4 1-15,1 0 0 16,8 0-1-16,5 0 3 15,1 0-3-15,8 2 6 16,5-1-2-16,5 1-2 0,4-1 0 16,9 0-2-1,1 0 1-15,2 1 1 0,3-2 0 16,-3 0-1-16,3 0 0 16,1 0 0-16,-1 0-1 15,-3 0 1-15,-2 0-1 16,-7 0 0-16,0 0 0 15,-5 0 0-15,-2 0 0 16,1-2 0-16,3 1 1 16,4 0 0-16,2 0 1 15,-1-1-2-15,-1 1 0 16,1-1 1-16,-1 2-1 16,-1 0 0-16,-3 0 0 15,-3 7 0-15,-3 5 1 16,9-1 2-16,3 1 3 0,10-2-3 15,11 0-3-15,9-1 0 16,4-1 0-16,6-1-2 16,2 1-2-16,1-1-3 15,2-4-14-15,-2-1-29 16,3-2-107-16,0 0-32 16,5-4-46-16</inkml:trace>
  <inkml:trace contextRef="#ctx0" brushRef="#br0" timeOffset="16902.74">5776 17211 9 0,'0'0'28'0,"0"0"4"16,0 0 3-16,0 0-2 15,0 0-13-15,0 0-3 16,0 0 4-16,0 8 4 16,0-4 0-16,0 2-2 15,0-6 5-15,0 5 8 16,5 2 3-16,8 3-4 15,7 4-2-15,5 1-2 16,9 3-5-16,10-1-6 0,12 2-1 16,13-1 7-1,13 0-1-15,15 1-9 0,8-4 4 16,12 1-3-16,7-2 2 16,5 0-3-16,5-4 9 15,-6-3-10-15,-4-3-3 16,-11-3-4-16,-10-1-8 15,-10 0 5-15,-13 0-2 16,-11 0 1-16,-11-5-3 16,-12-1 0-16,-8 1 4 15,-10 0-1-15,-4 3 2 16,-6 0 7-16,-8 2-2 16,-4 0-1-16,-6 0-2 15,0 0-2-15,0 0 5 16,0 0 0-16,0 0-4 0,0 0-2 15,0 0 1-15,-1 0-2 16,1 0 6-16,-2 0-2 16,2 0 8-16,0 0-7 15,0 0 0-15,0 0-1 16,0 0-3-16,0 0-3 16,0 0 3-16,0 0-5 15,0 0 1-15,0 0 1 16,0 0-1-16,0 0-1 15,0 0 0-15,0 0-1 16,0 0 1-16,0 0-2 16,0 0 2-16,0 0-4 0,0 0-1 15,0 0-1-15,0 0-5 16,0 0 2-16,0 0-7 16,0 0-6-16,0 0-8 15,0 0-24-15,0 0-25 16,0-5-26-16,-3-9-42 15,-6-6-152-15</inkml:trace>
  <inkml:trace contextRef="#ctx0" brushRef="#br0" timeOffset="19045.19">5735 18208 59 0,'0'0'41'16,"0"0"-41"-16,0 0-6 15,0 0 6-15,0 0 5 0,0 0 8 16,0 0-5 0,-5 2-2-16,5-2 5 0,0 0-1 15,0 2-4-15,0 2 3 16,6 2 5-16,4 1 5 15,4 0 4-15,8-1 1 16,11 7 13-16,12-3 1 16,21 6 3-16,20-2-5 15,24 3-2-15,25-2-3 16,23 2-11-16,29 1-3 16,20 1-5-16,17 1-8 15,7-1-4-15,-6 1 0 16,-5-4 1-16,-15 5 0 15,-17-7-1-15,-28-1-1 0,-26 0-3 16,-31-4 7-16,-31-4-3 16,-20 0 3-16,-21-5 9 15,-17 1-3-15,-4-1 11 16,-8 0 0-16,-2 0 12 16,0 0-1-16,0 0-5 15,0 0-14-15,0 0-5 16,0 0-2-16,0 0 0 15,0 0-3-15,0 2-1 16,0-2-1-16,0 0-3 16,0 0 1-16,0 0-1 15,0 0 2-15,0 0-3 16,0 0 1-16,0 0 2 16,0 0 0-16,0 0 0 15,0 0 0-15,0 0 1 0,0 0 0 16,0 0 0-16,0 0 0 15,0 0-2-15,0 0 0 16,0 0-4-16,0 0-1 16,0 0 4-16,0 0-3 15,0 0 4-15,0 0-5 16,0 0-1-16,0 0-1 16,0 0-1-16,0 0 3 15,0 0-4-15,0 0 1 16,0 1 3-16,0-1 2 0,0 0-2 15,0 0 6 1,0 0-6-16,0 0 0 0,0 2-4 16,0-2-4-16,0 0 0 15,0 0-6-15,0 0-3 16,0 0-7-16,0 0-7 16,0 0-23-16,0 0-24 15,1-11-95-15</inkml:trace>
  <inkml:trace contextRef="#ctx0" brushRef="#br0" timeOffset="23990.17">1958 16968 69 0,'0'0'0'16,"0"0"-5"-16,0 0 5 0,-83-1 5 15,62 1 37-15,-4 0-5 16,-1 7-9-16,1 3 4 16,-2 3-1-16,-1-2-3 15,-5 4-6-15,0 2 2 16,-6 5 6-16,-1 3-13 15,-5 5-1-15,-2 1-3 16,0 2 2-16,0 5 14 16,3 4-6-16,3 1-4 15,3 1-3-15,1 6 1 16,6 4-4-16,1 4 1 16,3 6-1-16,3-1-8 15,3-1 2-15,6 1 1 0,6 0-1 16,3 1 1-16,6 3 1 15,0-2-1-15,0-5 0 16,9-4-5-16,5-6 8 16,5-1-3-16,2-6-4 15,3-4-1-15,0-3 3 16,4-5-6-16,-1-4 2 16,6 1 1-16,0-8 5 15,1-1-5-15,6-7-3 16,5-4 4-16,1-3 0 15,8-5 0-15,1 0 3 16,-1 0 2-16,1-2 0 0,-4-6-2 16,1 1-4-16,0-3 0 15,-4 0-2-15,-12-1 0 16,-9 5-1-16,-17 4 3 16,-9-2-3-16,-1 0 1 15,0 4 6-15,0 0-7 16,0-10-3-16,-13-6-24 15,-12-7-80-15,-17-10-20 16,-3 1 24-16,5 2 11 16,1 7 57-16,14 5 35 15,8 5 2-15,4 7 7 16,10 0 1-16,3-1 11 16,0 0-9-16,9-3 2 0,13-3 5 15,11 3 21-15,7 3-19 16,11 4 9-16,7 3-13 15,-4 0-7-15,-2 8-1 16,-10 7-5-16,-9 5 4 16,-8-3 1-16,-8 5 3 15,-9 2 20-15,-8 3-10 16,0 5 3-16,-13 7 9 16,-15-2-11-16,-5-1-3 15,-4-3 4-15,-4-3 1 16,-2-4-5-16,0-3-8 15,0-2-7-15,7-7-5 0,9-2-2 16,12-2-5 0,9-6-15-16,3-2-34 0,1 2-39 15,2-2-75-15,0-2-64 16</inkml:trace>
  <inkml:trace contextRef="#ctx0" brushRef="#br0" timeOffset="35222.2">1472 11206 124 0,'0'0'0'0,"0"0"-25"16,0 0 25-16,0 0 33 15,0 0 1-15,0 0 0 16,0 0-6-16,-3-17-6 16,3 17-2-16,0 0-8 15,-7 5-8-15,-2 18 8 16,-5 6 28-16,-2 3-7 15,2-3-19-15,4-7 9 16,6-8-2-16,1-8-8 0,3-4-5 16,0-2 4-16,0 0 0 15,0 0 15-15,0 0 3 16,0 0 0-16,0-6 4 16,0-10-6-16,0-1-21 15,1 1-1-15,-1 7 17 16,0 8 14-16,0 1-9 15,0 0-16-15,0 0-12 16,0 4-2-16,0 7 2 16,-3 0 0-16,2-2 5 15,1-4-5-15,0-5-2 16,0 0 1-16,0 0 1 16,0 0 5-16,10 0 11 15,5-7 4-15,6-6 3 0,-6-7-3 16,-3 0-4-16,-5 3 3 15,-4 7-5-15,-3 3 11 16,0 6 9-16,0 1-21 16,0 0-7-16,0 0-6 15,0 0-5-15,0 0-6 16,0 0 0-16,0 0 1 16,0 0-4-16,0 0-8 15,0 1-9-15,0 4-12 16,0-3-28-16,0 4-42 15,0-1-8-15,0 1 2 16,0 0-28-16,0-6-81 16</inkml:trace>
  <inkml:trace contextRef="#ctx0" brushRef="#br0" timeOffset="37138.56">1958 11028 0 0,'0'0'64'0,"0"0"-2"16,0 0-8-16,0 0-6 15,0 0-8-15,0 0 1 16,11-7 8-16,-11 1 0 16,0-2-6-16,0 0-11 15,-3-2-8-15,-12-3-3 16,-3 2 12-16,-6 2-13 16,-7 2-15-16,3 2 2 15,-4 4-4-15,-2 1-3 16,4 0 0-16,2 6 4 15,1 10-4-15,2 10 1 16,5 5 3-16,2 4 1 16,6 3 3-16,8-2-8 0,4-3 0 15,0-3 3-15,4-5-3 16,11-5 3-16,6-4-2 16,6-6 2-16,4-6 7 15,7-4 8-15,2-4-11 16,9-18 2-16,-2-7 4 15,-1-7-5-15,-12-2-1 16,-6 5 0-16,-14 6 5 16,-7 11 9-16,-4 8 16 15,-3 6-4-15,0 2-4 16,0 0-19-16,0 10-10 16,-13 23 0-16,-4 13 0 0,-2 9 7 15,5 4-1 1,1-4-4-16,6-5 4 0,-1-5-6 15,2-7-1-15,2-4 1 16,1-5-5-16,0-6-12 16,3-1-4-16,0-4-37 15,0-4-43-15,0-2-6 16,0-1-16-16,0-5-17 16,6-6-82-16</inkml:trace>
  <inkml:trace contextRef="#ctx0" brushRef="#br0" timeOffset="38340.79">2293 10959 26 0,'0'0'111'0,"0"0"-111"16,0 0-5-16,0 0 5 15,0 0 19-15,0 0-8 16,-3 5 25-16,3-1-2 15,3 0-4-15,7-1 7 16,4-2-2-16,5-1 13 16,9 0-16-16,8-1 6 15,6-12-9-15,7-2-14 16,-4 0-9-16,-8 1 0 0,-7 3 2 16,-12 5 0-1,-12 4-1-15,-1 2 2 0,-5 0 2 16,0 0 6-16,0 0-8 15,0 25-7-15,-11 16 23 16,-3 20 41-16,-5 16-25 16,0 6-7-16,1 0-12 15,0-7 5-15,9-7-13 16,1-7-6-16,4-5-2 16,-2-5 1-16,3-9-5 15,0-9 1-15,3-7-3 16,-1-11-1-16,1-2-6 15,0-5-16-15,-2 2-32 0,1-4-58 16,-4-3-53 0,-4-4-26-16</inkml:trace>
  <inkml:trace contextRef="#ctx0" brushRef="#br0" timeOffset="39238.51">1527 12364 255 0,'0'0'0'16,"0"0"-17"-16,0 0 17 16,0 0 11-16,0 0 22 15,0 0-2-15,6-6 7 16,-6 6-18-16,0 0-12 15,0 0-3-15,2 0 0 16,-2-1 4-16,0 0 12 16,1-1-6-16,1 0-8 15,-1-2 0-15,1 0 5 16,-2 0-3-16,0 1 2 0,0 3 14 16,0 0 8-1,0 0-18-15,0 0-2 0,0 0-9 16,-9 11-2-16,-6 6 0 15,3 1 4-15,6-4-1 16,0-2-3-16,6-7-2 16,0-3 0-16,0 0-1 15,0-2 1-15,0 0 3 16,0 0 3-16,0 0 2 16,0 0 3-16,0-10-2 15,0-5-3-15,0 0-6 16,-6 1 1-16,-1 4 7 15,-1 3-7-15,5 3-1 16,3 2-1-16,-3 2-2 16,3 0-5-16,0 0-16 0,0 0-20 15,0 0-36-15,0 0-44 16,-4 0-30-16</inkml:trace>
  <inkml:trace contextRef="#ctx0" brushRef="#br0" timeOffset="39837.21">1872 12045 225 0,'0'0'29'0,"0"0"-28"15,0 0-1-15,0 0 40 16,0 0 11-16,-79-19-29 16,70 19-5-16,-6 15-4 15,-6 15 6-15,-7 13 6 16,-2 12 3-16,2 9-7 15,1-2-5-15,3-4-12 16,9-9 3-16,7-14 0 0,3-8 3 16,3-13-1-16,2-7-8 15,0-5 0-15,0-2 1 16,2 0 5-16,11-6 17 16,15-14 12-16,8-13-14 15,11-9-9-15,2-5-8 16,-2-1-2-16,-5 13 2 15,-15 9-5-15,-7 12 0 16,-13 12 0-16,-6 2-3 16,-1 0 3-16,0 13-4 15,0 26 4-15,0 17 73 16,0 8-24-16,0 4-32 16,-7-7-10-16,1-6 4 15,-3-6-5-15,3-6-6 0,0-5 0 16,-3-7-1-16,3-7-4 15,2-7-25-15,4-3-38 16,0-6-25-16,0-5-33 16,1-3-17-16,11-11-46 15</inkml:trace>
  <inkml:trace contextRef="#ctx0" brushRef="#br0" timeOffset="40986.04">2496 12181 163 0,'0'0'21'0,"0"0"-21"15,0 0 0-15,0 0 14 16,0 0-1-16,0 0 2 16,-14 33 30-16,7-8-8 15,-5 9-2-15,-4 9-1 0,-1 6 3 16,1 7 7 0,-1-2-8-16,1-1-5 0,7-3-10 15,3-6-8-15,3-4 8 16,3-8-5-16,0-5-3 15,0-9-9-15,4-8-1 16,10-3 3-16,2-7 2 16,9 0 12-16,8-4 15 15,6-19-9-15,9-8-10 16,-2-3-4-16,-2 3-6 16,-9 6 1-16,-9 13-7 15,-13 6 1-15,-7 6-2 16,-6 0-1-16,0 7 2 15,0 24 14-15,0 18 57 16,0 13-25-16,0-1-28 0,0-4-15 16,0-10 2-16,0-8-3 15,-3-7-2-15,0-7 0 16,-2-5-1-16,2-6-7 16,-1-4-22-16,3-4-31 15,-1-3-46-15,-2-3-19 16,-5-7-9-16,-6-25-77 15</inkml:trace>
  <inkml:trace contextRef="#ctx0" brushRef="#br0" timeOffset="43027.87">2794 10333 279 0,'0'0'8'0,"0"0"-8"0,-113-43-6 16,77 35 6-16,-3 1 13 15,-1 0 12-15,-5 1 14 16,-4 4-6-16,-1 0 0 15,-6 2-8-15,-4 0-5 16,-4 0-2-16,1 10 2 16,-1 0-12-16,-7 5-4 15,-7 3 6-15,-10 8 7 16,-3 3 4-16,0 8-5 16,0 0-2-16,3 3 6 0,4 1 4 15,1-1 2-15,4 0-5 16,4 3-12-1,1 0 3-15,5 0 1 0,-1 2 7 16,4 4 0-16,3 3 2 16,4 4-1-16,-1 6-2 15,5 8-5-15,-6 10 12 16,3 11 1-16,8 17-8 16,7 16-10-16,15 14 1 15,7 8-8-15,6 4 4 16,6-7-5-16,9-6 1 15,0-4 4-15,0-10-3 16,0-2 2-16,6-3 0 16,10-7-5-16,2-8 3 15,9-4 2-15,3-9-4 0,15-4 1 16,10-3-2-16,6-6 1 16,8-5-2-16,2-5 2 15,7-6-1-15,7-2 0 16,12-8 1-16,7-4-1 15,2-10 0-15,3-10 0 16,3-7 2-16,3-9 1 16,7-8-2-16,10-3 0 15,2-2 3-15,2-17-4 16,-5-1 0-16,-6-8-1 0,-7-1 0 16,-6-4 1-1,-9-2 0-15,-6-6-2 0,-6-3 2 16,-3-3-1-16,-3-5-3 15,-9-2 1-15,-6-7 0 16,-7-4-2-16,-8-4 5 16,-3-7-1-16,-3-9-1 15,1-9-2-15,-4-14-6 16,0-7 3-16,-4-2 1 16,-9 1 2-16,-9 5 4 15,-5 5-1-15,-11 4 1 16,-8 3 0-16,0 3 3 15,-12 2-2-15,-9-6 5 16,-6 0-6-16,-3-1 3 16,-4 1-3-16,-2 7-1 0,-6 5 0 15,-4 4 1-15,-8 7 0 16,-3 4 0-16,-8 6-1 16,-8 6-1-16,-5 2 1 15,-5 7-1-15,1 7 1 16,2 7-1-16,0 4 1 15,7 7-2-15,-5 9-2 16,2 5 3-16,-1 6 2 16,2 4-3-16,8 3 2 15,4 0-5-15,11 0 0 16,1 10-14-16,8 5-24 16,-6 3-8-16,4 5-17 0,-12 15-21 15,-10 19-22 1,-15 17-44-16,-9 9-131 0</inkml:trace>
  <inkml:trace contextRef="#ctx0" brushRef="#br0" timeOffset="152721.51">29485 16918 369 0,'0'0'0'0,"0"0"-54"0,0 0 13 15,0 0 41-15,0 0 19 16,0 0 21-16,-12 9-8 15,4 7-2-15,0 3-1 16,0 9-1-16,1 6-6 16,-1 6-8-16,-1 1 4 15,2-4 4-15,2-3 5 16,5-6 4-16,0-3-11 16,0-9-8-16,11 0-7 15,13-9-4-15,15-7 0 0,17 0-1 16,26-27 4-1,23-27 3-15,30-27 8 0,25-19-10 16,20-14-3-16,24 1 0 16,6 7 3-16,-7 17-3 15,-17 19 1-15,-35 21-2 16,-32 15 6-16,-28 15-7 16,-28 9 4-16,-24 6 3 15,-17 4-7-15,-15 0-1 16,-5 0 1-16,-2 0 5 15,0 0 2-15,0 0 3 16,0 3-3-16,0 1-5 16,0 0 0-16,0 2-1 15,0-2-1-15,0-2 0 0,0-2-3 16,0 0-5-16,0 0-9 16,0 2-7-16,0 0-15 15,0-2 0-15,0 0-17 16,0 1-22-16,0-1-27 15,-2 3-10-15,-5-1-74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46:17.585"/>
    </inkml:context>
    <inkml:brush xml:id="br0">
      <inkml:brushProperty name="width" value="0.05292" units="cm"/>
      <inkml:brushProperty name="height" value="0.05292" units="cm"/>
      <inkml:brushProperty name="color" value="#FF0000"/>
    </inkml:brush>
  </inkml:definitions>
  <inkml:trace contextRef="#ctx0" brushRef="#br0">7774 3843 81 0,'0'0'0'0,"0"0"0"16,0 0-28-16,0 0 25 15,0 0 3-15,0 0 4 16,0 0 6-16,-46-43 1 15,46 41 14-15,0 2 4 0,0 0-2 16,0 0 3-16,0 0-4 16,0 0-6-16,0 0-3 15,0 0 0-15,0 0-2 16,0 0 0-16,7 0-2 16,8 4 16-16,3 3-2 15,9-2-8-15,6-2-6 16,4 3 5-16,9-3 0 15,8-2-2-15,3-1-4 16,14 1 0-16,1-1 1 16,4 0 0-16,-1 0-3 15,5 0 0-15,1 0-3 0,7-2 2 16,3-3 3 0,4 0 1-16,4 2 0 0,2 1 1 15,-1 1-4-15,3 1-1 16,3 0-4-16,2 0-1 15,2 0 1-15,-3 0-2 16,1 1-2-16,-5 1 0 16,1-1-1-16,-1 1 0 15,-1-2-1-15,1 4 1 16,-1-1 1-16,1 1 1 16,8 1-2-16,-1 0 0 15,8-3 1-15,4 2 0 16,2-1-1-16,2-1 0 0,2-1 1 15,-1 1 0-15,1 0 0 16,-3 0 1-16,2 0-1 16,-2 4-1-16,-1-3 0 15,-3 1 0-15,-9-1 0 16,-2 0 0-16,1-1 1 16,-4-2 0-16,3 0 4 15,3 0-1-15,1 0 5 16,10 0-4-16,2 0 2 15,0 0-1-15,3 0-2 16,-8 0-4-16,-2 0 1 16,-1 0 2-16,-7 0 0 0,0 0 0 15,-4 0 0 1,-1 1 3-16,3 4-5 0,-1-1 2 16,2-2 1-16,2 3 0 15,1-4-3-15,2-1-1 16,3 0 1-16,0 0 4 15,2 0-3-15,-3 0 3 16,4 0-3-16,0 2-2 16,-2 0 2-16,-3 1 2 15,-6-2-4-15,-6 4 0 16,-6-2-1-16,-2 2 1 16,-4-2-3-16,-2 3 4 0,-1-4-1 15,-1 2 2-15,2-2-1 16,-2-1-1-16,3 1 0 15,0-1 1-15,-4 0-1 16,-6 1-1-16,-7 0 0 16,-1-2 1-16,-6 0 0 15,0 0 0-15,-3 0 0 16,0 0 1-16,1 0-2 16,0 0 2-16,3 0-1 15,0 0 0-15,-1 0 0 16,0-1 1-16,2-2-1 15,-2 1 0-15,4-1 0 16,-2 3 0-16,-2-2 1 16,-2-1-2-16,-7 2 0 15,-3-3 1-15,0 1 0 0,0 0-1 16,1 1 1-16,0 0 0 16,1 1 1-16,0-2-1 15,-2 2 0-15,-1-2-1 16,-1 1 1-16,-2 0 1 15,-5-2-1-15,-1 2 0 16,-5 2 0-16,-5-1 0 16,-6 1 0-16,-3 0-1 15,-6 0-1-15,-3 0 2 16,-4 0 0-16,-4 0 2 16,-3 0-2-16,-1 0 0 15,-3 0 1-15,-2 0-1 16,0 0 1-16,0 0 0 0,0 0 1 15,0 0 1-15,0 0 1 16,0 0 1-16,0 0-1 16,0 0 0-16,0 0-1 15,0 0-2-15,0 0-1 16,0 0-1-16,0 0-1 16,0 0 0-16,0 0-7 15,1 0-19-15,6 0-29 16,5 0-33-16,2 0-44 15,-1-3-90-15</inkml:trace>
  <inkml:trace contextRef="#ctx0" brushRef="#br0" timeOffset="2029.85">2008 3760 175 0,'0'0'10'0,"0"0"-10"15,0 0-43 1,0 0 13-16,0 0 30 0,0 0 5 15,0 0 2-15,0 0 7 16,86-7 3-16,-75 5 4 16,2-1 2-16,-2 1-8 15,2 2 2-15,-4 0 2 16,3 0 2-16,7 0 0 16,2 0 0-16,6 0 0 15,6 0 2-15,7 0-1 16,10 0-6-16,9 0 3 15,11 0-6-15,12-7 3 0,8 0 2 16,7 0-3 0,15-1 0-16,10 1 0 0,11-2-1 15,10 0-3-15,9 2-6 16,5 0 7-16,1 0 0 16,9 2-3-16,3-1-3 15,3 0 7-15,2 0-5 16,4 0 2-16,-3 0-6 15,-7-3 2-15,-1 3 0 16,-13-1 2-16,-6 0-2 16,-8 2 1-16,-11 2-1 15,-11 2 5-15,-7-1-2 16,-15 2 3-16,-9 0-4 16,-12 0 0-16,-3 0 4 0,-12 0-4 15,-6 0 2-15,-1 0-3 16,-6 0 20-16,-8 0-4 15,-4 0-14-15,-8 0-5 16,-4 0 1-16,-8 0-2 16,-4 0-3-16,-3 0 3 15,-1 0-1-15,-1 2 0 16,-1-2-1-16,-3 0 0 16,2 0-1-16,-2 0 0 15,-2 0-1-15,-1 0 1 16,2 0 0-16,-2 0 1 15,0 0-2-15,0 0 2 16,0 0-2-16,0 1 1 0,0-1-2 16,0 0 0-16,0 0-3 15,0 0-3-15,0 0-2 16,1 0-4-16,5 0-2 16,-2 2 2-16,4-1-2 15,-2 1-3-15,2-1-11 16,0 1-11-16,0 0-12 15,-4-2-8-15,2 2-1 16,-1 0-4-16,2-2-27 16,-1 0-22-16,-4 0-71 15</inkml:trace>
  <inkml:trace contextRef="#ctx0" brushRef="#br0" timeOffset="8405.49">8102 6055 23 0,'0'0'0'16,"0"0"-1"-16,0 0 1 15,0 0 10-15,0 0 31 16,0 0 18-16,0 0-17 16,0 0-13-16,-71-19-8 15,69 19-4-15,-1-1-3 16,-1 0-2-16,1-1 2 15,0 1 5-15,0-2-2 16,-5-2-2-16,-2 2-3 16,-5 0-1-16,3-1 2 15,-3 1 2-15,0-1 5 16,-4-1-7-16,1 1-8 16,-5 1 4-16,1-1 0 0,-3 0 0 15,2 2 3-15,-7-1-2 16,-5 2-4-16,1 1 4 15,-2 0-3-15,0 0 0 16,-2 0-5-16,-3 0 5 16,-1 0-4-16,-3 6 4 15,2 4-4-15,1 1 3 16,-2 3 0-16,2 1 0 16,-2 2 0-16,3-3-1 15,3 4-3-15,7-3 3 16,4 1-2-16,2-1 2 15,7-3-4-15,-3 4 0 0,9-4 0 16,-3 2-1 0,2 1 4-16,-2 2-1 0,1 2 2 15,0 4 1-15,0 2-3 16,-1 1 2-16,0 4 2 16,-1-1 0-16,4-1-2 15,0-1 3-15,3-1-6 16,0-3 1-16,3 3 0 15,0 1-1-15,1-3 4 16,1 4-1-16,3-7-5 16,1 2 2-16,0-1 1 15,0 0-2-15,0 0 0 16,1 3 2-16,8 0 0 0,0 0 4 16,5-2-4-1,0 4 2-15,0-4-1 0,5 0 5 16,2 0-3-16,-1-1 1 15,2-1-3-15,3 2-1 16,2 0 7-16,1-1-5 16,2 1-1-16,0 2 2 15,7 1 2-15,4 1-5 16,1 3 10-16,5-5-11 16,-3 0 1-16,3 0 0 15,0-4 0-15,0 1 1 16,2 0 3-16,-1-1-5 0,1-1 1 15,1 0 2-15,2-3-3 16,0 1 2-16,2 0 2 16,0-4-3-16,1 1-2 15,4 2 6-15,1-3-6 16,9 1-1-16,-2-1 5 16,-1-2-3-16,-4-1 1 15,-2-1-1-15,4 0-1 16,0-3-1-16,0 1 0 15,-3-1 0-15,-4 0 3 16,3 3-1-16,-2-6-1 16,2 2 0-16,1 0 0 15,-1-2 0-15,1 1-1 16,1-1 3-16,3-2 0 16,2 0 0-16,6-2-1 0,0 3-2 15,3-3 1-15,-3 0-1 16,2 0 1-16,1 0-1 15,0 0 0-15,1 0 0 16,-2 0 1-16,-1-3-1 16,-2 0 1-16,-3-4-1 15,2 1 1-15,-5-1 4 16,-2-2-5-16,-3 2 0 16,0-1 2-16,-1 0-2 15,0-1 2-15,-1-1-2 16,-3 1 3-16,-2-2-3 15,-7 1 2-15,-3-1-2 0,-4 1 1 16,0 0-1-16,0-1 1 16,1 0 1-16,-1-1-2 15,-1-1 0-15,0 1 1 16,-2-1 1-16,4-1-2 16,1 0 0-16,4-1 0 15,1-1 0-15,2-1-2 16,0 2 2-16,2-1-1 15,3 0-1-15,-5-1-5 16,0-1 4-16,2 0-2 16,-3-3 0-16,4 0 2 15,-3 0 3-15,0-4 0 16,-4 5 0-16,-6 0 0 0,-9 0 0 16,-8 3 0-1,-4-1 3-15,-6-1-1 0,-2 0 1 16,-1 0 1-16,-3-9-4 15,-3 0 0-15,-1-2-1 16,-2-5-5-16,0-1 4 16,0 0-7-16,-6 2-5 15,-9 0 3-15,-4 2 11 16,-2 0-3-16,-3-1 0 16,-6 0 2-16,-2 4-3 15,-6-1 4-15,2-2 0 16,-1 3 0-16,-1 1 2 0,1 3-2 15,0 1-2-15,-2 1 2 16,2 3 0-16,-1-1 0 16,-2 3 2-16,4 1-1 15,-1 2 1-15,0-1-1 16,-5 3-1-16,2 1 0 16,-2 0 0-16,0 2 1 15,2 0-1-15,-1-2 0 16,0 1 1-16,-4 3-1 15,-1-3-1-15,-2 3 0 16,-1-1 2-16,1 1-1 16,-3 0 0-16,-1 1 0 15,-2-1 0-15,-2 3 0 0,-4 0 0 16,2-1 0 0,1 1-1-16,4-1 1 0,3 2-1 15,0 0 1-15,2 0 0 16,-3 2 0-16,-1-1 0 15,4 2-1-15,-3-1 1 16,1 2-2-16,2 0 2 16,-3 0 0-16,3 0 0 15,-1-4-2-15,-3 4 2 16,0-1 0-16,-5 0 0 16,3-1 0-16,-2 1 0 15,-2-1-1-15,-7 2-1 16,-2 0 1-16,-3 0-1 15,1 0 1-15,1 0-2 0,5 0-2 16,2 0 2-16,0 0 3 16,1 0 0-16,3 0-1 15,-1 0 1-15,0 0 0 16,3 0 0-16,-2 0-1 16,2 0 1-16,1 0-1 15,-1 0 1-15,3 2 0 16,4 1 1-16,0-2-1 15,2 2 0-15,-2-1 0 16,3 0 1-16,-1 2-1 16,3-4 0-16,1 3 0 15,2 0-2-15,7-2 2 16,0 2 0-16,5 0-1 16,3 0 0-16,4-2 1 15,6 2 0-15,0-1 0 0,8 1-2 16,2-2 2-16,-1 0 0 15,4 1 0-15,-1-2 0 16,-4 2-1-16,0 0 0 16,-2-2 1-16,-2 4-2 15,-1 0 2-15,0-1 0 16,-1 0 0-16,1-1 2 16,4 0-2-16,2-2 1 15,1 2 0-15,2-2 1 16,1 0-1-16,1 1 1 0,-1-1-2 15,2 0 2-15,0 0-1 16,-1 0-1-16,1 0 0 16,0 0 0-16,0 0 3 15,0 0-3-15,0 0 1 16,0 0-1-16,0 0 2 16,0 0 0-16,0 0 0 15,0 0-2-15,0 0 1 16,0 0-1-16,0 0 0 15,0 0 1-15,0 0-1 16,0 0 0-16,0 0 0 16,0 0 0-16,0 0 1 15,0 0-1-15,0 0-1 0,0 0-1 16,0 0-3 0,0 0-2-16,0 0-11 0,0 0-14 15,0 0-27-15,0 0-37 16,0 0-52-16,0-21-71 15</inkml:trace>
  <inkml:trace contextRef="#ctx0" brushRef="#br0" timeOffset="14237.79">20718 2069 13 0,'0'0'44'16,"0"0"10"-16,0 0-1 15,0 0 1-15,0 0-5 16,0 0-5-16,0 0-6 16,0 0-5-16,-5 0-5 15,4 0-3-15,1 0-8 16,0 0-8-16,0 1-3 15,0-1-4-15,-3 1-2 16,3-1 0-16,0 0 0 16,0 0 3-16,0 0-1 15,0 0 0-15,0 3 4 0,0-1 0 16,0 2-2 0,0 3 2-16,0 1 14 0,11 6 7 15,-1 2-14-15,1 5 6 16,5 6-1-16,2 5 2 15,-2 11 4-15,4 3 3 16,-5 8-1-16,1 4-7 16,-1 2-1-16,0 6-1 15,-2 3-5-15,4-1-8 16,-2-4 2-16,4-5-5 16,1-9-1-16,0-10-1 15,4-3-2-15,-2-8 3 0,1-3 0 16,1-6 0-1,1-9 0-15,5-5 2 0,7-6 3 16,14-4 1-16,15-29 5 16,23-20 6-16,22-20-5 15,29-25-6-15,29-17-4 16,26-14-2-16,23-6 0 16,7 3-1-16,-4 9-4 15,-15 16 5-15,-23 15 0 16,-29 20 1-16,-32 18-1 15,-31 12-2-15,-30 16 1 16,-20 11-1-16,-16 3 2 16,-13 10 0-16,-5-2 1 15,-4 3 0-15,0 1-1 16,-3 0 2-16,2 0 2 0,-2 0-1 16,0 0 0-16,0 0-3 15,0 0 4-15,0 0-4 16,0 0-1-16,1 0-1 15,-1 0 0-15,2 0 2 16,-2 0 0-16,0 0 0 16,0 0 0-16,0 0 0 15,0 0 1-15,0 0 0 16,0 0-1-16,0 0 0 16,0 0 2-16,0 0 0 15,0 0-1-15,0 0-1 16,0 0 1-16,0 0 1 0,0 0-2 15,1 0 1 1,-1 0-1-16,0 0 0 0,0 0 0 16,0 0 0-16,0 0 0 15,0 0-1-15,0 0 1 16,0 0-1-16,0 0 1 16,0 0 0-16,0 0 0 15,0 0-1-15,0 0 0 16,0 0 0-16,0 0 0 15,0 0 0-15,0 0-2 16,0 0 0-16,0 0 0 16,0 0-2-16,0 0 0 15,0 0 1-15,0 0-2 16,0 0 0-16,0 0 0 16,0 0 1-16,0 0 2 0,0 0 0 15,0 0 0-15,0 0 1 16,0 0-2-16,0 0 0 15,0 0 1-15,0 0-1 16,0 0-1-16,0 0-3 16,0 0 4-16,0 0-4 15,0 0 2-15,0 0 0 16,0 0 4-16,0 0-5 16,0 0 3-16,0 0 1 15,0 0-3-15,0 0 4 16,0 0-3-16,0 0 5 15,0 0 2-15,0 0-2 0,0 0 2 16,0 0-2-16,0 0 0 16,0 0 0-16,0 0 0 15,0 0-4-15,0 0 3 16,0 0-3-16,0 0-1 16,0 0-2-16,0 0-1 15,0 0 0-15,0 0 1 16,0 0-3-16,0 0 7 15,0 0 2-15,0 0-3 16,0 0 3-16,0 0 0 16,0 0 0-16,0 0 1 15,0 0 0-15,0 0 1 16,0 0-1-16,0 0 0 0,0 0 2 16,0 0-2-1,0 0-1-15,0 0 1 0,0 0 0 16,0 0-1-16,0 0 1 15,0 0-4-15,0 0 4 16,0 0-2-16,0 0-3 16,0 0 2-16,0 0-3 15,0 0 1-15,0 0-1 16,0 0-1-16,0 0-4 16,0 0-8-16,0 0-9 15,0 0-17-15,0 0-16 16,0 0-15-16,8 0-8 0,13 0-30 15,8-13-17 1</inkml:trace>
  <inkml:trace contextRef="#ctx0" brushRef="#br0" timeOffset="16317.51">2927 8168 12 0,'0'0'11'0,"0"0"-11"16,0 0-22-16,-96 0 21 0,77 0 1 15,7 0 0-15,4-2 5 16,1 2 1-16,4-2 9 16,3 1 4-16,0 1 6 15,0 0-9-15,0 0-13 16,0 0-3-16,0 0 4 15,0 0 15-15,0 0 11 16,-1 0 6-16,-5 0 9 16,-5 0-4-16,-8 1-17 15,-11 13-4-15,-7 7-4 16,-11 2-9-16,-9 4 17 16,-3 0-9-16,-4 1 6 15,-7-1-9-15,2-1 4 0,-1-2 1 16,0-4-7-16,3-1-4 15,6-4-2-15,4-5 5 16,6-1-8-16,2-4 1 16,7-1 5-16,5 1 1 15,4-4-3-15,6 1 1 16,9-2 6-16,11 0 6 16,4 0 4-16,3 0-1 15,0 0-11-15,0 0-10 16,0 0-3-16,0 0-3 15,0 0 0-15,0 0 3 16,0 0 2-16,0 0-4 0,0 7 4 16,0 8-2-16,0 6 3 15,0 11 6-15,0 7-5 16,0 6 2-16,-6 8 0 16,0 6 0-16,0 0 1 15,-3 4 7-15,3 4-3 16,-3 2-3-16,3 5-2 15,2-1 2-15,-4 1 1 16,5 4-3-16,3-1 1 16,-3 4-1-16,3-2 7 15,0 0-8-15,0 0 7 16,0 3-1-16,0 4 5 16,0 1-5-16,0-5 0 15,-4 2 5-15,4-4-5 16,0 0-1-16,0-2-3 0,0-2 1 15,10 3-5-15,-1-3 0 16,4 5 0-16,-5-3 2 16,1-2-2-16,-3 4 0 15,4 2 4-15,-5 2-3 16,-1 2 5-16,-4 2-1 16,0-5-3-16,0 3 2 15,0 0 2-15,-9 1 1 16,-1 1-3-16,-2 3 1 15,3-4 1-15,-3-1-5 16,0-7 2-16,2 2 0 16,4 1-3-16,1-1 0 0,-1-5 2 15,0-5 5-15,2-4 4 16,0-6-5-16,2-5-2 16,-1-8-1-16,3-7-1 15,0-10 0-15,0-7-2 16,9-4-3-16,4-2-1 15,1-4-1-15,8-1 2 16,2-5-1-16,6-1 2 16,7-4-2-16,8-3 1 15,7 0 3-15,6 0 0 16,5-14 1-16,10-8-1 16,8-4 4-16,13-7-4 15,8-3 1-15,6-2 1 0,4-1-2 16,-3 3 0-16,-5 6-1 15,-10 6 1-15,-6 5-12 16,-19 9-15-16,-20 4-11 16,-22 6-29-16,-27 0-30 15,-30 16-49-15,-55 20-11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46:44.934"/>
    </inkml:context>
    <inkml:brush xml:id="br0">
      <inkml:brushProperty name="width" value="0.05292" units="cm"/>
      <inkml:brushProperty name="height" value="0.05292" units="cm"/>
      <inkml:brushProperty name="color" value="#FF0000"/>
    </inkml:brush>
  </inkml:definitions>
  <inkml:trace contextRef="#ctx0" brushRef="#br0">5472 2056 36 0,'0'0'27'16,"0"0"5"-16,0 0 9 15,0 0-16-15,0 0 6 16,0 0-6-16,0 0 0 15,-30-23 12-15,27 22-5 16,-4-1-15-16,-1 1-5 16,2 1 20-16,0 0-2 15,2 0-8-15,-3 0-11 16,-1 9-7-16,2 9-3 0,-5 6 0 16,0 7 4-1,-3 4 4-15,-1 3-5 0,0 5-1 16,-4 1 3-16,4 4 2 15,-4 0 3-15,-2 1-7 16,7 0 1-16,-3 0-1 16,3 4-1-16,-1 0 1 15,5 1 0-15,-4-2 0 16,4-2 3-16,4-6-3 16,-2 0 1-16,5 1-2 15,0 0 5-15,0 3-1 16,-1-2-1-16,1 0-3 0,2-2 1 15,-4-3 3 1,2 0-3-16,0-4-4 0,-3-3 4 16,3-2 4-16,-4-3-3 15,1-4 0-15,0-1 8 16,0-8-5-16,1-4-6 16,5-5-2-16,0-4 0 15,0-3 0-15,0 0-1 16,0 0 1-16,0 0 1 15,0 0-1-15,0 0 0 16,0 0 0-16,0 0-1 16,5 0 1-16,7 0 12 15,7 0-6-15,3 0-4 0,8 0 3 16,3-3-4 0,1 1 1-16,5-3-1 0,3 0-1 15,3 0 0-15,4 0 3 16,5 3-2-16,4 0-2 15,0 2 2-15,5 0-1 16,-4 0 0-16,1 0 0 16,1 0 0-16,2-1-1 15,1-1 2-15,5 2-1 16,-2-3 0-16,1 1 0 16,1 1 0-16,-2 1 1 15,0 0 1-15,2-2-2 0,-1 2 0 16,-5 0-2-16,0 0 2 15,-4 0 4-15,1 0-4 16,6 0 0-16,-5 0 0 16,-3 0 0-16,-2 2 0 15,-3-2 0-15,2 1 0 16,2-1 0-16,4 0 0 16,2 0 1-16,4 0 0 15,0 0-1-15,-1 0 0 16,1 0 0-16,0 0 0 15,-1 0 0-15,-1-1 1 16,-5 1-1-16,3-2 1 16,-1 1-1-16,1-2 0 15,9-1 0-15,-1 0 0 16,-1-1 0-16,-4 0 0 0,0-1 0 16,-4 2 0-16,1 0-1 15,-2 1 0-15,2 2 1 16,-2-1 0-16,-1 0 0 15,2 1 1-15,1-1-1 16,3 1 0-16,-2-2 0 16,1 1 0-16,-2 1 0 15,-2 1-1-15,0 0 1 16,-1 0 1-16,4 0-1 16,-3 0 1-16,0 0-1 15,2 0 0-15,-2 0 0 16,3 0-1-16,2 0 1 0,0 0 0 15,-2 0 0-15,0 0 0 16,-4 0 2-16,-2 0-2 16,-3 0 4-16,-1 0-4 15,1 0 5-15,2 0-4 16,1 0 2-16,5 0-1 16,-2 0 1-16,3 0-1 15,5 0 0-15,-2 0 0 16,3 0-2-16,-6 0 0 15,-6 0 0-15,0 0 0 16,2 0 2-16,1-1-2 16,-1 1 1-16,0 0-1 15,-2-4 0-15,2 2 1 0,-2-1-2 16,4 2 2-16,1 1-1 16,0-2 1-16,1 0 0 15,-4 0-1-15,-1 2 0 16,-1 0 0-16,-1 0 2 15,3 0-2-15,-1 0 0 16,1 0-2-16,-2 0 1 16,-5 0 1-16,0 0 0 15,2 0 1-15,2 0-1 16,7 0 0-16,2 0 0 16,1-1 3-16,3 0-3 15,-3 1 0-15,-1 0 0 16,-2 0 0-16,0 0 1 15,-1 0-1-15,-2 0 2 0,2 0-2 16,2 0 0-16,4 0 1 16,4 0 1-16,2 0-1 15,-5 0-1-15,4 0 0 16,-2 0-1-16,1 0 1 16,2 0 0-16,-2 0 1 15,0 0-1-15,-3 2 0 16,-1 2 0-16,3-2-1 15,-1 2 2-15,-1-1-1 16,2 0 1-16,2-2-1 16,1 0 0-16,4 1 1 15,-4 0-2-15,-3-2 1 16,-4 0-1-16,-4 0 1 0,-3 0 0 16,0 0 1-16,-1 0-1 15,-2 0 1-15,0 0-1 16,-2 0 1-16,3 0 0 15,4 0-1-15,1 0 0 16,3 0 3-16,-1 0 0 16,-1 0-1-16,4 0 0 15,-2-2 5-15,6 2-7 16,-3-2 0-16,4 2 1 16,-2-1-1-16,-1 1 0 15,-3-1 0-15,3 1-1 16,-2 0 2-16,-1 0-1 0,-1 0 0 15,-1 0 0 1,-1 0 2-16,0 0-2 0,1 0 1 16,-2 0-1-16,-1 0 1 15,0 0 0-15,3 0-1 16,1 0 2-16,5 1 0 16,0 0-1-16,-1 1-1 15,-3 0 0-15,-2-2-1 16,1 0 1-16,0 0 1 15,0 0-1-15,0 0 0 16,-1 0 0-16,-2 0 2 16,-1 0-2-16,1 0-1 15,1 0 1-15,1 0 3 16,1 0-2-16,2 0-1 16,0 0 0-16,2 0 1 0,2 0-1 15,-2 0 0-15,-3 0 0 16,-4 0-1-16,-4 0 1 15,-2-4 0-15,2 3-1 16,-2 0 1-16,2 1 0 16,-1-3 0-16,3 3 0 15,2 0 2-15,2 0-2 16,2 0 1-16,1 0-1 16,-1 0 0-16,0 0-1 15,-3 0 1-15,-1 0 2 0,3 0-2 16,-4 0 1-1,-4 3-2-15,-3-1-1 0,-4 0 2 16,-1 0 0-16,-2-1 0 16,2-1 1-16,1 1-1 15,-3-1 0-15,2 2 0 16,-3-1 0-16,2 1 1 16,-1 0-1-16,0-1 1 15,-2 2-1-15,-2-1 0 16,1 0 0-16,1 1-1 15,-1-2 1-15,-1 1 0 16,1 0 2-16,-6 0-2 16,3-2 0-16,2 0 2 15,1 0-2-15,3 0 0 16,3 0 0-16,0 0 0 0,0 0 0 16,-3 0 0-1,-1 0 0-15,-1 0-2 0,-2 0 2 16,0-2 0-16,-2-2 0 15,-2 4 0-15,0-1 0 16,-1 0 0-16,2-3 0 16,1 2 2-16,4 0-2 15,3 0 0-15,1-2 0 16,0 3 0-16,0-1 0 16,-3 2 0-16,-4-1 0 15,-5 1 0-15,-2-1 1 16,-4-1-1-16,0 0 1 0,2 1-1 15,-2 0 0-15,5-2 0 16,-2 0 0-16,1 0 0 16,0 2 0-16,3-1-1 15,-2-2 1-15,-2 2-1 16,-2-3 1-16,-3 3 0 16,-1-1 1-16,-5-1-1 15,-2 1 0-15,-5 0 0 16,0 0 2-16,-1-2-1 15,2 2 1-15,1-3 0 16,2-1-2-16,1 1 0 16,-2 1 0-16,0 0 0 15,-6 0 0-15,-2 1 0 16,-4-1 1-16,-3 2 0 16,2 0 0-16,-1 1 0 0,0-3-1 15,2 1-1-15,1 1 0 16,-2-1 1-16,0 2 0 15,-2-1 0-15,0-1 1 16,2-1 1-16,-1-2 2 16,2-2-2-16,3 0-2 15,-1-1 1-15,0 0-1 16,1-2 1-16,-3 1-1 16,1 0 0-16,2-3 2 15,-1 0 0-15,-1-2-2 16,3-5 2-16,-1-3-1 0,1-5-1 15,0-5 0-15,-4-5-1 16,2-3-1-16,-1 0 1 16,-1 1 0-16,1-4 1 15,2 0 1 1,0-5-1-16,3 1 0 0,-3-4-1 16,-2-1 1-16,2 0 0 15,-3 2-3-15,-1 2 1 16,-3 3 2-16,-2 1 0 15,-1 1-1-15,-2 4-2 16,0 1 3-16,0 1 0 16,0 3-2-16,0 2 1 15,-5 2 1-15,-2 6 0 16,4 2 1-16,-1 5 1 16,-1 2-2-16,1 4 0 15,1 4 0-15,-2 1 0 0,-1 0 4 16,3 2-3-16,0 3-1 15,-1-2 0-15,-2 0 0 16,0-1-3-16,-4 2 3 16,0 0-3-16,0-1 1 15,-5 1 0-15,-1 1-1 16,-5 0 1-16,-3 0 1 16,-4-1-2-16,-4 0 3 15,-3-1-3-15,-7 0 3 16,-4-1 1-16,-4-1-1 0,-5 1 0 15,0 0 0 1,0 2 0-16,1 0 0 0,-1 0 0 16,-1 2 0-16,-2-2 0 15,-1 4 0-15,-4-2 0 16,-1-2 0-16,3 2-1 16,1-2-1-16,0 2 1 15,-1 0-1-15,-2 0 0 16,-1 1-2-16,3 1 4 15,0 0 0-15,4-1-3 16,1 1 3-16,3 0-1 16,1 0 1-16,0-2-1 15,1 1 1-15,0-1-1 0,-1 0 1 16,3-1 0 0,-2-1 0-16,-4-3 1 0,-4 1-1 15,-6-1 0-15,0 0 1 16,-3-1 0-16,4 1-2 15,0-3 1-15,-3 0 0 16,-3 1 0-16,-3 1 0 16,-3-1 0-16,1 1 0 15,-4 0 0-15,0 2 0 16,0-1 0-16,1 1 0 16,4-1 0-16,-1 0 0 15,0 3 0-15,-4-1 0 16,1 3 1-16,1-1-1 15,4 1-1-15,0 0 0 0,3 0 0 16,0 2 2-16,0 0-2 16,4 0 1-16,3 0 0 15,1 0-1-15,2 0 2 16,2 0-2-16,0 0 1 16,4 3 0-16,3 2 0 15,2 1 0-15,6-4-1 16,-1 4 1-16,-3 2-1 15,0-2-3-15,-3 2 2 16,-1-2-5-16,3 2 3 16,2-2 2-16,3-4 2 15,2 1-1-15,-3 0 1 16,-3-3 0-16,-5 1 0 0,-4 1 0 16,-4-2 0-16,-3 0-1 15,-2 0 1-15,-1 0-1 16,-4 0-1-16,-3 0 2 15,-1 0-2-15,-1 0-1 16,0 0 0-16,-7 0 2 16,0 0 1-16,-5 0-1 15,-1 0 0-15,3 0 1 16,-1 0-2-16,2 0 0 16,-1 0 1-16,0 0 0 15,3 0-1-15,1 0 1 16,-2 0-2-16,4 3 3 0,0 2-1 15,1-2 1 1,4 0 0-16,0 3 0 0,0-2 0 16,1 2 1-16,2 1-1 15,5 0-1-15,0 0-1 16,3 1 2-16,1 1 0 16,0 0-2-16,4 0 2 15,4 1 0-15,-1 0-2 16,2 0 1-16,-1 0-2 15,4 1-2-15,0-1-4 16,-1 0 2-16,2-2 0 16,0-1 2-16,1 0 4 15,-3-1 1-15,1-1 0 16,0 0-1-16,-2-4 1 16,0-1 0-16,1 1 0 0,-1-1 0 15,1 0 0-15,2 0 0 16,-3 0 0-16,-5 0 1 15,-3 0-1-15,2 0 0 16,-3 0 0-16,3 0 0 16,-4 0 0-16,1 0 0 15,0 0 0-15,-2 0 1 16,1 0-1-16,-5 0-1 16,1 0 1-16,-2 0 0 15,-10 3 0-15,-3-1 0 0,-2-1 1 16,-2-1-1-1,3 0-2-15,-3 0 2 0,0 0 0 16,-3 0 0 0,-2 0-1-16,2 0 1 0,-2 0-2 15,-1 0 2-15,2 3-1 16,-2-1 1-16,-2 0 0 16,-1 2 0-16,-1-3-2 15,2 0 1-15,5 3-4 16,2-2 5-16,0 2-1 15,-1-2-3-15,3 3 4 16,2-2 0-16,-1 1-5 16,4-1 2-16,0 0 1 15,4-1 2-15,-1 2-1 16,6-4 1-16,0 3-1 0,4-1 2 16,1-1-1-1,2 0 0-15,9 1 0 0,-4-1 0 16,0 1-1-16,-2-1-1 15,0 0 2-15,2 2 0 16,2-3 0-16,-1 2-1 16,1 0 1-16,3 0-1 15,-1 0 0-15,1-1 1 16,2-1 0-16,-3 0 1 16,5 1-1-16,-2-1 0 15,0 0-1-15,-4 0 1 16,1 0 0-16,-4 2 0 0,0-2 0 15,4 2 0-15,2-2 0 16,4 0-1-16,-1 2 0 16,3-2-1-16,-3 1 2 15,-1 2-1-15,1-1 0 16,-1 0 0-16,2 0-5 16,-1 2 2-16,-1-1 2 15,-2-2 1-15,3 4 1 16,1-2-2-16,-1 1 0 15,-2 0 1-15,5-1 1 16,-2 0 0-16,3-1 0 16,-1 1 0-16,0 0 0 15,-6 0 0-15,1 0 0 16,-4-2-1-16,1 0-1 16,5-1 1-16,4 0-1 15,8 0 0-15,-1 0 2 0,0 0-1 16,0 0 1-16,-4 0 0 15,1 0-1-15,2 0-2 16,0 0 3-16,2 0-1 16,0 0-2-16,1 0 2 15,0 0-2-15,2 0 2 16,1-1 1-16,-3 0 0 16,3-1 1-16,-3 1-1 15,-2 1 0-15,-4-2-1 0,0 2 1 16,-3 0 0-1,0 0-2-15,-1-1 3 0,1 1-1 16,-1 0 0-16,1 0 0 16,1 0 0-16,11 0 2 15,3-1-1-15,2-1-1 16,7 2 0-16,-3-2-2 16,0 1 2-16,2 1 1 15,-2 0-1-15,0 0 0 16,-1 0 0-16,-5 0 0 15,-3 0 0-15,-3 0 0 16,-1 0-1-16,0 0 1 16,4 0 0-16,7 0 2 15,2 0 0-15,7 0-1 16,0 0 1-16,7 0-2 0,2 0 0 16,2 0 0-1,0 0-2-15,2 0-1 0,-5 0 2 16,0 0 1-16,0 0-2 15,-7 1 2-15,-1 4-2 16,-4-1 2-16,1-1-4 16,-2 3 3-16,-1-2 0 15,-3 0-1-15,-2 0-2 16,-5 0-8-16,-1 0 4 16,-5 1-2-16,-3-1 7 15,2 1 2-15,1-2-1 16,1-1 4-16,3 2-2 0,1-2 0 15,-2-2 0-15,6 4-2 16,-1-2 5-16,1-2-3 16,2 0 1-16,-2 2-1 15,2-2 0-15,2 2 0 16,2-2-1-16,0 0 1 16,2 0 1-16,0 0 0 15,-4 0-1-15,4 0 0 16,-5 0 0-16,0 0 0 15,2 0 0-15,-2 0 0 16,1 1 0-16,1 0-1 16,1 3-6-16,2-3 2 15,2 2 0-15,0 1-36 16,-1 2-44-16,1-4-36 16</inkml:trace>
  <inkml:trace contextRef="#ctx0" brushRef="#br0" timeOffset="1815.69">25034 926 311 0,'0'0'0'16,"0"0"-29"-16,0 0 24 16,0 0 5-16,0 0 16 15,0 0-16-15,0 0-1 16,-6-5 1-16,6 5 3 16,0 0 6-16,0 3 1 15,0 17 4-15,-3 12 34 0,-2 18 10 16,-4 15-17-16,-4 11-7 15,-4 7-9-15,-4 5-3 16,3-1-8-16,-3-5 5 16,3-12-7-16,0-10-5 15,3-14 7-15,3-12 1 16,3-12 1-16,5-12-4 16,4-7-2-16,0-3 4 15,0 0 11-15,0 0 16 16,0-6 23-16,4-19-12 15,17-19-27-15,13-22-22 16,14-20-3-16,15-10 0 16,11 3-1-16,4 8-3 15,1 15-1-15,-10 16-1 16,-16 12-9-16,-18 14 3 0,-17 12 0 16,-11 8-5-16,-5 5-19 15,-2 3-24-15,0 0-13 16,0 0-19-16,0 0-32 15,-18 15-50-15,-9 9-41 16</inkml:trace>
  <inkml:trace contextRef="#ctx0" brushRef="#br0" timeOffset="2101.96">24917 1346 61 0,'0'0'63'16,"0"0"-23"-16,0 0 20 0,0 0-1 16,25 80 1-16,0-43-7 15,8 4 12-15,7 0-28 16,6-2 4-16,4-3-14 16,0-7 1-16,0-2-4 15,-3-4-7-15,-6-5 1 16,-8-5-7-16,-8-5-6 15,-9-4-4-15,-7-1-1 16,-3-2 0-16,-4 1-3 16,-2-1-11-16,0-1-18 15,0 0-8-15,0 0-10 16,0 0-28-16,6-11-41 16,6-8-53-16</inkml:trace>
  <inkml:trace contextRef="#ctx0" brushRef="#br0" timeOffset="3248.81">25973 1441 309 0,'0'0'0'0,"0"0"-13"16,0 0 6-16,0 0 5 15,0 0-14-15,0 0 16 16,19-8 8-16,8 2 15 15,7 0 5-15,5-1 5 16,4-3-14-16,-1 1-12 16,2 2 0-16,-4 2-6 15,-8-2-1-15,-3 2-3 16,-7 3-22-16,-1 0-27 0,1 1-18 16,5-3-57-1</inkml:trace>
  <inkml:trace contextRef="#ctx0" brushRef="#br0" timeOffset="3537.55">27108 1315 145 0,'0'0'94'0,"0"0"-94"16,0 0-35-16,0 0 34 15,0 0 1-15,84-54 2 16,-64 37-2-16,-6 0 6 16,-5-1 11-16,-3-3 11 15,-6-3 4-15,0-2-25 16,-3 1 4-16,-10 4 0 15,-7 0 24-15,-1 5-23 16,-4 3-12-16,0 5 0 16,-1 2 10-16,3 5-3 15,0 1-5-15,2 0-1 16,2 0 0-16,2 0 2 16,1 3-2-16,1 3 1 0,3-1 1 15,6-1-2-15,3-3 2 16,3 1-1-16,0-2-2 15,0 0 0-15,0 0 0 16,0 0 1-16,0 0 1 16,0 0 1-16,0 0 0 15,0 0 1-15,0 0-1 16,0 0-3-16,0 0-6 16,0 0-14-16,0 0-26 15,0 0-30-15,0 0-93 16</inkml:trace>
  <inkml:trace contextRef="#ctx0" brushRef="#br0" timeOffset="4128.97">27362 689 343 0,'0'0'6'15,"0"0"-6"-15,0 0-9 16,-88-64 9-16,67 59 4 0,-3 5-4 16,-3 0-4-1,-3 0 4-15,-4 18 2 0,0 8 7 16,-2 8 6-16,1 13 3 15,6 10 12-15,5 12-10 16,10 11-2-16,7 10-12 16,7 7-1-16,0 6-5 15,15 6 5-15,6 4 15 16,-2-5 1-16,0-8 22 16,-3-8-8-16,-5-11-13 15,-5-9-7-15,-4-8 10 16,-2-6-10-16,0-8 2 0,-6-5-1 15,-9-2 3 1,-2-8-16-16,-2-4-1 0,-3-6-4 16,-5-4-8-16,0-7-34 15,-4-9-28-15,-3-5-33 16,6-13-21-16,6-23-13 16,12-8-21-16</inkml:trace>
  <inkml:trace contextRef="#ctx0" brushRef="#br0" timeOffset="4404.79">26892 1571 203 0,'0'0'142'0,"0"0"-142"16,0 0-20-16,0 0 12 15,0 0 8-15,82-1 10 16,-46 1 5-16,1 0 2 16,5-3-5-16,-4-1-9 15,0-1-2-15,-2 0-1 16,-8 4-15-16,-4 0-1 16,-9-1-3-16,-3 2-14 15,-5 0-28-15,1 0-16 0,2 0-36 16</inkml:trace>
  <inkml:trace contextRef="#ctx0" brushRef="#br0" timeOffset="5856.47">27660 835 130 0,'0'0'58'0,"0"0"-57"15,0 0-1-15,0 0 17 16,0 0 3-16,0 0-5 16,-9-33 0-16,8 33 10 15,1 0 7-15,0 0-6 0,0 0-20 16,0 0-6 0,0 2-5-16,0 5 5 0,0 5 3 15,0-2-2-15,0-2 2 16,0-1 1-16,0-3-2 15,0-1 0-15,0-1 3 16,0-2-2-16,0 0-1 16,0 0 2-16,0 0-4 15,0 0-4-15,0 0-34 16,-5 0-19-16,-2 0-81 16</inkml:trace>
  <inkml:trace contextRef="#ctx0" brushRef="#br0" timeOffset="6447.95">27651 1185 402 0,'0'0'0'16,"0"0"-47"-16,-82-20 47 15,60 20-2-15,-2 16-2 16,-5 16-7-16,0 12 11 16,2 15 2-16,6 11 5 15,9 6 1-15,10-1-8 16,2-10 2-16,11-9 1 16,13-15-5-16,4-10 4 15,0-10 0-15,-1-13 12 16,3-8 6-16,1 0 4 15,7-26-16-15,1-13 13 16,-3-16-3-16,-7-8-2 0,-9-12 0 16,-13 1-6-16,-7 11-8 15,0 15 1-15,-16 23-1 16,-7 11-2-16,-2 10-16 16,-3 4-17-16,-7 4-43 15,1 17-21-15,4 0-24 16</inkml:trace>
  <inkml:trace contextRef="#ctx0" brushRef="#br0" timeOffset="6733.93">28051 761 417 0,'0'0'0'16,"0"0"-32"-16,0 0-45 15,0 0 49-15,-6 108 28 16,-10-38 16-16,-1 12 13 16,1 8 18-16,2 2-3 15,1 3-17-15,2-5-3 16,5-5-13-16,3-12-8 0,3-13-2 15,0-13 0-15,0-11-2 16,0-11 0-16,0-5-19 16,0-8-41-16,0-6-35 15,9-6-38-15</inkml:trace>
  <inkml:trace contextRef="#ctx0" brushRef="#br0" timeOffset="7337.71">28852 1541 437 0,'0'0'0'0,"-1"-106"-65"0,-14 53 65 15,-3 4 4-15,-7 11-3 16,-5 9 4-16,-3 7 7 15,0 8 9-15,-1 10 5 16,-2 4-21-16,-3 12 1 16,2 21-3-16,-1 22 0 15,6 15-2-15,6 12-2 16,7-3 1-16,13-13-3 16,6-14 2-16,2-11 0 15,14-11 2-15,2-7-1 16,0-13 0-16,-3-7 1 15,4-3 19-15,3-11-7 16,10-25 20-16,5-17-8 0,2-25-8 16,-2-25-11-16,-1-16-6 15,-6-12-13-15,-6 1-7 16,0 21-2-16,-7 17 22 16,-5 29 11-16,-7 25 12 15,-4 19 12-15,-1 14 5 16,0 5-40-16,-1 20-38 15,-17 32-48-15,-12 26 86 16,-4 23 9-16,0 14-9 16,9-2-5-16,14-10-17 15,11-16 6-15,0-18 12 16,19-19 4-16,6-16 2 16,4-14 2-16,3-12 4 0,6-8 6 15,7-6-9-15,7-23 0 16,3-14-5-16,2-3-1 15,-6 1 1-15,-10 14 1 16,-13 12 3-16,-5 18-1 16,-2 2-3-16,1 31-3 15,2 10 2-15,-4 6 0 16,-4 0 2-16,-10-9 0 16,-6-8 2-16,0-8-2 15,-11-6 26-15,-11-2 0 16,-9-1-19-16,-15-1-8 15,-12-4-3-15,-10-7-61 0,-5-2-36 16,-1 0-63-16</inkml:trace>
  <inkml:trace contextRef="#ctx0" brushRef="#br0" timeOffset="8545.99">24283 2227 23 0,'0'0'28'0,"0"0"15"16,0 0 6-16,0 0 7 15,0 0-13-15,0 0-14 16,-6-13-11-16,6 12-7 16,0 1-9-16,4-2 0 15,20 2 2-15,13-2 22 16,20 0 9-16,16-3-8 0,15 2-1 16,22-2-6-16,16 0-4 15,15 0-6-15,17-1 2 16,11-1-6-16,15 0 4 15,14 0 3-15,8-2 2 16,15-1 1-16,4-1-1 16,7 3 0-16,9-2-5 15,5-1 0-15,-1-2 3 16,1 2-2-16,-10-5-4 16,-8 4-1-16,-15-1 3 15,-17 0-3-15,-22 2-5 16,-26 1-1-16,-24 3 1 15,-24 2-1-15,-24 0 0 16,-20 4 0-16,-18 0 0 0,-14 1 0 16,-14 0-1-16,-4 0 2 15,-6 0 0-15,0 0 2 16,0 0-3-16,0 0 0 16,0 0-6-16,0 0-14 15,0 0-15-15,0-3-23 16,-1-5-19-16,-10-9-69 15,-7-1-65-15</inkml:trace>
  <inkml:trace contextRef="#ctx0" brushRef="#br0" timeOffset="11980.85">25382 2571 98 0,'0'0'26'16,"0"0"-26"-16,0 0 0 0,0 0 6 16,0 0 1-16,0 0-1 15,0 0 19-15,0-7 15 16,0 7-6-16,0 0-13 16,0 0-9-16,0 7-6 15,0 24 2-15,-4 19 49 16,-7 19-1-16,-4 12-22 15,-1 2-3-15,-4-1-10 16,3-5-4-16,3-7 12 16,3-11-14-16,3-9-6 0,2-10 3 15,3-9 7 1,1-12-7-16,1-6-10 0,1-7-1 16,0-6-1-16,0 0 0 15,0 0 5-15,0 0 16 16,1-6 36-16,17-19-32 15,15-21-1-15,13-23-8 16,17-15-14-16,6-3-2 16,3 8-4-16,-4 12 0 15,-15 17-5-15,-14 9-4 16,-12 12-17-16,-10 10-13 16,-6 6-36-16,-3 9-34 15,-4 4-19-15,1 0-20 16</inkml:trace>
  <inkml:trace contextRef="#ctx0" brushRef="#br0" timeOffset="12296.37">25555 3126 137 0,'0'0'331'0,"0"0"-331"16,0 0-38-16,0 0 21 16,0 0 14-16,0 0-1 15,-2 11 4-15,5-2 4 16,14 5 28-16,10 5 1 0,6 0-1 16,10 3-8-16,5 2-2 15,5 1-6-15,4-3 4 16,1-1-6-16,-1-6-7 15,-6 2-7-15,-5-9-2 16,-12 0-4-16,-7-3-17 16,-9-3-37-16,-2-2 6 15,-5 0-8-15,2 0-52 16,1-7-12-16</inkml:trace>
  <inkml:trace contextRef="#ctx0" brushRef="#br0" timeOffset="12579.65">26698 2994 296 0,'0'0'70'0,"0"0"-70"16,0 0-41-16,0 0 41 16,104 0 12-16,-50 0-2 0,4 0-2 15,-4 0 6-15,-12 0-9 16,-12 0-5-16,-13 0-8 15,-9 0-24-15,-7 0-15 16,-1 6-26-16,-9 5-79 16</inkml:trace>
  <inkml:trace contextRef="#ctx0" brushRef="#br0" timeOffset="12869.84">26607 3213 326 0,'0'0'53'16,"0"0"-53"-16,0 0-14 16,0 0 14-16,94 10 17 15,-42-10-9-15,5 0-8 16,1 0 4-16,-1-6-4 16,-7 1 0-16,-6-3-15 15,-10 2-50-15,-2 2-32 16,-4-4-57-16</inkml:trace>
  <inkml:trace contextRef="#ctx0" brushRef="#br0" timeOffset="13152.08">27851 2858 256 0,'0'0'123'0,"0"0"-123"16,0 0-22-16,0 0-7 15,0 0 12-15,0 0 17 16,2 56 6-16,2-22 24 0,-3 6-7 15,-1-1 7-15,2 4-7 16,-2-2-11-16,1-3-12 16,2 1-2-16,-1-1 1 15,1-3-7-15,-1-2-25 16,-1-10-37-16,4-6-21 16,2-13-58-16</inkml:trace>
  <inkml:trace contextRef="#ctx0" brushRef="#br0" timeOffset="13450.24">28182 3094 100 0,'0'0'0'0,"0"0"3"16,0 0 11-16,18 75 16 0,-7-46-23 16,5 1-5-16,4-4 14 15,3-7 6-15,3-6 17 16,0-5 3-16,0-8-8 15,1 0-6-15,0-15-3 16,-2-12 7-16,-7-9 14 16,-11-9-21-16,-7-3 12 15,-1-5-17-15,-24 6-11 16,-7 2-8-16,-4 12 3 16,2 7-4-16,-4 12-12 15,3 11-27-15,-1 3-11 16,0 7-28-16,5 16-44 15,7 1-65-15</inkml:trace>
  <inkml:trace contextRef="#ctx0" brushRef="#br0" timeOffset="14627.96">27427 3753 261 0,'0'0'22'15,"0"0"-22"-15,0 0-41 16,0 0 32-16,0 0 9 16,84 0 10-16,-35-1 16 15,14-3 5-15,15-3 8 16,14-2-10-16,17 2 20 16,12-1-49-16,6 4 4 15,-4 0-2-15,-14-1-2 16,-25 1-2-16,-26-1 2 0,-25 1-11 15,-15 1-2 1,-17 0-29-16,-1 0-4 0,-13 3 3 16,-17 0 0-16,-12 0-98 15</inkml:trace>
  <inkml:trace contextRef="#ctx0" brushRef="#br0" timeOffset="14910.74">27993 3801 26 0,'0'0'66'0,"0"0"-16"16,0 0-22-16,0 0-16 16,0 0-10-16,0 0 7 0,-21 41 23 15,43-35 9-15,11-3-1 16,8-1-22-16,6-2 0 16,0 0-3-16,-3 0-9 15,-6 0 1-15,-10-5-2 16,-4 2-3-16,-9 1-1 15,-2 1-2-15,-2 0-1 16,-4 1-5-16,2 0-15 16,-2 0-1-16,2 0-8 15,1 0-28-15,1 4-18 16,-2 2-38-16</inkml:trace>
  <inkml:trace contextRef="#ctx0" brushRef="#br0" timeOffset="18256.66">5829 2466 0 0,'0'0'26'16,"0"0"10"-16,0 0-7 16,0 0-6-16,0 0 2 15,0 0 8-15,0 0-6 16,0-15 2-16,0 13-3 15,0 2-4-15,0 0-3 16,0 0-3-16,0 0-2 16,0-1 3-16,0 1-3 0,0 0 0 15,0 0-2 1,0 0 2-16,0 0-2 0,0 0 0 16,0 0-10-16,0 0 0 15,0 0-2-15,0 0 0 16,0 0 0-16,0 3-3 15,0 7 3-15,8 2 2 16,0 5-2-16,4 3 0 16,1 2 3-16,-1-2-3 15,2 2 1-15,1-2-1 16,-3-6 2-16,1 1-3 16,-1-4 1-16,-3-1 0 15,1-3 0-15,-1-3 1 16,-1-1 0-16,-1-1-1 15,5-2 2-15,0 0 5 0,6-9 4 16,9-12 4-16,4-10-8 16,8-9-4-16,3-3 1 15,7-4-4-15,3-2 1 16,-1 2 0-16,-2 1 0 16,-5 7 0-16,-6 8 2 15,-5 3-3-15,-5 6 0 16,-8 4 0-16,-2 6 1 15,-5 4-1-15,-3 1 0 16,-2 1 0-16,-2 2 0 0,-3 3 0 16,2-1 0-1,-4 1 0-15,-1 1 1 0,0 0 0 16,0 0 2-16,0 0 1 16,0 0-4-16,0 0 0 15,0 0 2-15,0 0-2 16,0 0 0-16,0 0 2 15,0 0-2-15,0 0 0 16,0 0 1-16,0 0 0 16,0 0 0-16,0 0-1 15,0 0 0-15,0 0 0 16,0 0 0-16,0 0-1 16,0 0 1-16,0 0 0 15,0 0 0-15,0 0 0 16,0 0 1-16,0 0 1 15,0 0-1-15,0 0 1 0,0 0 4 16,0 0 4-16,0 0-3 16,0 0-4-16,0 0-3 15,0 0-3-15,0 0 3 16,0 0-2-16,0 0 1 16,0 0 1-16,0 0-1 15,0 0 1-15,0 0 0 16,0 0 0-16,0 0 0 15,0 0 0-15,0 0 0 16,0 0 0-16,0 0 1 16,0 0-1-16,0 0 0 0,0 0 1 15,0 0-1-15,0 0 0 16,0 0 2-16,0 0-4 16,0 0 2-16,0 0-2 15,0 0 1-15,0 0 0 16,0 0 1-16,0 0-3 15,0 0 3-15,0 0 0 16,0 0 0-16,0 0 0 16,0 0 2-16,0 0-2 15,0 0 1-15,0 0-1 16,0 0 0-16,0 0 1 16,0 0-1-16,0 0 0 15,0 0 0-15,0 0 0 16,0 0 0-16,0 0 0 15,0 0 0-15,0 0-1 0,0 0 1 16,0 0 0-16,0 0 0 16,0 0 0-16,0 0-1 15,0 0 1-15,0 0-2 16,0 0 2-16,0 0 0 16,0 0-1-16,0 0 0 15,0 0 1-15,0 0-1 16,0 0 0-16,0 0 1 15,0 0-2-15,0 0 0 16,0 0 1-16,0 0-3 0,0 0-2 16,0 0 1-1,0 0-2-15,0 0-4 0,0 0-2 16,0 0-7-16,0 0-12 16,0 0-23-16,0 0-22 15,0 3-27-15,0 3 6 16</inkml:trace>
  <inkml:trace contextRef="#ctx0" brushRef="#br0" timeOffset="22069.03">5327 2510 6 0,'0'0'0'16,"0"0"-1"-16,0 0-4 15</inkml:trace>
  <inkml:trace contextRef="#ctx0" brushRef="#br0" timeOffset="22897.96">5327 2510 10 0,'0'-4'24'0,"0"4"11"0,0 0 15 15,0 0 4 1,0 0 4-16,0 0-8 0,0-2-6 16,0 0-5-16,0 2 5 15,0 0-9-15,0-3-9 16,0 0-4-16,0-1-1 16,0-2-8-16,0-3-4 15,-6 1 2-15,-7-8-8 16,-5 4 5-16,-1-2 1 15,-8-1-4-15,0-1 7 16,-6-3-5-16,-1 1-4 16,-8 1 8-16,-1 1-3 0,-8 0-5 15,-1 2-1 1,-6 1 0-16,-5 3-2 0,0 0 3 16,-4 4-2-16,0-2-1 15,0 4 2-15,-3 0 3 16,6 1 0-16,-2 0 3 15,2 1 8-15,3 2 4 16,1 0-10-16,5 0-3 16,5 2-6-16,-2 8-1 15,0 2 0-15,3 2-1 16,0 3 2-16,4-3-1 16,2 3 1-16,4-4 1 15,6 1-1-15,3 0-1 16,5 2 0-16,0 2 0 15,2-2 0-15,-1 3 0 0,2 0-3 16,0 2 3-16,2-1-1 16,2-2 0-16,3 2 1 15,-1-2-1-15,4-2 1 16,-3-3 0-16,6 0 0 16,3-5 0-16,3-1-2 15,1-2-4-15,2-4-9 16,0 1-20-16,0-2-9 15,0 0-14-15,0 0-23 16,0 0-20-16,3-8-21 16,8-20-44-16</inkml:trace>
  <inkml:trace contextRef="#ctx0" brushRef="#br0" timeOffset="23195.16">3640 2207 266 0,'0'0'0'0,"0"0"-19"15,0 0 5-15,0 0 6 16,-79 51 6-16,64-31 2 0,1 4 1 15,-5 3-1-15,-3 1 5 16,-1 4 4-16,-5 2 11 16,-2-2-3-16,5 1-11 15,-2-2 5-15,6-5-1 16,0 0 3-16,5-5-7 16,5-5 9-16,4-1-6 15,3-4-3-15,4-1-4 16,0 1 2-16,0-1-2 15,11-2-1-15,13-6 14 16,10-2 20-16,11 0-10 16,15-4-4-16,10-12-3 0,8-4-4 15,1-1-2 1,-2 2-1-16,-3 1-7 0,-9 6 0 16,-8 2-3-16,-13 4-2 15,-12 5 1-15,-14 1-3 16,-8 0 0-16,-7 0-10 15,-3 0-14-15,0 0-18 16,-6 0-46-16,-25 10-7 16,-20 3-82-16</inkml:trace>
  <inkml:trace contextRef="#ctx0" brushRef="#br0" timeOffset="24943.7">1089 2833 135 0,'0'0'84'15,"0"0"-84"-15,0 0-16 16,0 0 8-16,0 0 2 0,0 0 1 15,3 0 1-15,1 0 3 16,-1 9 1-16,8 6 10 16,-2 10 14-16,2 7-5 15,3 8-1-15,1 10 3 16,0 3-7-16,1-3-10 16,-1 2 0-16,0-5-4 15,-3-5 2-15,-3-5-1 16,0-12 3-16,-5-8 1 15,-2-6 5-15,-2-9-4 16,0-2 0-16,1 0 5 16,-1 0 14-16,2 0 13 0,-2 0 7 15,0-6-2-15,0-15-6 16,0-15-37-16,-8-12-2 16,-5-11 2-16,1-7 0 15,-1-3 0-15,1 1 0 16,4 14 0-16,2 11 0 15,2 17 5-15,4 14 0 16,0 6-5-16,0 6 0 16,0 0-8-16,0 0-9 15,4 13 1-15,13 10 15 16,5 7-2-16,3 5 2 16,1 1 1-16,1-5-1 15,-5-6-1-15,-3-11-3 16,-5-3 4-16,-5-6-2 0,1-5 0 15,-1 0 0-15,-1 0 3 16,2-8 6-16,2-10 11 16,4-11-5-16,-1-3-8 15,-4 3-1-15,2 7-3 16,-8 10-1-16,-1 8-1 16,-2 4-4-16,1 0-4 15,4 0-4-15,8 7 4 16,4 12 9-16,4 2 0 15,5-1 1-15,-1-5 0 16,4-7 0-16,1-5 0 16,-1-3 0-16,5-8 2 15,10-16 1-15,-3-5-2 0,2-2 1 16,-14 5-2-16,-11 4-5 16,-7 7 5-16,-7 8 0 15,-3 4 0-15,-1 3-1 16,-2 0-3-16,1 0 0 15,4 0-3-15,2 0 5 16,2 0 2-16,6 0 0 16,1 0 0-16,1-3 1 15,-1-4 0-15,-7-3-1 16,-3 1 0-16,-6-3-1 16,0 3-2-16,0-1-8 15,-10 3-7-15,-4 3 10 16,4 4 4-16,5 0 4 0,4 0 0 15,1 0-2 1,0 6-14-16,1 6 4 0,11-1 8 16,5-4-8-16,2-6 6 15,5-1-4-15,6 0 10 16,7-18 9-16,3-9-6 16,-1-4 1-16,-1-7-2 15,-13-2 1-15,-4-1 3 16,-14-8-4-16,-7 0 5 15,0-9-6-15,-22-7 2 16,-9-2-2-16,-7-4-2 16,-1 7 3-16,2 12-2 0,10 13 8 15,6 16 25-15,9 12-2 16,6 9-4-16,5 2-23 16,-3 13-4-16,2 25-36 15,-1 22 32-15,3 9 2 16,0 1 1-16,0-11-6 15,12-16-11-15,1-19 11 16,-2-16 4-16,-1-8-5 16,-1 0 8-16,3-18 14 15,0-21 13-15,3-9-22 16,0-11-5-16,-6 3-3 16,-3 5-4-16,1 13-7 15,-4 10 5-15,0 14 7 0,0 14 0 16,2 0-16-1,4 22-78-15,5 23 78 0,8 18 3 16,3 14-33-16,3 6-92 16</inkml:trace>
  <inkml:trace contextRef="#ctx0" brushRef="#br0" timeOffset="26419.73">2822 2314 0 0,'0'0'5'16,"0"0"1"-16,0 0 12 15,0 0 9-15,0 0 20 16,0 0 5-16,45-30-26 16,-34 3-12-16,-1-5 15 0,-4-8-17 15,0-7-1-15,-3-9 13 16,-3-9-10-16,0-6-12 16,0 0-1-16,0 12-1 15,0 18 4-15,0 18 32 16,0 16 17-16,0 7-42 15,0 3-11-15,0 34-15 16,15 32 15-16,0 29 19 16,10 27 12-16,2 3-30 15,6-9-1-15,9-22-21 16,5-19-12-16,4-22-21 16,-8-15-25-16,-5-18-44 15</inkml:trace>
  <inkml:trace contextRef="#ctx0" brushRef="#br0" timeOffset="31184.22">7502 3784 20 0,'0'0'44'0,"0"0"-13"16,0 0-16-16,0 0-6 0,0 0 3 15,0 0-1-15,0 0 0 16,0 0-2-16,0 0 5 16,0 0-3-16,0 0 2 15,0 0-2-15,0 0 0 16,0 0-2-16,0 0 2 16,0 0-1-16,0 0-5 15,0 0-1-15,0 0-1 16,0 0 4-16,0 0 4 15,0 0 1-15,0 0 2 0,0 0-1 16,0 0-2-16,0 0-1 16,0 0 0-16,0 0-7 15,0 0 2-15,0 0 3 16,0 0 0-16,0 0-3 16,0 0 1-16,0 0-1 15,0 0 1-15,0 0-3 16,0 0 3-16,0 0-4 15,0 0 8-15,0 0-5 16,0 0-5-16,0 0 3 16,0 0-1-16,0 0 3 15,0 0-2-15,0 0 0 16,0 0 0-16,0 0-3 16,0 0 0-16,0 0 0 15,0 0-1-15,0 0 0 0,0 0-3 16,0 0 1-16,0 0 2 15,0 0-2-15,2 0 2 16,1 7 1-16,0 2 0 16,0 2 0-16,3 1 0 15,-1 3 1-15,2 0-1 16,-1 1 0-16,0-1 0 16,1-3 2-16,1 2-2 15,-1-3 0-15,1-3 0 16,-1 1 0-16,-1-4 0 15,3 0 0-15,-5-4 0 16,1-1 0-16,-2 0 0 0,3 0 0 16,2 0 2-1,3-3 5-15,6-15 10 0,11-7-2 16,5-9-5-16,9-6-8 16,1-1-1-16,8-5-1 15,-2 4 0-15,-1 6 1 16,-6 10-1-16,-11 7 1 15,-9 9-2-15,-11 5 1 16,-8 3 0-16,-1 2 0 16,-2 0 0-16,0 0 2 15,0 0-2-15,0 0 0 16,2 0-1-16,-1 0 0 0,-1 0-1 16,0 0 2-1,0 0 1-15,0 0-1 0,0 0 1 16,0 0-1-16,0 0 0 15,0 0 0-15,0 0-1 16,0 0 0-16,0 0-1 16,0 0 2-16,0 0-2 15,0 0 0-15,0 0 2 16,0 0-4-16,0 0 3 16,0 0 0-16,0 0 1 15,0 0 0-15,0 0-1 16,0 0-3-16,0 0 2 15,0 0-1-15,0 0 2 0,0 0-2 16,0 0-1 0,0 0 4-16,0 0-3 0,0 0 0 15,0 0 2-15,0 0 1 16,0 0-1-16,0 0 2 16,0 0-2-16,0 0 2 15,0 0-1-15,0 0 0 16,0 0 0-16,0 0-2 15,0 0 2-15,0 0-3 16,0 0 1-16,0 0-4 16,0 0 0-16,0 0-1 15,0 0 2-15,0 0 2 0,0 0-1 16,0 0 3 0,0 0 0-16,0 0-1 15,0 0-4-15,0 0-3 0,0 0 2 16,0 0-1-16,0 0-3 15,0 0-4-15,0 0 4 16,0 0-2-16,0 0 1 16,0 0-3-16,0 0-2 15,0 0 4-15,0 0 1 16,0 0-4-16,0 0 1 16,0 0-1-16,0 0-3 15,-1 2 7-15,-1 1-12 16,-2 1-5-16,1 1-11 0,0 0-9 15,-1 1 12 1</inkml:trace>
  <inkml:trace contextRef="#ctx0" brushRef="#br0" timeOffset="37422.87">5442 4018 20 0,'0'0'3'0,"0"0"-3"16,0 0-12-16,0 0 12 15,0 0 7-15,0 0 7 16,0 0-2-16,42-16 3 16,-33 12 5-16,0-2-4 15,-3 5-5-15,-3-2 2 16,-2 1 3-16,-1 1 10 15,0-2 11-15,0-1 4 16,0-1-13-16,0-2-18 16,-1 2 22-16,-8-3-17 0,-1 1 3 15,-4-1-1-15,-1-1-2 16,0 3 0-16,-4-1-12 16,-1 1 7-16,-5 0 1 15,-2 0-4-15,-4 3-5 16,-5-2 0-16,-4 4-2 15,-2-2 3-15,-3 2-2 16,-1 0 1-16,-6 1 1 16,1 0-2-16,-3 0 1 15,-1 0 2-15,-1 1-3 0,-7 4-1 16,-1 1 1 0,-2 2 0-16,0 1-1 0,-1-1 2 15,1-1-2-15,-3 0 1 16,0 1 1-16,6 0 5 15,2-2-3-15,10 0 11 16,8 0-2-16,4 0-9 16,6-3 4-16,2 3 8 15,6-2-7-15,-1 0-5 16,7 2 0-16,1 0 0 16,2 0-4-16,2 1-1 15,-2 0 1-15,7 1-3 16,-3 1 3-16,-1 1-1 15,2-1 1-15,-1-2 0 16,-1-1 0-16,2 3 1 0,-5-2-1 16,5 0 3-16,-2 0-3 15,-2-3 0-15,4 1 0 16,1-3 0-16,4 1-1 16,2-2-4-16,-4 1-4 15,5-1-18-15,0 1-23 16,-1-1-44-16,4-1-29 15,-3 0-69-15</inkml:trace>
  <inkml:trace contextRef="#ctx0" brushRef="#br0" timeOffset="37987.39">3707 3788 287 0,'0'0'0'0,"0"0"-36"16,0 0 28-16,0 0 8 16,0 0 0-16,0 0 1 15,-97 72 4-15,67-43 4 16,-1 3 15-16,-5 2-4 15,-6 6 5-15,-4 3 10 0,1-3-3 16,1 2-16-16,5-8-2 16,9-7 9-16,8-9-7 15,7-7-6-15,7-5-5 16,5-3-5-16,-1-1-3 16,4-2-2-16,0 2 1 15,0 1-3-15,0 0 6 16,10 2 1-16,2-3 0 15,7 4 1-15,3-6 2 16,6 2 18-16,12-2-11 16,3 0-4-16,6-2 3 15,4-6-1-15,-1-3 0 16,-3 3-5-16,-4 0 9 16,-6 2-9-16,-6 0 0 0,-8 3-3 15,-6 0 1-15,-7 3-1 16,-7 0 0-16,-1 0-1 15,-4 0 2-15,0 0-1 16,0 0 0-16,0 0-4 16,0 0-10-16,0 0-9 15,0 0-17-15,0 0-23 16,0 0-25-16,0 0-8 16,0 0-50-16</inkml:trace>
  <inkml:trace contextRef="#ctx0" brushRef="#br0" timeOffset="42368.96">9236 5064 7 0,'0'0'0'0,"0"0"-7"15,0 0 7-15,0 0 6 16,0 0-1-16,0 0 6 0,-1-11-1 16,1 11 7-16,0 0-2 15,0 0-3-15,0 0 1 16,0 0 4-16,0 0 0 16,0 0 4-16,0 0 5 15,0 0-10-15,0 0-9 16,0 0-1-16,0 0-5 15,1 0-1-15,2 1 3 16,2 9 7-16,1 2 3 16,1 4 9-16,2 1-2 15,2 0-7-15,2 2-6 16,0-4-7-16,2-1 4 16,-4 0-3-16,4-2 2 0,-4-3-3 15,0-4 2-15,-2-2-1 16,1 0-1-16,-1-3 2 15,-1 0 5-15,2 0 9 16,1-9 6-16,4-11 6 16,9-10-1-16,10-12-13 15,12-13-14-15,14-10 4 16,10-5-3-16,7 2 1 16,1 10 6-16,-9 14-5 15,-13 11-2-15,-13 10 0 16,-15 6 1-16,-9 9 0 15,-10 2-2-15,-6 3 2 16,1 3 2-16,-2 0 4 16,-2 0 6-16,0 0-5 0,0 0-6 15,0 0-3-15,0 0 0 16,0 0 2-16,0 0-2 16,0 0 4-16,0 0-4 15,0 0 1-15,0 0-1 16,0 0 0-16,0 0 0 15,0 0 0-15,0 0 1 16,0 0 0-16,0 0-1 16,0 0 0-16,0 0 1 15,1 0-1-15,-1 0 0 0,0 0-2 16,0 0 2 0,0 0-6-16,0 0-7 0,0 0-13 15,0 0-21-15,0 0-20 16,0 0-9-16,2 0-56 15</inkml:trace>
  <inkml:trace contextRef="#ctx0" brushRef="#br0" timeOffset="50926.32">21928 13881 26 0,'0'0'2'16,"0"0"-1"-16,0 0 57 16,0 0 6-16,0 0-18 15,0 0-15-15,0 0-7 16,49-27 5-16,-49 27 1 15,0-2-13-15,0 2 7 16,0 0 6-16,0 0-2 16,0-3 3-16,-4 0 2 0,-6-6-8 15,-6-1-24 1,-4-2 7-16,-6-3 0 0,-2 0-2 16,-2-1-3-16,-1-1 1 15,-3-1 1-15,-2-2-3 16,-5 3 8-16,-2 0-8 15,-2 2 5-15,-4 2 1 16,0 2-1-16,-3 3-3 16,-4 0 1-16,4 3-3 15,1 1 2-15,-1 4 0 16,3 0 4-16,0 0-4 16,3 0-3-16,1 5-1 15,3 4 4-15,2 0-3 16,1 1 2-16,0 6-3 15,-2-1 1-15,0 4-1 0,-1-2 2 16,-2 3-2-16,-3-1 3 16,0 3-1-16,0 0-2 15,0 1 0-15,2 7 3 16,0 1-1-16,3 2-2 16,5-1 2-16,4 1 5 15,5-2-7-15,7 1 2 16,2 4-1-16,4 2-1 15,0 2-1-15,4 4 1 16,2 0 2-16,3 1-2 16,5 3 0-16,1-1-1 15,0 4 1-15,0 1 1 0,4 0 0 16,8 2-1-16,3-5 0 16,3-2 1-16,4 1 2 15,7-4-3-15,5 0 1 16,5 1-1-16,4-4 1 15,3 1 0-15,8-6 3 16,6-5-4-16,7-2 1 16,3-3-5-16,3-5-16 15,0 1 20-15,9-7 2 16,4-1-1-16,10-2 0 16,4-7 1-16,2 0-2 15,1-4-1-15,0-1 1 16,-3 0 0-16,-5 0 1 15,-4-1-1-15,-4-9 0 16,-10-2 0-16,-8 0 1 0,-12-5 1 16,-8-1-2-16,-6-4 1 15,-1-3 1-15,-5-5 0 16,-2-2 1-16,-3-6 0 16,0-8-3-16,-5-1 4 15,-2-6 0-15,-3 2-2 16,-5 0-2-16,-3-2 1 15,-5 0 2-15,-2-2-2 16,-3-1 1-16,-1 3-2 16,-3-1 1-16,0 2 0 15,-1-1-1-15,-13 3 9 16,-4-1-1-16,-5 1-1 0,-5 1 5 16,-5 3 2-16,-10 3 3 15,-2 4-15-15,-10 5 13 16,-9 7-3-16,-13 9-12 15,-17 5-3-15,-17 9 0 16,-11 4 2-16,-12 0-2 16,1 0 3-16,0 8 2 15,9-1-1-15,17 1 1 16,17-2-2-16,22 0 1 16,14-1-1-16,15 0-3 15,11 1 0-15,4 1-15 16,7 2-19-16,0 4-33 0,3 7-31 15,-2 3-47-15,2-3-86 16</inkml:trace>
  <inkml:trace contextRef="#ctx0" brushRef="#br0" timeOffset="53850.64">23905 13311 123 0,'0'0'28'0,"0"0"-28"15,0 0 0-15,0 0 2 16,0 0 50-16,0 0 6 16,0 0-20-16,10-26-6 15,-10 26 1-15,0 0 7 16,0 0-11-16,-11 0-12 16,-13 0-11-16,-12 0-6 15,-12 5 4-15,-15 6 2 16,-11 3 1-16,-9 4 4 15,-4 1 9-15,-4 1 0 16,0 4 0-16,-2-2 6 0,2 3-9 16,6 1-2-1,5 1-1-15,3-2-8 0,6-1 1 16,1 2-2-16,7-3-3 16,8-1 3-16,4-1-4 15,11-5-1-15,8-1 0 16,10-6 0-16,9-4-1 15,8-3-4-15,4-2-13 16,1 0-17-16,0 0-18 16,0 0-11-16,0 0-17 15,0-4-14-15,0-15-43 16</inkml:trace>
  <inkml:trace contextRef="#ctx0" brushRef="#br0" timeOffset="54149.84">22413 13483 270 0,'0'0'0'15,"0"0"-83"-15,0 0 83 16,-45 97 4-16,29-57 40 16,-2 4-21-16,3 0 7 15,5-4-4-15,4-8-10 16,6-9-4-16,0-10-3 15,4-3 16-15,18-3 32 16,13-6-15-16,14-1-17 16,17 0-7-16,17-14-8 15,13-6-4-15,4-2-1 0,-8 1-2 16,-12 4 0-16,-21 3-3 16,-17 7 0-16,-17 2 0 15,-11 5-1-15,-10-4 1 16,-4 4-3-16,0 0-11 15,0 0-44-15,-21 0-87 16,-19 6-15-16</inkml:trace>
  <inkml:trace contextRef="#ctx0" brushRef="#br0" timeOffset="58451.89">21127 14537 1 0,'0'0'0'0,"0"0"-1"15,0 0 1-15,0 0 0 0,0 0 0 16,0 0 0 0,0 0 0-16,0 0 0 0,0 0 6 15,0 0 5-15,0 0 16 16,0 0 16-16,5 0 7 16,2 2 2-16,6-2-19 15,9 0 1-15,7 0-2 16,11 0 6-16,14-3-11 15,10-9-8-15,9-2-2 16,9-3 4-16,4 1-14 16,2-2 4-16,-4 2-7 15,-5 3 0-15,-11 3-4 16,-17 4 0-16,-15 0-2 16,-16 2 2-16,-8 3 1 0,-8 0-1 15,-4 1 0-15,0 0 0 16,0 0-6-16,-13 0-33 15,-15 0-1-15,-17 14-61 16,-21 6-69-16</inkml:trace>
  <inkml:trace contextRef="#ctx0" brushRef="#br0" timeOffset="58472.83">21240 14849 222 0,'0'0'61'0,"0"0"-61"15,111-30 2-15,-47 8 6 16,10-3 81-16,1-1-35 16,3 1-27-16,-7 1-7 15,-6 6-12-15,-7 3 1 16,-6 3-7-16,-7 1-1 15,-9 4-1-15,-7 0 0 16,-11 2-2-16,-9 4-3 16,-6 1-9-16,-3 0-15 15,0 0-15-15,-12 0-32 16,-13 0-62-16</inkml:trace>
  <inkml:trace contextRef="#ctx0" brushRef="#br0" timeOffset="60473.78">22430 13064 252 0,'0'0'0'0,"0"0"-22"15,0 0-11-15,0 0 33 16,0 0 57-16,0 0-13 15,78 1-5-15,-51-11-5 16,2-4 4-16,2-1-11 0,0-2-4 16,2-3 1-16,0-3-1 15,1 1-1-15,1-4 12 16,-1-1 0-16,0-2-1 16,-1-4-6-16,-1 2 6 15,-6 1 4-15,1-2-6 16,1-6-11-16,2-6-16 15,3-4-1-15,2-4 9 16,-4 5 0-16,2 2-1 16,0 4 0-16,-2-2-6 15,0-1-4-15,-1-1 1 16,0 0 0-16,-3 0 4 0,-2-1-1 16,-1 1-3-1,-5-4 0-15,2-3-1 0,0-2 0 16,-1-3-1-16,-1-2 2 15,0 0-1-15,-2 0-1 16,-1-3 3-16,-2-5 0 16,-3-2 6-16,0 1-9 15,-4-1 3-15,2-1-3 16,0-4-3-16,-3-2 3 16,0-4 0-16,-3-3 0 15,-1-2 0-15,-2-3 0 16,0 1 2-16,0-1-2 15,0-3 3-15,0-5-3 16,-9-2 0-16,1 0 0 16,-1 2-1-16,3 3 1 0,0-1-1 15,2-3 0-15,2 0-2 16,2-3 2-16,0-2 1 16,0-1 0-16,0-4 0 15,3 1 2-15,0-3-2 16,0 5 0-16,-1 1 0 15,-2 0 0-15,0-2 0 16,0 1 0-16,0-2 2 16,0-1-2-16,-6-2 0 15,-2 1 0-15,-2-2 0 16,-1 4 0-16,1 4 0 16,-3 3 1-16,2 2 1 0,1 0-2 15,-2-2 0-15,3 2 1 16,-2-4 1-16,3-3-1 15,3-2-1-15,4-1 0 16,1 0 4-16,0 6-4 16,0 1 0-16,0-3-2 15,6 1-1-15,5-4 2 16,0 0 0-16,1 0 0 16,0-8 1-16,-3 1 0 15,-2 0 0-15,0-1 0 16,-2 7 1-16,-1 3-1 15,-1 0 1-15,0-2-1 16,-1 4 1-16,-2-4-1 0,0-1 3 16,0-4-3-16,-8-1 0 15,-8 2-2-15,-2 4 2 16,-7 8-2-16,-4 0 1 16,-3 2 2-16,-6 2-1 15,-3 2 0-15,-3 1 0 16,1-3 0-16,-2-1 1 15,2 1 0-15,-3 2-1 16,4 3 0-16,-6 6-1 16,2 2-4-16,-3 1 2 15,-6 2 2-15,1 1-3 16,-4 2 4-16,-4 1-6 0,0 1 6 16,-2 4-2-16,-2 4 1 15,-1 0-3-15,-3 2 4 16,3-1-1-16,-2 7 1 15,1 3 0-15,3 7 0 16,1 6 1-16,0 4-2 16,4-2 1-16,4 4 0 15,5 1 5-15,3 4-5 16,5 4-2-16,-2 0 2 16,3 3 2-16,2 2-1 15,3 3-1-15,3 0 0 16,5 4 4-16,5 2 1 15,3 1-2-15,4 3 0 16,4 1-2-16,4 1 1 16,2 3-2-16,4 1 0 0,2 1 0 15,1 1-7-15,0 0-19 16,0 0-50-16,0 0-79 16,0 0-59-16,0 3-40 15</inkml:trace>
  <inkml:trace contextRef="#ctx0" brushRef="#br0" timeOffset="66373.56">26890 5700 104 0,'0'0'55'16,"0"0"-55"-16,0 0-42 16,0 0 37-16,0 0 5 0,0 0 17 15,0 0 30 1,29-78 12-16,-29 66-14 0,0 1-8 16,0 0 3-16,0-4 1 15,0-1-17-15,-9-5-12 16,-11-1 4-16,-5 0-11 15,-8 1 0-15,-1 5 15 16,-5 6 5-16,-4 6-15 16,0 4 2-16,-5 0-4 15,-2 18 5-15,5 4-1 16,4 4 3-16,10 2-7 16,10-2-4-16,10 2-4 15,11-1-1-15,0 3 1 0,17 2-1 16,12-1-4-1,10 0 5-15,5-3 5 0,2 2-2 16,-4 0 5-16,-6 1-5 16,-7 4 5-16,-6 2-2 15,-6 4 5-15,-8 1 3 16,-6 1 4-16,-3 0 8 16,0-4 14-16,-9 0-20 15,-10-6 0-15,-3-2 4 16,-5-1-9-16,1-5-12 15,-5-6-2-15,-3-5-1 16,-3-8-4-16,-2-6-24 16,-5 0-29-16,1-23-39 15,4-13-23-15,10-13-31 0,12-7 13 16,17-12 2-16</inkml:trace>
  <inkml:trace contextRef="#ctx0" brushRef="#br0" timeOffset="66938.2">27016 5667 188 0,'0'0'158'16,"0"0"-158"-16,10 119 0 15,-9-49 7-15,1 13 28 16,-2 12-7-16,0 3 16 0,0 6 9 15,0-4-10 1,0-6-13-16,0-11-7 0,-2-15-7 16,-2-13-7-16,1-11 1 15,0-14-9-15,2-11 16 16,-1-10 2-16,1-6-12 16,1-2-5-16,0-1 3 15,0 0 2-15,-6-25-7 16,1-25-3-16,-1-28-53 15,2-26 33-15,4-15 19 16,0-11 3-16,18-2 1 16,7 9 7-16,8 10 3 0,3 17 3 15,7 17-3 1,6 16-8-16,5 17 3 0,-5 13-2 16,-6 14 3-16,-8 17-5 15,-7 2-1-15,-1 29-6 16,-4 21 5-16,-4 16 1 15,-10 13 4-15,-6 2 0 16,-3-5-2-16,-3-7 0 16,-11-15 10-16,-7-13 7 15,0-12 3-15,-6-8-11 16,-4-5-10-16,-6-6-1 16,-2-8-17-16,2-2-34 15,-1-11-22-15,6-20-21 0,5-11-15 16,8-10-18-1,10-6-95-15</inkml:trace>
  <inkml:trace contextRef="#ctx0" brushRef="#br0" timeOffset="67258.71">27871 4973 408 0,'0'0'84'15,"0"0"-84"-15,0 0-62 16,-17 75 60-16,7-14 2 15,1 14 20-15,1 7 8 16,1 7 7-16,7 3 6 16,0 3-12-16,0 3 19 15,0-6-20-15,0-3-1 16,0-10-14-16,6-9 4 16,-2-8-12-16,2-10-3 15,-1-9-1-15,-2-7-1 16,-2-7 0-16,1-4-7 0,1-10-52 15,-2-6-42-15,1-6-22 16,-1-3-29-16,3-20-29 16</inkml:trace>
  <inkml:trace contextRef="#ctx0" brushRef="#br0" timeOffset="67850.87">28193 5821 339 0,'0'0'0'0,"0"0"-31"0,0 0 31 15,0 0 6-15,0 0 18 16,0 0 19-16,0 69 8 16,0-61-16-16,0-1-13 15,0-2-6-15,0-4-9 16,0 2-6-16,0-3-1 15,0 0 5-15,0 0 2 16,0 0 2-16,0 0 2 16,0 0 5-16,0 0-1 15,0 0-9-15,0 0-2 16,0 0-4-16,0 0-1 16,0 0-1-16,0 0 0 15,0 0 0-15,0 0 2 0,0 0-2 16,0 0 1-1,0 0 0-15,0 0 0 0,0 0-1 16,0 0-4-16,0 0-7 16,0 0-2-16,0 0-3 15,0 0 3-15,0 0-2 16,0 0-2-16,0 0 3 16,0 0 2-16,0 0 1 15,0 0 7-15,0 0-1 16,0 0 1-16,0 0-3 15,0 0 3-15,0 0 4 16,0 0 2-16,0 0-2 0,0 0-2 16,0 0-2-16,0 0-2 15,0 0-3-15,0 0 1 16,0 0-9-16,0 0-7 16,0 0-7-16,0 0-8 15,3 0-15-15,0 0-25 16,1 0-6-16</inkml:trace>
  <inkml:trace contextRef="#ctx0" brushRef="#br0" timeOffset="68449.64">28572 5747 99 0,'0'0'0'16,"0"0"-93"-16</inkml:trace>
  <inkml:trace contextRef="#ctx0" brushRef="#br0" timeOffset="69314.88">28572 5747 24 0,'-10'-44'27'0,"10"40"-9"16,0-2-12-16,0 1-3 15,0-1 1-15,0-3 6 16,0 3 9-16,1-5-1 16,8-3-4-16,-3 1 0 15,-2 0 10-15,1 1-4 16,-2 1 15-16,-2 0 8 16,-1 2-14-16,0 3-5 15,0 0 7-15,0 5-3 16,0 1 1-16,0 0-9 15,0 0-8-15,0 0-12 0,0 0-9 16,0 0-1-16,0 5 4 16,2 3 6-16,2 3 2 15,-1-4-1-15,1-3 1 16,-2-1-2-16,0-2 2 16,-1-1 0-16,-1 0 4 15,2 0 4-15,-2 0-3 16,0 0-1-16,1 0 2 15,-1 0 4-15,0 0-1 16,0 0-5-16,0 0-6 16,0 0-3-16,0 0-18 0,0 0-8 15,0 0-1-15,0 0-10 16,0 0 4-16,0 0 24 16,0 0 9-16,0 0 3 15,3-2 10-15,2-13 15 16,2-7-17-16,0-10-4 15,-1-8 12-15,0-7 10 16,1-8-17-16,-2-8-7 16,1-6-1-16,2-4 2 15,-1 7-2-15,1 11-1 16,-1 20 15-16,-4 16 22 16,0 14-9-16,-3 5-7 15,0 0-21-15,0 8-13 16,0 25-9-16,0 30 22 15,0 29 7-15,-3 20 23 0,-5 8-12 16,1-2-6-16,4-12 8 16,3-12 4-16,0-13-3 15,0-11 1-15,5-8-11 16,9-11-4-16,2-9 0 16,1-13-6-16,3-9-1 15,-4-6 0-15,0-8-7 16,0-6-42-16,-2 0-8 15,1-25-3-15,3-13 0 16,-4-10-61-16,-5-6 14 16,-9 4-52-16</inkml:trace>
  <inkml:trace contextRef="#ctx0" brushRef="#br0" timeOffset="69613.08">28833 5585 413 0,'0'0'11'0,"0"0"-11"15,80-47-29-15,-25 23 29 16,8 1 7-16,1-2-3 16,-1 6 12-16,-8 0-8 15,-11 4-8-15,-12 4-3 0,-12 1-33 16,-13 4-34-16,-7 6-20 15,-1 0-106-15</inkml:trace>
  <inkml:trace contextRef="#ctx0" brushRef="#br0" timeOffset="70224.12">25456 7189 401 0,'0'0'0'15,"0"0"-44"-15,93-4 0 0,-29-7 44 16,9-3 32-1,14-2 2-15,13-2-7 0,16-5 8 16,22-5 16-16,21-6 6 16,16-1-19-16,21-4-10 15,8 3 0-15,7-3-8 16,0 0-10-16,-13 4 4 16,-7 1-2-16,-19 4-3 15,-16 5-1-15,-17 1-1 16,-21 5-7-16,-23 3-2 15,-24 5 2-15,-19 2-3 16,-17 3 0-16,-15 3-2 16,-10 0-4-16,-7 1-19 15,-3 2-9-15,0 0 1 0,-6 0-13 16,-24 0-35-16,-20 7-46 16,-25 14-15-16,-21 6-47 15</inkml:trace>
  <inkml:trace contextRef="#ctx0" brushRef="#br0" timeOffset="70512.35">25807 7529 527 0,'0'0'0'0,"0"0"-112"15,130-43 103-15,-21 6 9 16,22-5 56-16,27-7-15 16,23 0 2-16,23-3-7 15,17 0 5-15,10 0-8 16,10 2-8-16,-10 1 0 15,-11 8-13-15,-18 5 4 16,-24 3-14-16,-25 6 1 16,-27 4-5-16,-25 5 2 0,-17 5 0 15,-22 3 0 1,-14 2 0-16,-12 4 0 0,-13-1 0 16,-4 4-3-16,-8 0-2 15,-3 1-5-15,-5 0-10 16,-2 0-2-16,1 0-21 15,-2 0-10-15,0 0-7 16,0 0-21-16,0 0-29 16,-12 14-10-16,-10 1-51 15</inkml:trace>
  <inkml:trace contextRef="#ctx0" brushRef="#br0" timeOffset="72321.03">27949 6999 10 0,'0'0'22'16,"0"0"8"-16,0 0 13 0,0 0-9 15,0 0-6-15,0 0 8 16,0 0-1-16,0 0 6 16,0 3-1-16,-4 6 0 15,-5 5-8-15,-1 5 0 16,-5 4 0-16,1 9-4 15,-5 10 0-15,-1 14 3 16,-5 8 7-16,0 10 10 16,-3 8-13-16,-1 7-19 15,-1 7 13-15,-1 5-10 16,-2-1 2-16,2 0 0 16,0-9 8-16,2-5-10 0,1-5 2 15,1-1-4-15,0-8-6 16,5-3-5-16,-4-7 0 15,1-7-4-15,0-4-1 16,-2-4 0-16,3-4 0 16,1-9-1-16,4-9-3 15,6-9-7-15,3-6-16 16,3-5-20-16,1-5-10 16,-3 0-5-16,-5-9-32 15,-8-19-67-15,-1-15-5 16,-1-4 31-16</inkml:trace>
  <inkml:trace contextRef="#ctx0" brushRef="#br0" timeOffset="72644.59">26947 8372 109 0,'0'0'20'0,"0"0"-17"15,-16 141 21-15,2-58 62 16,1 10-32-16,2 3-14 15,5-7-18-15,6-13-20 16,0-16 47-16,0-20-3 16,8-10-28-16,4-10-12 15,-2-10 1-15,8-7-2 16,3-3 22-16,12-10 28 16,16-21 2-16,14-17-21 15,20-16-14-15,14-11 0 16,11-3-13-16,0 3-3 0,-7 10-6 15,-15 12 4-15,-14 14-4 16,-16 13-3-16,-8 3-1 16,-11 4-2-16,-5 5-3 15,-3 2-10-15,-2-1-14 16,-1 2-18-16,-4 3-18 16,5-4-12-16,0 0-20 15,4-1-3-15,2-5-78 16</inkml:trace>
  <inkml:trace contextRef="#ctx0" brushRef="#br0" timeOffset="73509.38">27074 9268 423 0,'0'0'0'16,"0"0"-39"-16,0 0 39 16,0 0 0-16,0 0 51 15,0 0-24-15,-84-37 3 16,65 37 7-16,-6 4-1 15,-13 18-14-15,-11 18-2 16,-11 21 2-16,-5 19 4 16,-1 17 7-16,5 10-2 0,6 7-3 15,8 1 0-15,9-2 5 16,8-4-6-16,13-13-9 16,10-13-5-16,7-15-4 15,0-11-5-15,19-11-4 16,11-7-1-16,6-4 1 15,7-11-5-15,7-12 4 16,5-12-5-16,9-2-18 16,9-28-13-16,6-11-16 15,3-11 1-15,-4-8-21 16,-7-3-33-16,-7-6-13 16,-6-5-23-16,-8-1-88 15</inkml:trace>
  <inkml:trace contextRef="#ctx0" brushRef="#br0" timeOffset="74117.27">27783 9446 515 0,'0'0'0'16,"0"0"-88"-16,10 89 85 15,-4-30 3-15,-2 7 12 16,1 9 12-16,-2 2 28 15,3 4-2-15,6-3-18 16,1-3-22-16,5-11-8 0,0-7-1 16,-2-17 1-1,-2-15-2-15,-2-10 0 0,-6-11 0 16,-3-4 1-16,1 0 6 16,5-11 26-16,9-28 7 15,10-24-5-15,10-24-18 16,4-17-14-16,5-12-3 15,1-5 1-15,-2-1-1 16,-2 18-1-16,-7 20 0 16,-10 25-2-16,-5 21-4 15,-6 10-1-15,-4 7-26 16,3 4-21-16,-4 5-7 16,2 5-24-16,2 4-7 15,3 3-17-15,3 0-20 16,1 16-26-16</inkml:trace>
  <inkml:trace contextRef="#ctx0" brushRef="#br0" timeOffset="74704.73">25809 11628 454 0,'0'0'0'0,"0"0"-34"0,104-35 28 16,-41 10 6-1,11-2 22-15,8-2 15 0,5 0 11 16,13-7 14-16,10 1-16 16,22-8 2-16,22-7-23 15,15-5-6-15,18-8 6 16,4-6-11-16,0-5 2 16,-2 1-11-16,-8 3 0 15,-11 11-3-15,-23 7-2 16,-29 16-1-16,-29 9-5 15,-27 7-11-15,-22 11-7 16,-14 3 0-16,-16 4-11 16,-5 2-7-16,-5 0-3 15,0 0 5-15,0 0-5 0,-15 2-25 16,-22 13-57-16,-16 11 1 16,-20 8-22-16</inkml:trace>
  <inkml:trace contextRef="#ctx0" brushRef="#br0" timeOffset="75290.5">26303 11684 260 0,'0'0'80'15,"0"0"-80"-15,94-56 0 16,-27 21 0-16,18-7 25 16,25-3 24-16,21-6-4 15,21-4 27-15,22-1-2 16,9-2-13-16,8 1-23 15,-12 8-18-15,-13 8-5 16,-29 9 2-16,-25 10-11 16,-27 8 0-16,-27 7-2 0,-19 3-4 15,-15 1 3 1,-12 3 1-16,-6 0-2 0,-3 0 2 16,-3 0 1-16,1 0 2 15,-1 0 1-15,0 0 1 16,0 0 0-16,0 0 0 15,0 0-2-15,0 0-3 16,0 0 0-16,0 0-2 16,0 0-7-16,0 0-5 15,0 0-4-15,0 0-4 16,0 0-2-16,0 0-3 16,0 0-1-16,0 0 2 15,0 0-1-15,0 0 3 0,0 0-5 16,0 0-4-16,0 0 1 15,0 0 0-15,0 0 2 16,0 0-1-16,2 0 9 16,-2 0 3-16,1 0-4 15,-1-1 3-15,0 1-1 16,0-2 4-16,0-1-11 16,0-1-2-16,-6 1-49 15</inkml:trace>
  <inkml:trace contextRef="#ctx0" brushRef="#br0" timeOffset="77908.92">25666 12934 223 0,'0'0'82'0,"0"0"-82"0,0 0-48 15,0 0 48-15,0 0 0 16,0 0 18-16,0 0-1 15,40-14 18-15,2-6 22 16,14-5-15-16,14-6-20 16,12-5-5-16,6 6-7 15,-2 1-6-15,-9 8-3 16,-16 8-1-16,-14 5-1 16,-16 4 0-16,-10 3-8 15,-12 1-24-15,-8 0-19 16,-1 1-25-16,-15 23-62 15,-27 7 56-15</inkml:trace>
  <inkml:trace contextRef="#ctx0" brushRef="#br0" timeOffset="77931.91">25818 13068 211 0,'0'0'157'0,"0"0"-157"15,0 0-13-15,0 0 13 16,80 65 35-16,-32-57-11 15,9-8 21-15,5 0-15 16,-2-1-17-16,-6-17-8 16,-7 1-5-16,-9-5-29 15,-9-4-28-15,-9-7-49 16,-7-8-39-16</inkml:trace>
  <inkml:trace contextRef="#ctx0" brushRef="#br0" timeOffset="78532.83">25821 11984 189 0,'0'0'2'0,"0"0"-2"15,0 0 0 1,0 0 3-16,0 0 4 0,0 0-4 16,-24 25-2-16,24 25 57 15,0 12-3-15,0 8-27 16,1 0-16-16,-1-4-7 16,0-4 4-16,0-5-9 15,0-6-1-15,-4-9-4 16,-4-10-10-16,2-12-28 15,3-10-14-15,3-8 6 16,-1-2 23-16,1-10 16 16,0-17-54-16,0-7 11 15,9-7 55-15,10-2 16 16,3 4 24-16,8 2-11 16,6 4-4-16,6 4 5 15,6 8 3-15,-3 9 2 0,-8 7-11 16,-9 5-18-16,-9 9-2 15,-8 16-2-15,-5 6 10 16,-6 5 32-16,0 3-23 16,0-5-7-16,-4-8-5 15,1-8 0-15,1-11-7 16,2-3-1-16,0-4 0 16,0 0 1-16,0 0 0 15,11-18 4-15,12-11 5 16,9-9-8-16,2 0-3 15,-6 8-14-15,-8 14-2 0,-11 10-2 16,-3 6-3 0,-2 0-13-16,2 1 2 0,5 11 1 15,5 3-15-15,5-1-49 16</inkml:trace>
  <inkml:trace contextRef="#ctx0" brushRef="#br0" timeOffset="79716.99">27681 12809 51 0,'0'0'75'16,"0"0"-75"-16,0 0-57 16,0 0 57-16,0 0 35 0,0 0-1 15,106-31 3-15,-64 14 7 16,9-3-14-16,13-5-2 16,19-1 1-16,17-2-11 15,17-6-3-15,16-3 4 16,14-8 10-16,13-6-8 15,13-5 5-15,7-5-2 16,11-5-2-16,5-3-4 16,5-1-8-16,-1 5-3 15,-11 2-3-15,-14 11 5 16,-18 6 1-16,-14 10 1 16,-19 6-7-16,-21 7-3 15,-23 4 0-15,-28 6-1 0,-22 5 1 16,-18 4 1-16,-7 2-1 15,-5 2 2-15,0 0 4 16,0 0 0-16,0 0-7 16,0-3-4-16,-11-5-39 15,-16 2-77-15,-20-2-39 16,-16 1-24-16</inkml:trace>
  <inkml:trace contextRef="#ctx0" brushRef="#br0" timeOffset="80611.42">29094 11347 26 0,'0'0'97'16,"0"0"-97"-16,0 0-73 15,0 0 67-15,0 0 6 16,0 0 9-16,-3 59 0 16,3-50-3-16,1 1-4 15,2-1 15-15,2 0-4 16,1-2-1-16,-2-4-4 15,1 2 1-15,-2-1 3 0,0-1 2 16,-2-1 1-16,1-2-1 16,-1 0 1-16,-1 0 9 15,0 0 2-15,0 0 0 16,0 0-8-16,0 0-4 16,0 0-2-16,2 0-3 15,-2 0-3-15,0 0-1 16,0 0 0-16,0 0-2 15,0 0 3-15,0 0-2 16,0 0 1-16,1 0-1 16,-1 0 5-16,0 0-5 15,0 0 5-15,0 0-5 16,0 0 0-16,0 0 1 16,0 0-3-16,0 0 4 15,0 0 4-15,0 0-5 0,0 0 5 16,0 0-5-16,0 0-1 15,0 0-2-15,0 1-1 16,0 0-1-16,0 2 0 16,0 6-4-16,5 7 4 15,2 9 0-15,1 14 5 16,2 6 0-16,-2 7-2 16,1 4-2-16,-1-3 2 15,0-5-3-15,1-7 0 16,-1-8 0-16,0-7 0 15,-3-6-1-15,-4-8 1 16,2-3-10-16,-3-6-12 0,0-2-10 16,0-1-17-1,0 0-7-15,-1 0 8 0,-15 0-26 16</inkml:trace>
  <inkml:trace contextRef="#ctx0" brushRef="#br0" timeOffset="83858.3">26111 12243 25 0,'0'0'36'15,"0"0"2"-15,0 0-12 16,0 0-12-16,0 0-5 16,0 0 6-16,0 0 4 15,38 0 10-15,-19 0-1 16,1 0-4-16,4 1-5 15,-1-1 8-15,3 0 0 16,-4 0 2-16,2-5-6 0,-2-4-3 16,-1-3 0-16,-4 2-3 15,-1-2-1-15,-4-1-3 16,-3-1 0-16,-2-2 2 16,-2 2 1-16,-4-4-9 15,-1 0 0-15,0 1 3 16,0 3-6-16,0 4-2 15,-6 6 6-15,-1 1-2 16,0 1-5-16,-3 2-2 16,-3 0-2-16,1 3-4 15,-6 13 4-15,3 3 3 16,-4 6-1-16,4 6 0 16,0 1 0-16,6 3 0 0,5-5 0 15,4-1 1-15,0-3 0 16,0-6 0-16,4-3-3 15,5-3 3-15,4-2-2 16,4-6-5-16,2-2 6 16,5-3-1-16,-1-1-21 15,2 0 23-15,0-2 3 16,2-11-1-16,0-4 0 16,3-4 0-16,-2-2 3 15,-4 4-4-15,0 3-1 16,-6 5 1-16,-6 6-1 15,-3 2 0-15,-6 1 0 16,-3 2-2-16,0 0 1 0,1 0-4 16,2 12 5-16,0 8 0 15,-3 4 5-15,0 1 7 16,0 1-2-16,0-5-6 16,-7-1 6-16,-4-4-3 15,-1 0-1-15,-1-4-5 16,0-1-1-16,-4-1-11 15,4-4-7-15,-5-4-10 16,4-2-5-16,1 0-11 16,0 0-15-16,3-8 0 15,1-7-9-15,2-5-22 16,6-6-1-16,1-3 24 0</inkml:trace>
  <inkml:trace contextRef="#ctx0" brushRef="#br0" timeOffset="84455.74">26604 11832 72 0,'0'0'1'0,"0"0"0"16,0 0 11-16,0 0 39 15,0 0-31-15,0 0-17 16,7-10-3-16,-2 29 0 0,1 12 64 15,3 15-22 1,1 8-3-16,1 11-8 0,0 2 8 16,-1-2-14-16,-1-3-2 15,-1-3-6-15,-2-3-1 16,0-7-10 0,-1-7-3-16,-2-9-3 0,-2-9 0 15,3-10 0-15,-4-7-2 16,0-4-8-16,0-3-33 15,0 0-16-15,0-2 2 16,0-23-1-16,-11-8-171 16</inkml:trace>
  <inkml:trace contextRef="#ctx0" brushRef="#br0" timeOffset="84484.8">26622 12287 210 0,'0'0'47'16,"0"0"-47"-16,0 0-7 0,0 0 7 15,0 0 8-15,118-53 7 16,-66 43 0-16,3 2-11 16,-6 6-4-16,-6 2-3 15,-8 0-15-15,-7 0-15 16,-3 0-45-16,-3 0-47 16</inkml:trace>
  <inkml:trace contextRef="#ctx0" brushRef="#br0" timeOffset="85352.17">28855 11809 324 0,'0'0'2'16,"0"0"-2"-16,0 0-53 0,0 0 53 16,0 0 22-16,84-81 3 15,-42 65-11-15,11-2-4 16,5 0-4-16,-1 6-6 16,-3 4-5-16,-10 3-23 15,-9 5-53-15,-8 0-51 16</inkml:trace>
  <inkml:trace contextRef="#ctx0" brushRef="#br0" timeOffset="85925.43">29309 11662 212 0,'0'0'106'0,"0"0"-106"0,0 0-117 16,0 0 117-16,0 0 11 15,91 71 10-15,-69-40 3 16,-1 2 6-16,-2 1-9 16,-8-5-8-16,-4-5 2 15,-3-7-2-15,-4-7-4 16,0-7 14-16,0-2 29 16,0-1-11-16,0 0-21 15,0 0-2-15,0 0-3 16,3 0 5-16,-1-4 1 0,1-16-21 15,3-13-8 1,5-11-27-16,8-6-11 16,6-2 9-16,4 5-3 0,3 10-15 15,3 10 8-15,1 9-3 16,3 3 14-16,0 4 22 16,2 1-4-16,1 2 17 15,0-3 1-15,-1 2 1 16,-5 0 5-16,-9 2 7 15,-12 4-4-15,-9 3 5 16,-6 0 29-16,0 0 16 16,-12 0-4-16,-9 8-42 15,0 10-6-15,-1 7-2 16,3 2 5-16,8 0-5 16,8-4-5-16,3-3 1 0,0-3-1 15,12-4 2 1,9-8 1-16,4-4 20 0,11-1 5 15,12-5-17-15,6-12 0 16,8-3 11-16,4 0-10 16,-6 7-4-16,-4 4-2 15,-5 6 0-15,-8 3-5 16,-1 0 4-16,-5 0-2 16,4 8-1-16,5 3 0 15,0-1-2-15,2-2 1 16,-9-2-1-16,-13-4-14 15,-12-2-64-15,-14 0-77 0,-8-17-53 16</inkml:trace>
  <inkml:trace contextRef="#ctx0" brushRef="#br0" timeOffset="86220.15">30604 11182 79 0,'0'0'322'0,"0"0"-322"15,0 0-96-15,0 0 49 16,0 0 47-16,0 0 43 0,21 0-19 16,-21 0-24-16,0 0-4 15,0 0-44-15,-5 2-111 16</inkml:trace>
  <inkml:trace contextRef="#ctx0" brushRef="#br0" timeOffset="87717.55">26150 14661 25 0,'0'0'68'0,"0"0"-10"16,0 0 1-16,0 0-9 15,0 0 2-15,0 0 2 16,106-29-7-16,-58-1-13 16,13-7-5-16,15-4-4 15,8-3 5-15,4 5-9 0,-5 6-14 16,-8 8-6-16,-12 8-1 15,-13 9-8-15,-14 5-22 16,-9 3-16-16,-5 0-11 16,-4 0-29-16,2 4-22 15,-1 2-104-15</inkml:trace>
  <inkml:trace contextRef="#ctx0" brushRef="#br0" timeOffset="88009.97">28105 14216 247 0,'0'0'72'0,"0"0"-72"16,0 0-67-16,0 0 60 15,0 0 7-15,0 0 26 16,91-29 7-16,-51 8-13 16,8 0-4-16,9-8-6 15,5 3-9-15,1-3-1 16,-2 2-25-16,-6 5-30 16,-7 4-21-16,-9 1-39 0</inkml:trace>
  <inkml:trace contextRef="#ctx0" brushRef="#br0" timeOffset="88300.2">29107 13919 449 0,'0'0'0'15,"0"0"-68"-15,0 0 12 16,101-42 56-16,-48 17 1 15,10 0-1-15,13-3-1 0,8-6-3 16,6-5-24-16,13-10-77 16</inkml:trace>
  <inkml:trace contextRef="#ctx0" brushRef="#br0" timeOffset="88602.2">31016 13303 433 0,'0'0'0'0,"130"-39"-145"16,-46 16 86-16,1 3 58 16,-5 1 1-16,-9 6-37 15,-7 1-73-15</inkml:trace>
  <inkml:trace contextRef="#ctx0" brushRef="#br0" timeOffset="91234.97">7 7232 35 0,'0'0'0'15</inkml:trace>
  <inkml:trace contextRef="#ctx0" brushRef="#br0" timeOffset="92118.59">1368 7517 197 0,'0'0'53'15,"0"0"-53"-15,0 0-34 16,0 0 34-16,0 0 13 16,0 0-4-16,-14 0 4 15,14 0 2-15,0 0 0 16,0 0 5-16,0 0 3 15,0 0 3-15,0 0-1 16,0 0-5-16,0 0 0 16,0 0 6-16,0 1 2 15,0 10 3-15,0 13-2 16,0 11 31-16,0 13 7 16,-3 8-33-16,0 3 5 0,0 0-14 15,3 0-6-15,0-2 0 16,0-4 5-16,0-3-5 15,3-5-15-15,5-8-4 16,-2-7 0-16,4-7-1 16,-7-6-1-16,3-5 1 15,-1-2-3-15,-2-6-10 16,0 2-22-16,-2-6-13 16,-1 0-2-16,0 0-13 15,0 0 0-15,2 0-3 0,-1-17-23 16,6-18-2-1,1-11-59-15</inkml:trace>
  <inkml:trace contextRef="#ctx0" brushRef="#br0" timeOffset="92403.45">1638 7791 48 0,'0'0'62'0,"0"0"-12"16,0 0 2-16,0 0-29 15,0 0-6-15,0 0 13 16,0 91 22-16,0-45-5 16,1-2-25-16,14-5-12 0,6-4-3 15,6-9-3 1,9-10 2-16,7-9 6 0,5-7 9 16,4-2 14-16,-3-23-18 15,-7-11 2-15,-3-10 2 16,-14-2 0-16,-10-2 2 15,-15-2 15-15,0-1 2 16,-24 4-17-16,-7 7-12 16,-5 11 0-16,-1 9 16 15,1 11-14-15,-1 5-13 16,2 6-22-16,7 0-9 16,9 7-29-16,7 17-47 15,10 5-33-15,2 7-20 16,6-3-82-16</inkml:trace>
  <inkml:trace contextRef="#ctx0" brushRef="#br0" timeOffset="92981.96">1053 8884 498 0,'0'0'0'0,"0"0"-24"16,0 0-120-16,0 0 144 16,109-41 28-16,-51 10 28 15,12-6 9-15,12-6-20 16,12-1 6-16,6-6 5 16,9 1-15-16,3 3-16 15,0 0-14-15,-11 4-4 16,-13 5-7-16,-16 5 0 0,-9 5 0 15,-10 3 0-15,-11 7-6 16,-9 6-4-16,-8 4-9 16,-10 4-22-16,-6 3-19 15,-7 0-19-15,-2 0-6 16,-2 10-15-16,-22 20-12 16,-16 9-35-16</inkml:trace>
  <inkml:trace contextRef="#ctx0" brushRef="#br0" timeOffset="93267.19">1072 9137 581 0,'0'0'0'16,"0"0"-75"-16,0 0 47 15,0 0 28-15,133-23 81 16,-64-3-32-16,17-6 2 16,10-6-26-16,5-6 28 15,14-1-14-15,9-3-13 16,-3 2-4-16,0 2-9 16,-14 6-4-16,-20 6-3 15,-13 6-2-15,-17 7-3 16,-14 6 2-16,-10 3-2 0,-8 6-1 15,-7-1-1 1,-4 4-2-16,-7 0-1 0,-2 1-23 16,-4 0-24-16,-1 0-22 15,4 0-32-15,-1 0-59 16,-3 0-63-16</inkml:trace>
  <inkml:trace contextRef="#ctx0" brushRef="#br0" timeOffset="97327.73">1829 9007 5 0,'0'0'5'0,"0"0"7"16,0 0 10-16,0 0-13 0,0 0 7 16,0 0 9-16,0 0 4 15,-30-21 7-15,30 21 4 16,0 0-8-16,0 0 0 15,0 0-9-15,0 0-5 16,0 0-4-16,0 0 0 16,0 0-1-16,0 0 2 15,0 0 0-15,0 0-2 16,0 0-3-16,0 4-2 16,0 10 5-16,4 10 9 15,5 13 4-15,-1 12-4 16,-2 12-3-16,4 14 2 15,-4 11-2-15,0 14-1 0,3 8 8 16,0 5-10-16,0 2-4 16,0-12-1-16,3-9-8 15,-3-12-3-15,-2-14 2 16,-2-8 0-16,-2-8 1 16,4-9-2-16,-4-12-1 15,-3-10 1-15,3-9-1 16,-3-6-1-16,0-3-3 15,0-3-6-15,0 0-5 16,3 0 2-16,-3 0-1 16,0-15 8-16,-9-16 6 15,-16-16-12-15,-5-8-7 0,-6 5-8 16,8 10 23 0,4 18 4-16,9 11 7 0,12 10 4 15,3 1-3-15,0 0-5 16,0 0-3-16,0 1-8 15,0 20-5-15,9 12 12 16,12 9 1-16,9 5 3 16,4-9-3-16,6-8-1 15,-1-13-2-15,0-10-3 16,4-7-3-16,-4-7 3 16,6-23 6-16,1-12 5 15,-1-12-2-15,-1-5-1 16,-9-3-2-16,-10-2 0 0,-4 5 0 15,-6 6-14 1,-6 11-9-16,3 13 8 0,-6 11-4 16,-3 5-44-16,0 6-33 15,-3 7-51-15</inkml:trace>
  <inkml:trace contextRef="#ctx0" brushRef="#br0" timeOffset="98837.71">956 12231 197 0,'0'0'0'0,"0"0"-25"16,0 0 20-16,0 0 5 15,0 0 3-15,0 0 7 0,-6 0-1 16,6 0 3 0,0 0 3-16,9 0 1 0,9-1 12 15,7-9 7-15,12-7 8 16,13-11 16-16,17-8 4 15,15-12 1-15,21-4-19 16,7-5-31-16,13-7 62 16,14-5-42-16,3-6-18 15,6 2 11-15,-5 6-2 16,-13 8-13-16,-13 10-8 16,-8 4-4-16,-16 4 0 15,-10 5 0-15,-10 4 2 16,-14 4-2-16,-14 5 0 15,-11 6 0-15,-13 6 0 16,-10 5 0-16,-6 3 2 0,-3 3 1 16,0 0 5-16,0 0 0 15,0 0-4-15,0 0-4 16,0 0-3-16,0 0-13 16,0 0-24-16,-3 0-19 15,-6 0-34-15,-9 0-30 16,-6 0-7-16,-7 0-5 15</inkml:trace>
  <inkml:trace contextRef="#ctx0" brushRef="#br0" timeOffset="99999.27">926 11214 175 0,'0'0'111'16,"0"0"-111"-16,0 0-12 15,0 0-6-15,0 0 18 16,0 0 1-16,3-2 3 15,0 7-1-15,2 17 10 16,2 15 4-16,5 13 6 16,0 13-8-16,1 7 2 15,1 7-3-15,-4 6-1 0,2 6 2 16,-3-2 0 0,-2-6 0-16,-4-11-8 0,-1-15 1 15,-1-11-2-15,-1-11 0 16,0-13-1-16,0-8-2 15,0-10 1-15,0-2-3 16,0 0-1-16,0-8-9 16,-3-21 9-16,-13-22 11 15,-2-23-8-15,-4-17-3 16,-2-10 2-16,3 0-2 16,0-3-6-16,3 4 2 15,6 3 4-15,5 5 0 16,7 10 0-16,0 22-3 15,6 16 0-15,4 19 3 16,-2 14-3-16,-5 8 2 0,7 3-1 16,2 7-3-16,12 27 5 15,12 23 28-15,9 18-8 16,5 19-4-16,1 3-1 16,0-1-11-16,-5-8-2 15,-4-13-1-15,-9-16 1 16,-8-16-3-16,-6-17 1 15,-10-13-4-15,-4-7-4 16,-5-6-14-16,0 0-6 16,0-6 1-16,-12-23 25 15,-18-11-5-15,2 1-14 16,4 6 10-16,9 14 11 0,8 13 11 16,5 3 9-16,2 1-7 15,0-5-13-15,0-8-5 16,6-6 5-16,9-7 2 15,4-9-2-15,8-4 2 16,0-3-1-16,3-3-1 16,4 6 0-16,-5 5-2 15,-1 10 2-15,-4 9-4 16,-5 9-2-16,-7 4-9 16,1 4 6-16,-4 0 0 15,-3 0 6-15,2 5 3 16,-1-2 1-16,-4-1-1 15,3-2 0-15,-3 0-1 0,-1 0-1 16,-2 0 2 0,0 0 4-16,0 0-2 0,0 0-2 15,0 0 2-15,0-6-2 16,0-9-4-16,0-1-15 16,1-2-21-16,2 1-43 15,5 1-66-15</inkml:trace>
  <inkml:trace contextRef="#ctx0" brushRef="#br0" timeOffset="101757.42">2194 10872 16 0,'0'0'46'0,"0"0"10"16,0 0-23-16,0 0-17 16,0 0 9-16,0 0 2 15,-37-13-18-15,19 21 1 16,0 14-1-16,-3 7 0 16,3 6 4-16,2 3 0 15,4-3-6-15,3-4 3 16,8-6-7-16,-1-9-1 15,2-7-2-15,0-7-4 0,5-2-2 16,11 0-5 0,3-16 11-16,7-13 3 0,5-7 7 15,5-5-1-15,1 0-2 16,-1 7-5-16,1 11 2 16,-7 13-4-16,-3 10 9 15,-3 0-2-15,7 36 10 16,5 24 15-16,9 27 1 15,1 21-6-15,-4 9-10 16,-5 0-3-16,-13-3 1 16,-5-7-9-16,-8-10-1 15,-11-8-3-15,0-14-1 0,-14-20 4 16,-11-14-1 0,1-20 3-16,-4-16 3 0,1-5 3 15,-3-28-13-15,-1-26-10 16,2-25 3-16,7-12-10 15,10-8 2-15,12 0-3 16,10 3 9-16,26 0 1 16,15-2-14-16,13 2 8 15,14 6 11-15,5 5-1 16,7 4-3-16,4 5-16 16,0 5-34-16,-3 8-19 15,-12 6-45-15</inkml:trace>
  <inkml:trace contextRef="#ctx0" brushRef="#br0" timeOffset="117425.43">5975 2241 19 0,'0'0'66'16,"0"0"-66"-16,0 0 0 15,0 0 2-15,0 0 11 16,0 0 12-16,0 0-14 16,0-2 4-16,0 2 10 0,0-1 13 15,0 1-3-15,0 0-3 16,0 0 1-16,0 0 6 16,0 0 0-16,0 0-7 15,-2 0-3-15,-2-1 0 16,-5-3-10-16,-6 2-11 15,-4 0-4-15,-4 0 4 16,-2 2 13-16,-5 0 4 16,0 0-5-16,-3 0-7 15,-1 0-3-15,-2 0-6 16,1 0 3-16,-1 6 2 16,-3 3 6-16,-2 1 0 15,-2 2-9-15,3 2 0 0,1 2 2 16,5 1-7-1,-2 1 2-15,9-1-1 0,2 1-2 16,1-2 1-16,6 0-1 16,0 2 1-16,2 0 0 15,2 2 7-15,1 3 1 16,1 2 0-16,4 4-2 16,1 7-2-16,0 6 2 15,4 2-2-15,3 3 1 16,0-1 1-16,0-1-6 15,6-2 2-15,7-1-1 16,5 3 3-16,3-2 1 16,1 2 0-16,3 0-4 15,4-3 0-15,-2-5-2 0,3-2 0 16,1-3 2-16,6-2-2 16,5-3 3-16,7-3-2 15,5-2-1-15,4-6 2 16,0 1 3-16,-1-6-2 15,3 1 3-15,-1 0-4 16,2-4 6-16,5 0 3 16,3-2-2-16,1-2 0 15,1-4 2-15,1 0-9 16,0 0 4-16,4 0-3 16,-3 0 3-16,-3-4-1 15,-6 0-3-15,-1-2 0 16,-4-2 3-16,-3 0-1 0,2 0-2 15,-6-3 1-15,-5 0 2 16,-7 0 0-16,-6-1 0 16,0-2 0-16,1-3 4 15,1-3 3-15,2-3-8 16,1-1 1-16,1-2-1 16,1-4-1-16,2-5-2 15,0-4 1-15,0-4 0 16,-1-4 2-16,-3-2-2 15,-6-1 5-15,-6 1-2 16,-5-5 7-16,-8-5-5 16,-7-4 1-16,-7-4-1 0,0 3 6 15,-10 5 3-15,-12 3-15 16,-9 2 9-16,1 3 0 16,-8-1-7-16,-3 6-1 15,-4 2 3-15,-4 5-5 16,-7 0 1-16,-4 4-2 15,-4 1 1-15,-5 5 0 16,-5 4-5-16,-4 1 5 16,-2 6-1-16,-1 3-2 15,5 3 0-15,3 4 1 16,5 3-1-16,4 5 2 16,-4 0-1-16,8 0 0 15,-1 2-2-15,0 9 2 0,0 6-5 16,-2 3 2-1,-1 5-7-15,3 0-6 0,4 1 2 16,3 3 6-16,5-1-9 16,1-2 9-16,5 0 3 15,1 0 2-15,3-4-2 16,2-1-6-16,6 0-5 16,7-1-6-16,0-2 0 15,3-1-12-15,6-3-2 16,2-1-27-16,4-3-41 15,4 3-35-15,-2 1-27 16,-2-1-50-16</inkml:trace>
  <inkml:trace contextRef="#ctx0" brushRef="#br0" timeOffset="144716.18">1618 10566 67 0,'0'0'0'0,"0"0"-10"16,0 0 10-16,0 0 5 15,0 0 20-15,0 0 29 16,0 0-7-16,-73-1-11 16,61 1-6-16,-4 0-7 15,1 0-6-15,-6 1 2 16,-6 8 6-16,-4 0 2 0,0 3 5 16,-5 2-1-16,-3 2 0 15,-1 5 1-15,-2 1-11 16,-3 3-12-16,-7 5 6 15,0-1 0-15,-5 0 1 16,2 3 3-16,-5 1-1 16,2 7 3-16,-2 5-3 15,-4 7 6-15,3 7-4 16,-5 5-3-16,-5 1 2 16,4 3 6-16,4 1 0 15,8 0-7-15,13 0 0 16,9-2 0-16,5 0 0 15,4-4-4-15,7-1-2 16,4 3-5-16,6-4-1 0,2 0 0 16,2-8-3-16,3-3 0 15,0-5-1-15,11-3-1 16,8 2 0-16,2-5-1 16,6-1 0-16,6-1 3 15,4-6-3-15,6-1 0 16,8-5 0-16,14-2-1 15,7-4 1-15,7 1 0 16,-1-6 0-16,-2 1 0 16,-3-5 0-16,10 1-1 15,3-3 2-15,2-3 2 0,4-3-3 16,1-2 1 0,2 0 0-16,6 0 0 0,1-4-1 15,14-9 3-15,2-5-3 16,4-4-2-16,4-3-1 15,-7-3 3-15,5-2-1 16,-2-1-2-16,-5 1 3 16,-1-2 4-16,-6 2-4 15,-2 3 0-15,-6-3 0 16,-4-1 2-16,-9 0-2 16,-11-4-2-16,-2-2 1 15,-4-1-2-15,-5-3 1 16,-3-4 2-16,-4-5 0 0,-5-4 1 15,-6 1-1 1,-4-4 2-16,-8 3 0 0,-4-4-2 16,-5-5 2-16,-4-3 2 15,-6-6-2-15,-3-2 1 16,-6-1-2-16,-6-3 0 16,-3-4 2-16,0 1-2 15,0 3-1-15,-6 3 2 16,-8 7-2-16,-6 8 0 15,-7 6 4-15,-6 6-2 16,-3 7 1-16,-6 9 4 16,-4 5-1-16,-2 10 5 15,-7 3-6-15,-6 6-1 16,-5 6-4-16,-10 2 0 0,-10 0 0 16,-1 11-3-16,-14 6 1 15,-2 4 1-15,1 3-1 16,1 0 1-16,7 1 1 15,8-1 0-15,5-5-1 16,5 0 1-16,10-3 0 16,5 0 0-16,6-4 0 15,7 0 0-15,9-3 1 16,9 0-1-16,5-1-1 16,7-1-1-16,8-2 0 15,2-4-1-15,8-1 1 16,0 0-13-16,0 0 1 15,0 0-2-15,0 0 7 16,0 0 4-16,0 0 3 0,0 0 0 16,0 0 2-16,0 0-3 15,0 2 3-15,0-2-2 16,0 2 2-16,0-2 0 16,0 0 0-16,0 0 0 15,0 0-1-15,0 0 1 16,0 0 0-16,0 0 0 15,0 0 0-15,0 0 0 16,0 0 0-16,0 0-1 16,0 0-1-16,0 0-3 15,0 0-4-15,0 0-2 0,0 0-2 16,0 0 3 0,0 0-1-16,0 0-1 0,0 0 2 15,0 0-1-15,0 0-7 16,0 0-2-16,0 2-4 15,0-2 0-15,0 0-7 16,0 0-4-16,0 0 3 16,0 0-6-16,0 0 3 15,0 0 0-15,0 1 3 16,0-1-14-16,0 0-24 16,0 0-3-16,-3 0-35 15</inkml:trace>
  <inkml:trace contextRef="#ctx0" brushRef="#br0" timeOffset="205409.79">25082 15068 112 0,'0'0'7'16,"0"0"-7"-16,0 0-102 16,0 0 96-16,0 0 6 15,0 0 14-15,0 0-8 16,-7-31 13-16,7 31 10 15,0 0 6-15,0 0 11 0,0 0 10 16,0 0-5 0,0 0 5-16,0 0-3 0,0 0 1 15,0 0 1-15,0 0 1 16,0 0 0-16,0 0-3 16,0 0-6-16,0 0-15 15,0 2-14-15,10 20 2 16,8 10 37-16,10 12-9 15,10 13-8-15,8 7 19 16,6 7-20-16,8 4-3 16,4 6-18-16,6 2 7 15,3-1-2-15,5-1-21 16,-4-7 19-16,-3-2-7 0,-7-8-3 16,-11-5-5-1,-7-5-3-15,-11-3-3 0,-8-6 0 16,-9-8 1-16,-5-11-1 15,-9-10 0-15,-1-8-2 16,-3-5-12-16,0-3-15 16,0 0-18-16,0 0-24 15,-3 0-26-15,-17-23-17 16,-10-21-88-16,-8-23-37 16,-3-15-112-16</inkml:trace>
  <inkml:trace contextRef="#ctx0" brushRef="#br0" timeOffset="205692.07">25633 15296 286 0,'0'0'122'0,"0"0"-122"16,0 0-37-16,0 0 37 15,0 0 36-15,0 0 18 16,-69 119 7-16,32-55-1 16,-4 7-22-16,-3 8 19 15,-7 4-4-15,-4 9 0 16,-8 6-19-16,-1 5-8 16,-2-3 1-16,2-6 14 0,2-7-14 15,3-13-6-15,5-11-6 16,7-12-3-16,9-10-5 15,10-11-2-15,9-8-5 16,7-9 0-16,6-6-4 16,4-2-20-16,2-5-27 15,0 0-38-15,0 0-54 16,12-16-48-16,17-18 9 16,10-15-56-16</inkml:trace>
  <inkml:trace contextRef="#ctx0" brushRef="#br0" timeOffset="209262.59">26673 15672 176 0,'0'0'0'0,"0"0"-17"16,0 0 17-16,0 0 28 15,0 0 37-15,0 0-19 16,0 0-17-16,3-10-4 16,-3 10 4-16,0 0-2 15,0 0-5-15,0 0-9 0,0 11 6 16,0 14 18-1,0 13 10-15,-3 17-4 0,-7 9 3 16,3 7-4-16,-3 3-10 16,2 5-1-16,2 0 13 15,3-4 0-15,3-10-10 16,0-15-10-16,0-12-13 16,5-12-7-16,7-7 4 15,-1-2-4-15,2-7-1 16,4-6-3-16,6-4 0 15,13 0-10-15,11-6 9 16,7-15-5-16,3-3-29 16,-8-1-28-16,-7-2-37 0,-17 1-13 15,-13-5 0 1,-12-1-19-16,-25-2-74 0</inkml:trace>
  <inkml:trace contextRef="#ctx0" brushRef="#br0" timeOffset="209564.75">26505 16129 396 0,'0'0'0'0,"0"0"-49"15,0 0-15-15,90-45 64 16,-57 29 55-16,1 3-37 0,-1 0-15 15,-3 2 2-15,-2 4 15 16,-4 0-3-16,0 2-8 16,-2 3-9-16,-1 2 5 15,3 0 9-15,4 2-1 16,4 17 0-16,2 9-5 16,-1 12-2-16,-6 13 0 15,-3 4 15-15,-8 1 2 16,-6-7 0-16,-4-9-11 15,-4-9-5-15,-2-7 9 16,0-8 4-16,0-6 7 16,0-6 11-16,0-5-15 15,0-1-5-15,0 0-3 0,0 0-3 16,0 0 8-16,0-19 17 16,0-12-23-16,1-13-14 15,7-14-4-15,1-7-2 16,1 5-12-16,2 7-16 15,0 13-20-15,-1 15-27 16,0 10-4-16,-2 5-4 16,2 5-10-16,2 5-6 15,1 3-82-15</inkml:trace>
  <inkml:trace contextRef="#ctx0" brushRef="#br0" timeOffset="210139.99">27626 16084 254 0,'0'0'46'0,"0"0"-46"16,0 0 0-16,0 0 6 15,-64-72 63-15,40 60-40 16,-3 4-9-16,2 5 1 15,4 3 16-15,-3 0-8 16,2 15-19-16,-4 15-4 16,2 20 2-16,2 14 8 0,3 7-5 15,8-3-7 1,10-16-4-16,1-17-3 0,0-15-1 16,10-12 3-16,3-4 1 15,2-4 0-15,6 0 3 16,4-1 9-16,7-17-2 15,4-7-6-15,0-1 1 16,-5 1 0-16,-6 5-3 16,-10 9-1-16,-5 5-1 15,-7 6-1-15,-1 0 1 16,0 0-2-16,4 10-2 16,4 10 4-16,6 1 4 15,2 0-1-15,-1-2-3 16,-1-7 0-16,-4-3-3 0,-1-3-15 15,-1-4-17-15,0-2-40 16,-1 0-48-16,3-1-30 16</inkml:trace>
  <inkml:trace contextRef="#ctx0" brushRef="#br0" timeOffset="210173.9">27747 15829 369 0,'0'0'41'15,"0"0"-41"-15,0 0-118 0,0 0 118 16,0 0 14-16,0 0-7 16,-9-9-7-16,7 9-7 15,1 0-12-15,-3 1-31 16,-1 15-89-16</inkml:trace>
  <inkml:trace contextRef="#ctx0" brushRef="#br0" timeOffset="210721.99">27949 16405 258 0,'0'0'3'15,"0"0"-3"-15,0 0 0 0,0 0 0 16,0 0 25-16,0 0 1 16,0 12-10-16,0-12 6 15,0 0 12-15,2 0 11 16,4-18-15-16,3-11-13 16,9-12-14-16,3-8 0 15,7 3 0-15,1 9-2 16,2 13 1-16,-3 13 1 15,-1 7 1-15,3 4 4 16,0 6 4-16,3 21 5 16,2 8-5-16,0 6-3 0,-1 1 3 15,-1-5-9 1,-5-7 1-16,-2-9-1 0,-4-6-3 16,-5-6 0-16,-1-5 0 15,-6-3-26-15,2-1-45 16,-4 0-41-16,-7-18-51 15</inkml:trace>
  <inkml:trace contextRef="#ctx0" brushRef="#br0" timeOffset="212762.75">25086 14443 432 0,'0'0'0'0,"0"0"-19"16,-96-27-28-16,69 27 47 15,-2 0 25-15,-6 18-1 16,-3 9-7-16,-2 9 3 16,-6 16 14-16,-1 21 8 15,-5 19-7-15,-7 30-1 16,-7 19-6-16,-6 16 9 16,-2 13-14-16,10-6-1 15,10 4 11-15,12-6 11 0,17-4-3 16,11-5-2-1,14-13 0-15,0-13-15 0,26-20-6 16,13-16-10-16,11-11-3 16,10-12-5-16,5-11-1 15,6-10-3-15,-4-11-1 16,-3-9-16-16,-4-7-35 16,-8-11-52-16,-6-7-46 15,-4-2-13-15,-9-25-31 16</inkml:trace>
  <inkml:trace contextRef="#ctx0" brushRef="#br0" timeOffset="213920.88">31914 13933 237 0,'0'0'68'15,"0"0"-68"-15,0 0-31 16,0 0 31-16,0 0 19 16,0 0 22-16,0 0 13 15,0 0-14-15,116 61 12 16,-70-32 4-16,5 8-6 16,10 10 5-16,4 10-15 15,0 7 10-15,5 10-1 16,-4 4-7-16,-7 4-11 15,-6 4-3-15,-9 5-10 0,-9 4-4 16,-8 10 6-16,-14 12-1 16,-6 10 11-16,-7 10 2 15,-2 9-9-15,-15 4-1 16,-5 10-3-16,-5-11-4 16,-1-7-7-16,-5-11-8 15,-3-23 2-15,-6-2-1 16,-10-17-1-16,-6-14 0 15,-8-11-11-15,-7-14-1 16,-14-6-43-16,-14-7-31 16,-17-12-43-16,-20-11-71 0,-15-14-51 15</inkml:trace>
  <inkml:trace contextRef="#ctx0" brushRef="#br0" timeOffset="-214653.56">28909 16226 125 0,'0'0'69'0,"0"0"-69"15,0 0-6-15,0 0 6 16,0 0 31-16,0 0 5 16,7-8-12-16,-7 11-11 15,0 15-10-15,0 9 30 16,0 4-4-16,0-5-5 0,-7-3-2 16,0-7 1-1,-1-5 1-15,1-4-1 0,0-3-7 16,1-1-9-16,-1-3-1 15,4 0 0-15,0 0 0 16,0 0 0-16,0-10-6 16,2-7-11-16,1-3-2 15,0 1 8-15,10-1 0 16,14 3 4-16,4 6-1 16,4 8 1-16,2 3 1 15,0 7 9-15,-4 18 1 16,-6 9 7-16,-10 10-6 15,-7 5 8-15,-7 2 19 0,0 0-2 16,-13-2-13 0,-10-5 2-16,1-6-14 0,-8-4 0 15,-5-7-2-15,-3-4-6 16,-2-4-3-16,-1-5-8 16,0-7-25-16,3-7-27 15,5 0-38-15,5-19-48 16,10-15-145-16</inkml:trace>
  <inkml:trace contextRef="#ctx0" brushRef="#br0" timeOffset="-213204.11">29724 14983 164 0,'0'0'23'0,"-5"72"-23"16,4-17 0-16,1 3 26 16,0-6 11-16,0-7-6 15,9-4 8-15,5-9-9 16,5-5 3-16,1-7-9 15,4-7 2-15,3-9 26 16,4-4-25-16,8-4-3 16,6-21 12-16,6-14-7 15,2-9-17-15,-6-5-5 16,-3-8-5-16,-9-7 0 0,-10-2 2 16,-7 4 0-1,-6 19 0-15,-8 19 2 16,-1 21 26-16,-3 7 3 0,0 0-27 15,0 21-3-15,-3 40-3 16,-16 37 27-16,-8 45 16 16,-7 31-1-16,-7 9-31 15,0 2-11-15,0-22-2 16,6-28 0-16,3-30 2 16,-1-26 13-16,1-19 39 15,-3-16-19-15,-2-8 0 16,1-11-4-16,5-8-16 15,4-9-9-15,4-6-6 16,-3-2 0-16,-4-20-30 16,-1-15-34-16,-1-16-27 0,5-12-12 15,8-8-25-15,9 2-5 16,10 8-4-16,0 12-42 16</inkml:trace>
  <inkml:trace contextRef="#ctx0" brushRef="#br0" timeOffset="-212308.87">30547 15422 233 0,'0'0'47'0,"0"0"-47"16,0 0 0-16,2 115 31 15,-2-56 26-15,0 7-4 16,0 9-12-16,-10 0 3 16,2-3-4-16,2-8-31 15,0-14-2-15,4-12-4 16,1-10-1-16,1-7-1 0,-2-8-1 16,1-5 0-1,-1-3-13-15,-1-4-30 0,-5-1-19 16,-5 0 2-16,-6-7-17 15,-1-13 1-15,1-3 1 16,4-1 75-16,5 2 39 16,7-1-5-16,3-1-21 15,0 1 3-15,5-2 22 16,18 0-2-16,7 2-11 16,6 5-1-16,8 6-2 15,1 6-4-15,4 6-6 16,-1 0-1-16,-6 17 17 15,-8 6-11-15,-5 2 0 0,-11 0-13 16,-2-3 9 0,-7-3-1-16,-4-7-9 0,-2-3 1 15,-2-6-1-15,-1-3 5 16,2 0 5-16,-2 0-3 16,1 0-3-16,5 0-7 15,0 0-3-15,6-12-4 16,12-14 3-16,6-10-20 15,5-3-52-15,6 7-81 16,-3 10-24-16</inkml:trace>
  <inkml:trace contextRef="#ctx0" brushRef="#br0" timeOffset="-212016.53">31375 15825 4 0,'0'0'110'0,"0"0"-56"15,0 0 20-15,0 0 20 16,0 0-33-16,0 0-25 16,-46-74-22-16,7 74 4 15,-3 1 15-15,2 18 5 16,6 6-7-16,6 6-10 16,6 3-14-16,6 1-7 15,7-2 1-15,7-11-3 16,2-4 2-16,0-8-4 15,11-3 3-15,8-4-2 16,7-3 3-16,6 0 13 0,6-4-5 16,4-8-6-1,-3-3 0-15,-4 5 1 16,-4 3-3-16,-6 6 1 16,-3 1-1-16,-6 0 5 0,-1 1 7 15,1 10 1-15,1 2 4 16,1 1-12-16,0-3 3 15,0-1-5-15,-2-1-1 16,2-6-2-16,-2 0-1 16,1-2-5-16,2-1-19 15,-2 0-28-15,1-1-47 16,-5-12-27-16,-3-2-11 0,-7 3-92 16</inkml:trace>
  <inkml:trace contextRef="#ctx0" brushRef="#br0" timeOffset="-209663.5">24303 17027 143 0,'0'0'51'0,"0"0"-51"16,0 0 0-16,0 0 17 15,0 0 41-15,0 0-20 16,0 0-7-16,-6-9 3 0,6 9 10 16,0-1-5-16,0 1-15 15,0-2-4-15,0 2-4 16,6 0-3-16,6 0 10 16,5 0 6-16,9 0 7 15,10 0-8-15,12 0-6 16,10 0-8-16,9 0 5 15,11 0-3-15,12 0-6 16,11-4-2-16,17-5 0 16,16 0 8-16,15-3 5 15,23-2-5-15,16 1-7 16,16-1 4-16,11 0-10 0,0 3 0 16,-6 1 1-1,-9 3-2-15,-9 1 4 0,-11 1 12 16,-14-1 1-16,-17 2-9 15,-18 0-5-15,-22-1 1 16,-21 1 0-16,-21 2-4 16,-16 1 0-16,-20-2 2 15,-11 3-1-15,-10 0 0 16,-7 0 3-16,-3 0-2 16,0 0 4-16,0 0-2 15,0 0-6-15,0 0-9 16,0 0-27-16,-13 0-26 15,-11-3-41-15,-18-1-49 0,-20 1-45 16,-21-1-49 0</inkml:trace>
  <inkml:trace contextRef="#ctx0" brushRef="#br0" timeOffset="-209077.07">23777 17443 390 0,'0'0'37'15,"82"0"-37"-15,5-1 0 16,36-15 23-16,34-6 69 15,26-5-17-15,25-2-28 16,21-5-31-16,11-1 0 16,13 4-1-16,3-3 6 0,8 6-7 15,-1 2-6-15,-4 1-1 16,-8 5 4-16,-13 2 1 16,-16 0 5-16,-18 1-4 15,-22-1-2-15,-22 5-2 16,-23 2-6-16,-26 0 2 15,-23 4-2-15,-26 2 2 16,-17-1-4-16,-18 5 1 16,-15-2-2-16,-8 3 4 15,-4 0 3-15,0 0 9 16,0 0 0-16,0 0-16 0,0 0-6 16,-1 0-36-1,-10-6-37-15,-7-1-55 0,-8-3-58 16,-7 0-70-16</inkml:trace>
  <inkml:trace contextRef="#ctx0" brushRef="#br0" timeOffset="-207304.87">25767 17167 163 0,'0'0'94'0,"0"0"-94"0,0 0-2 16,0 0 2-16,0 0 14 15,0 0 31-15,0 0-9 16,9 0-20-16,-8 1 2 15,-1 14 1-15,2 4 2 16,-2 14 21-16,0 9 0 16,0 8-19-16,-6 7 13 15,-13 7 6-15,-8 6-3 16,-5 7 5-16,-6 2-10 16,-1-4-13-16,-3-5 3 15,3-8-7-15,0-6-1 16,0-6 9-16,-4-3-4 0,-3-4-5 15,-3 0-5-15,-1-7-2 16,0-2-3-16,1-6 0 16,1-1-4-16,-1-5 0 15,5-4-1-15,4-4-1 16,7-5 0-16,6-3-4 16,3-2-9-16,5 0-4 15,7-4-1-15,0 0 1 16,6 0-5-16,2 0-5 15,-1-4-2-15,4 0 11 16,-1 2-8-16,1 2 15 16,-1-4 11-16,2 4 5 15,-1 0 4-15,-1 0 2 16,1 0-1-16,1 0-1 0,-4 0-1 16,1 10-5-16,0 3-1 15,1 1 0-15,2-1-2 16,0-3 0-16,0 1-2 15,13-5-2-15,7 0-6 16,8-5 4-16,10-1 6 16,11-1 0-16,3-16 7 15,0-5-7-15,-1 3 0 16,-8 0 0-16,-6 3-7 16,-10 3 3-16,-4 1-5 15,-7 0-5-15,-2 2-19 16,-3-2-32-16,0-4-34 15,-1-5-56-15,-2-5-143 0</inkml:trace>
  <inkml:trace contextRef="#ctx0" brushRef="#br0" timeOffset="-206134.32">27176 17868 305 0,'0'0'4'16,"0"0"-4"-16,0 0 0 15,0 0 19-15,0 0 49 16,-81-35-8-16,69 32-18 16,0 2 1-16,-3 1 9 0,-5 0-3 15,-8 0-17-15,-3 1-9 16,-7 14-4-16,4 2 4 16,-3 9 7-16,3 5-1 15,4 9-6-15,6 6 0 16,4 4-7-16,11 1-1 15,4-5 1-15,5-5-7 16,2-4-6-16,18-2-3 16,8-4 0-16,10-3 2 15,5-7-1-15,3-5-2 16,8-6-6-16,-2-10-18 16,2 0-5-16,-2-9-30 15,-1-15-59-15,-9-12-56 16,-10-7-56-16</inkml:trace>
  <inkml:trace contextRef="#ctx0" brushRef="#br0" timeOffset="-205820.93">27538 17894 433 0,'0'0'0'0,"0"0"-52"15,44 92 42-15,-21-47 10 16,-4 1 45-16,-1 4-7 16,-3-1-13-16,-6-2 3 15,1-2-6-15,-2-7 5 0,-2-7-16 16,0-12-9 0,-1-7 1-16,-1-9 0 0,-1-3 9 15,-2 0 16-15,2 0 30 16,6-20 8-16,12-19-14 15,9-28-23-15,10-19-19 16,2-12-6-16,0-1-2 16,-5 5-2-16,-4 18-12 15,-6 17-9-15,-5 13-3 16,-5 19-10-16,-6 11-22 16,-5 6-6-16,-4 7-4 15,-2 3-23-15,0 0-44 16,0 25-40-16</inkml:trace>
  <inkml:trace contextRef="#ctx0" brushRef="#br0" timeOffset="-205218.95">26335 18869 299 0,'0'0'10'15,"84"-32"-7"-15,-12 6-3 16,12 2 38-16,12 0 52 16,14-2-41-16,7 3-4 15,7-3 6-15,-2 5 3 16,-9 2-13-16,-9 0-21 15,-12 3-13-15,-12 2-7 0,-14 2 2 16,-15 2-2-16,-12 3-1 16,-13 3 1-16,-12 0-1 15,-7 4-12-15,-7 0-16 16,0 0-23-16,-15 0-13 16,-17 11-75-16,-19 8-76 15</inkml:trace>
  <inkml:trace contextRef="#ctx0" brushRef="#br0" timeOffset="-205183.05">26720 18973 255 0,'0'0'105'15,"0"0"-105"-15,0 0-74 16,0 0 74-16,0 0 6 15,94-11 83-15,-28-9-29 16,19-2-16-16,15-4 3 16,11-1 8-16,3-1-10 15,1 8-10-15,-6-1-7 16,-3 6 3-16,-12 2-1 16,-9 1-1-16,-12 2-5 15,-13-1-15-15,-10 1-9 16,-11 6-8-16,-8 0-13 15,-5-3-22-15,-3 1-43 16,-3-5-63-16,-2-3-100 0</inkml:trace>
  <inkml:trace contextRef="#ctx0" brushRef="#br0" timeOffset="-197465.19">25025 14512 11 0,'0'0'42'0,"0"0"11"16,0 0 0-16,0 0-7 16,0 0-8-16,0 0-1 15,0 0-2-15,2 2 3 16,-2-2 3-16,0 0-5 15,0 0-10-15,0 0 0 0,0 1 3 16,0 4 5 0,0 11-9-16,0 7 2 0,0 13 12 15,0 10-17-15,0 8-2 16,-9 5 4-16,-1 5-3 16,-3 5 1-16,0 10-7 15,3 6 4-15,-2 5 6 16,3 2-4-16,1-3-6 15,1-2 11-15,4-3-1 16,-3 2-6-16,5 0 1 16,-2 4-4-16,0 2 0 15,1 7 0-15,-1 2-3 16,-2 0 3-16,2-5-5 16,-1-10-2-16,-2-10-4 15,3-8-2-15,0-11 2 0,-1-5 0 16,2-12-3-16,1-8-1 15,-2-4-1-15,3-5 0 16,0-2 0-16,0-6-3 16,0-8-3-16,0-2-7 15,0-4-12-15,0-1-12 16,0 0-3-16,0 0-22 16,0 0-37-16,6-12-37 15,10-25-30-15,7-29-26 16</inkml:trace>
  <inkml:trace contextRef="#ctx0" brushRef="#br0" timeOffset="-196526.66">24861 14937 337 0,'0'0'6'0,"0"0"-6"15,0 0-105-15,0 0 105 16,114-24 16-16,-74 20 34 16,6-1-24-16,4 0-12 15,9-1 5-15,13 0 8 16,7-1-7-16,15-1 3 16,13 2-11-16,11-2 4 15,9 4-8-15,7-3-3 16,6 4 0-16,4 0-3 15,3-1 0-15,6 1 1 16,2-1 5-16,4 1 0 16,1-2 1-16,1-1-2 0,-4-1-4 15,-8 0 7-15,-7-2-3 16,-11 2-6-16,-10-2 2 16,-12-2-1-16,-14 3-1 15,-7-2-1-15,-10 3 0 16,-7-1 0-16,-13 2 0 15,-13 0 1-15,-13 1 1 16,-12 3-2-16,-9 2 14 16,-3-2 11-16,-5 2 2 15,1-1-2-15,-1 1-7 16,0 0-8-16,3 0-6 16,1 0 0-16,5 0 3 0,2 0 5 15,-1 0-2-15,0 0-5 16,-2 1-2-16,-3 2 2 15,-3 0 5-15,1 0 2 16,-3 0-1-16,2 3-5 16,-2 7 5-16,0 8 1 15,-3 12 10-15,0 20 4 16,0 20 1-16,-2 18-1 16,-8 13-6-16,-3 8-1 15,4-4-16-15,3-6-1 16,4-12-1-16,2-14 3 15,0-8 2-15,0-3 4 16,0-6 8-16,0-2 2 0,0-6-11 16,0 1 1-1,0 2 2-15,0 3-1 0,-5 5-2 16,-6 6-1-16,-1 0-4 16,0-4 1-16,0-8-3 15,6-14-2-15,3-16-2 16,0-9 2-16,3-8-1 15,0-3 2-15,0-5-2 16,0 1-1-16,0-2-3 16,0 0 4-16,0 0 1 15,0 0 0-15,0 0-2 16,0 0-1-16,0 0-2 16,0 0-5-16,0 0-5 15,0 0-2-15,0 0-5 16,0 0-7-16,0 0-2 0,0 0-11 15,0 0-12-15,0 0-13 16,0 0-39-16,-5-13-53 16,-6-12-70-16</inkml:trace>
  <inkml:trace contextRef="#ctx0" brushRef="#br0" timeOffset="-129524.71">5310 1819 48 0,'0'0'20'0,"0"0"-20"16,0 0-15-16,0 0 15 16,0 0 2-16,0 0 6 15,-14-20-4-15,14 19 3 16,0-1-2-16,0 2 3 16,0 0 15-16,0 0 5 15,0 0 6-15,0 0 4 16,0 0-9-16,0 0-7 15,0 0-3-15,0 0 3 16,0 0-4-16,0 0 1 16,0 0 1-16,0 0 3 15,0 10 3-15,3 5 3 0,6 8 6 16,3 7-7-16,1 4 1 16,2 6 0-16,0 4-13 15,3 2 11-15,-3 3-10 16,7 3 4-16,-1 1 6 15,3 4-11-15,0-2 2 16,4 0-2-16,-2 0 7 16,0 0-7-16,1-3-2 15,0-2 2-15,-4-1-5 16,-1-8 1-16,-1-7-4 16,-6-6 3-16,-2-7-8 15,-2-7-2-15,-4-3-1 0,-2-7 0 16,-4-3 0-16,-1-1-1 15,0 0-2-15,0 0-3 16,0 0-9-16,0 0-7 16,0-3-24-16,-4-22-32 15,-13-20-44-15,-5-18-57 16,-8-8-24-16</inkml:trace>
  <inkml:trace contextRef="#ctx0" brushRef="#br0" timeOffset="-128915.27">5105 2374 270 0,'0'0'53'0,"0"0"-53"16,0 0-28-16,0 0 28 15,-10-78 20-15,5 42 14 16,-2-5 1-16,-4-1-10 16,-4-3 9-16,-4-4 21 15,-5-1-6-15,-3-3-17 16,0-3-15-16,2 3 3 16,1 9 21-16,6 3-6 0,2 10-11 15,7 9-8-15,4 9-1 16,4 7 9-16,1 5-17 15,0 1-7-15,0 0-9 16,0 0-4-16,0 0-1 16,6 1-3-16,13 11 15 15,12 4 2-15,4 5 2 16,5 1 4-16,3-1-3 16,1 0 0-16,1-2-1 15,1-2 1-15,-3-3 0 16,-7-4 1-16,-1-2-4 15,-12-2 0-15,-5-2 0 16,-8-2 3-16,-5-1-2 16,-1-1 0-16,-4 0 0 15,3 0 1-15,-3 0-1 16,0 0 4-16,0 0-5 0,0 0-1 16,0 0-3-16,0 0-1 15,0 0-6-15,0 0 0 16,0 0-9-16,0 0-2 15,0 0-3-15,5 0-7 16,-1-6-19-16,7-15-41 16,5-8-50-16,9-6-20 15</inkml:trace>
  <inkml:trace contextRef="#ctx0" brushRef="#br0" timeOffset="-115969.06">8138 3516 9 0,'0'0'20'0,"0"0"-10"0,0 0-6 15,0 0 2-15,0 0 5 16,0 0-8-16,0 0 3 15,0 0 10-15,-42-21-12 16,26 18 2-16,-4 0 0 16,-3 2 5-16,-1 0 3 15,-1 1-3-15,0 0 5 16,-1 0-5-16,-1 0 5 16,-3 0-7-16,2 6 0 15,-2 4-7-15,0 0-2 16,-1 3 1-16,1 1 2 15,-3 0 0-15,6 2 2 16,-3-1 1-16,2 1-2 16,-2-2-3-16,2 3-1 0,0-1 0 15,2-2 1-15,-4 1-1 16,3 2 1-16,-1 0-1 16,-2 4 4-16,-1 0 2 15,-1 5 1-15,3-1 2 16,-1 2 1-16,3-1-3 15,2 1-1-15,1-5 0 16,7-1 0-16,1-2 3 16,4 0 1-16,6 2-3 15,3 0-1-15,1 4 1 16,2 2-5-16,0 3-2 16,0 4 5-16,8 3-3 0,4-2 0 15,3 0-2-15,3 1 0 16,4-3 0-16,2 0 1 15,3-4 0-15,1-1-2 16,3 0 0-16,4 0 1 16,-1 0 1-16,-1-1 1 15,4-2-2-15,-1-1 0 16,4-1 0-16,1-3 1 16,2-2 1-16,3-5-1 15,2-4-1-15,1-6 1 16,3-3 1-16,1 0 1 15,5-6-2-15,5-9 5 16,2-2-2-16,2-2 5 0,-6-5-6 16,-5-1 2-1,-7 0 1-15,-3-1 0 0,-3-1-3 16,-1-3 2-16,0-2-1 16,-3 0 1-16,-5-4 3 15,0-1-3-15,-1-5-1 16,-1-4 1-16,-3-4 0 15,-2-5-1-15,-5-4-2 16,-3 2 0-16,-8 2 3 16,-6 1 3-16,-5 4-1 15,0 3-3-15,-16 5 6 16,-7 6-7-16,-7 4 2 0,-4 0 0 16,-3 4-2-1,-5 3-3-15,-3 3 0 0,-3 4 7 16,1 1-4-16,-4 5-3 15,-6 3-2-15,-7 6 1 16,-5 3-4-16,-7 0-9 16,0 0-2-16,5 3-2 15,7 2 15-15,7-1 3 16,9-2 0-16,12 0 0 16,9-2-3-16,8 0-12 15,8 0-27-15,8 0-42 16,3 1-59-16</inkml:trace>
  <inkml:trace contextRef="#ctx0" brushRef="#br0" timeOffset="-64806.47">12433 1408 3 0,'0'0'39'0,"0"0"-2"16,0 0 1-16,0 0 1 15,0 0 6-15,0 0-8 0,0 0-7 16,2 0-4-16,-2 0-2 16,0 0-5-16,0 0-7 15,0 0-3-15,0 18-1 16,0 14 35-16,0 12-3 16,-6 9-14-16,-4 3-8 15,4 0 2-15,-1-3 5 16,4-4-18-16,3-4 6 15,0-5-2-15,0-6 2 16,0-9 0-16,2-10-9 16,7-5 0-16,3-8 3 15,4-2 13-15,11-2 13 0,15-31-2 16,24-21 11-16,28-26-13 16,24-24-6-16,26-14-16 15,14-5-2-15,4 5-2 16,-4 19-2-16,-18 20-1 15,-27 20 5-15,-29 21-4 16,-27 13 3-16,-26 15-4 16,-15 4 0-16,-10 6 0 15,-4 0 0-15,-2 0 2 16,0 0-2-16,0 0 0 16,0 0-2-16,0 0 2 15,0 0-1-15,0 0-1 16,0 0 1-16,0 0-1 0,0 0-6 15,0 0-6 1,0 0-12-16,0 0-22 0,0 0-29 16,0 0-30-16,-5 0-58 15,-11 8-82-15</inkml:trace>
  <inkml:trace contextRef="#ctx0" brushRef="#br0" timeOffset="-60846.84">7895 2078 6 0,'0'0'20'15,"0"0"-2"-15,0 0 4 0,0 0-3 16,0 0-5-16,0 0 0 16,0 0 2-16,0 0-1 15,0 0 1-15,0 4 8 16,0 5 2-16,2 3-5 15,2 6 2-15,-1-1-3 16,0 1-8-16,1-1-4 16,-1-2 6-16,0-2 4 15,2-5-8-15,1 0 5 16,-2-4 6-16,2-4-6 16,0 0 2-16,0 0 9 15,3 0 10-15,9 0-6 16,7-13 8-16,14-15 1 0,13-13-4 15,6-11-9-15,2-5-11 16,-3 4-5-16,-6 2 0 16,-7 6-2-16,-5 6 1 15,-9 11-3-15,-10 10 2 16,-9 10-1-16,-5 3-6 16,-3 4-1-16,-1 0 0 15,-1 1 0-15,1 0-5 16,-1 0-5-16,1 0-9 15,-2 0 1-15,0 0-7 16,0 0 1-16,0 0 2 16,0 0-10-16,0 0-20 0,7 4-20 15,-2 3 2 1,4 3-12-16,-2 1-20 0,-1 2-73 16</inkml:trace>
  <inkml:trace contextRef="#ctx0" brushRef="#br0" timeOffset="-59346.64">8341 3090 72 0,'0'0'0'0,"0"0"-33"16,0 0 33-16,0 0 16 15,0 0 1-15,0 0-7 16,0-13-4-16,0 13 5 15,0 0 6-15,0 0-5 16,0 2-8-16,0 15-2 16,6 8 15-16,3 12 24 15,3 3-25-15,0 4 2 16,4 3-8-16,1-2-1 16,5-2 9-16,-1-1-5 15,-2-5-4-15,1-5 8 16,-5-7-8-16,1-8-2 0,-5-5-1 15,-1-4-4-15,-6-4 0 16,-1-4 3-16,-3 0 8 16,0 0 24-16,0 0 12 15,0-9 0-15,-3-15-27 16,-16-5-19-16,-2 3 0 16,-7 1 9-16,2 11 25 15,-2 8-18-15,-3 6 3 16,-4 5-19-16,-8 21-2 15,-6 13 2-15,-3 5-3 16,0-1-5-16,10-5-6 16,10-8-10-16,13-9-7 0,10-6-1 15,4-7-7 1,2-4-19-16,2-2-35 0,-5-2-4 16,-3 0-67-16</inkml:trace>
  <inkml:trace contextRef="#ctx0" brushRef="#br0" timeOffset="-57267.06">9291 4478 64 0,'0'0'49'0,"0"0"-49"0,0 0-50 16,0 0 29-16,0 0 21 16,0 0 9-16,-3 0-7 15,3 0 0-15,0 0 4 16,0 0 19-16,0 0 0 16,0 0-8-16,0 0-6 15,0 0 7-15,0 6 5 16,5 14 5-16,5 10 25 15,8 6-2-15,5 8-12 16,5 2-14-16,5 1-10 16,5-3 2-16,3 0-5 15,-1-8-6-15,2-6 0 0,-3-9-4 16,-5-5-2-16,-6-8 3 16,-4-4-3-16,-10-4 4 15,-5 0 0-15,-5 0 3 16,-4-3 15-16,0-15 35 15,0-8-25-15,-12-3-23 16,-6 5 2-16,-4 9 10 16,-5 6 4-16,-1 8-11 15,-8 1-4-15,-12 21-10 16,-10 18-5-16,-9 14-2 16,6 2 0-16,4-5-18 15,18-11-16-15,14-7-7 16,13-9-16-16,10-9-3 0,2-8-36 15,8-6-70 1</inkml:trace>
  <inkml:trace contextRef="#ctx0" brushRef="#br0" timeOffset="-42255.85">2469 14287 217 0,'0'0'7'0,"0"0"-6"0,0 0-1 16,0 0 14-16,0 0 18 16,0 0 9-16,0 0-14 15,0 7 0-15,0-7 4 16,-8 0-7-16,-4 2-15 16,-10 0-6-16,-3 2-1 15,-10 4-1-15,-11-2 0 16,-12 6-1-16,-12 1 2 15,-15 1-2-15,-9 2 2 16,-5-3-2-16,1-1 1 16,5-2 3-16,13-6 22 15,17-3-2-15,15-1-1 16,8 0-6-16,13 0 0 16,8-3-3-16,7-1 5 15,6 3 1-15,3 0-10 0,3 1 2 16,0 0-3-16,0-2-2 15,0 2-5-15,0 0-2 16,0-2-2-16,0 2-1 16,0 0 3-16,0 0-4 15,0 0 3-15,3 0 1 16,-3 5 0-16,0 12 5 16,0 10 3-16,0 6 10 15,0 9-5-15,-9 5-3 16,0 6 1-16,-3 4 3 15,3 3-8-15,-3 5 6 16,6 7-3-16,-4 7-4 0,4 1 2 16,1 6 8-1,2 2-8-15,-3 1 2 0,-1 2-8 16,1 3 14-16,-6-3 1 16,6-3-11-16,-6 1-5 15,3-3 13-15,3 1 2 16,3 7-3-16,-1 1-9 15,4 1-2-15,0 3 7 16,0 1-4-16,0 0-1 16,0 2-1-16,0-3-1 15,0-3 6-15,0-3-7 16,0-4 1-16,0-3 0 16,0-5 0-16,0-4 2 0,0-3-3 15,0-3 1 1,0-5 2-16,0 1-3 0,0-3 16 15,0-1-3-15,0 6-10 16,4 6 4-16,-4-5-2 16,0-2-3-16,0-6 3 15,3-7 0-15,-3-3-5 16,0-6 5-16,0-2-4 16,0-1 2-16,0 2 0 15,0-2 0-15,-3 5 0 16,-4 1 8-16,-1-3-4 15,-1 4-2-15,0-2-1 16,-1-5 0-16,4-2-2 0,0-7 3 16,3-6-5-16,0-4 0 15,1-10 0-15,2-2 0 16,0-5-3-16,0-1 1 16,0 0 1-16,0 0-1 15,5 1-1-15,4-3-4 16,7 2 7-16,7 1 2 15,18-3 3-15,19-4-1 16,18 0 0-16,25-4 3 16,37-10-5-16,15-4 0 15,21-2-1-15,12 1-1 16,0-2-3-16,-1 5-1 16,-10-3-7-16,-5 4 3 15,-17-2 2-15,-16 1-1 0,-20 5-1 16,-25 2 6-16,-21 2 0 15,-21 3 0-15,-22 3-3 16,-15 0 5-16,-8 1 2 16,-7 0 4-16,0 0 7 15,0 0-4-15,0 0-1 16,0 0-6-16,0 0-1 16,0 0-1-16,0 0 2 15,0 0-2-15,0 0-1 16,0 0-1-16,0 0-6 15,0 0 2-15,0 0-1 16,0 0-1-16,0 0 3 0,0 0-3 16,0 0 2-1,0 0 0-15,0 0-1 0,0 0 1 16,0 0-4-16,0 0-7 16,0 0 0-16,0 0-6 15,0 0-7-15,0 0-4 16,0 0-12-16,-4 0-5 15,-6-3-17-15,-7-10-84 16,-5-7 6-16,-8-10-66 16</inkml:trace>
  <inkml:trace contextRef="#ctx0" brushRef="#br0" timeOffset="-41345.61">1196 13378 150 0,'0'0'168'0,"-94"-26"-168"16,51 26-10-16,4 0 10 16,2 0 41-16,1 8-14 15,-4 9-16-15,7 7-3 0,2 4 1 16,1 7 8-16,7 5-3 15,1 5-1-15,6 2 0 16,11-2-6-16,5 0-1 16,3 2 3-16,24 3 6 15,13 0-10-15,8 0-5 16,7-1 6-16,0-4-6 16,-5-6 5-16,-13-3-4 15,-13-8 3-15,-11-6 1 16,-10-5 2-16,-3 0 3 15,-13 3 16-15,-17 1 1 0,-13 1-11 16,-11-3-12 0,-4-4-3-16,2-9 1 0,0-6-2 15,5 0-2-15,-1-8-19 16,12-14-25-16,5-4-19 16,13-7-28-16,19-5-36 15,3-3-132-15</inkml:trace>
  <inkml:trace contextRef="#ctx0" brushRef="#br0" timeOffset="-40176.2">1508 13714 294 0,'0'0'0'0,"0"0"-8"0,0 0 8 16,0 0 58-16,0 0-39 16,-91-28-7-16,60 38 1 15,-2 14 5-15,0 11 3 16,0 7-11-16,8 5 13 16,7-5-8-16,12-6-1 15,6-12 4-15,0-9-10 16,13-6-1-16,13-8 5 15,17-1 28-15,12-13-1 16,18-18-6-16,9-5-12 0,4 2-8 16,-6 4 3-1,-3 13-8-15,-11 10-6 0,-15 7-1 16,-5 0 3-16,-10 0 1 16,-5 0 2-16,2 2 1 15,0-1 6-15,0-1 24 16,3 0-4-16,1-4-6 15,3-13-5-15,2-4 2 16,1-2-9-16,-7 1-12 16,-3-1-4-16,-11 4 0 15,-4 1-1-15,-5-1 0 16,-2-3-3-16,-5-3-11 16,6-2-3-16,-5 0 4 15,1-1 1-15,-2 7-1 16,0 6 10-16,-2 6 4 0,-1 8 0 15,-3 1 4-15,0 0-4 16,0 0-2-16,8 12-13 16,-1 22 12-16,2 17 3 15,0 17 15-15,0 12-6 16,0 3-4-16,-2-5-4 16,-1-13-2-16,-1-16 3 15,-1-16-2-15,-1-14 0 16,-1-10 1-16,-2-6 0 15,0-3 5-15,1 0 7 16,-1-2 6-16,0-24 4 16,0-25-17-16,2-25-6 0,5-22-7 15,2-18-5-15,5-12-9 16,8-6-6-16,8 0-10 16,4 19-5-16,-1 35 24 15,-8 30 17-15,-14 31 0 16,-1 19-2-16,-2 10-15 15,1 29-1-15,-3 25 19 16,-5 15 12-16,-1 4-5 16,0-4-7-16,-4-14 7 15,-5-20-7-15,1-15 4 16,-2-10 11-16,-1-10-2 16,1-7 3-16,-5-1-5 15,0-2-11-15,0-4-3 0,-3-20-29 16,0-14-37-1,5-17-49-15,1-17-77 0,6-16-50 16</inkml:trace>
  <inkml:trace contextRef="#ctx0" brushRef="#br0" timeOffset="-40129.33">2891 12594 220 0,'0'0'139'15,"0"0"-139"-15,0 0-14 16,12 93 14-16,-7-18 55 0,-4 18 18 16,-1 10 5-16,0 1-7 15,0-1-24-15,0-10-19 16,0-12-15-16,0-17-5 16,0-9-8-16,0-15-1 15,0-13 0-15,0-11-25 16,0-8-36-16,0-8-30 15,0 0-5-15,0-20 8 16,0-13-99-16</inkml:trace>
  <inkml:trace contextRef="#ctx0" brushRef="#br0" timeOffset="-39873.01">3145 13266 51 0,'0'0'77'0,"116"-61"5"16,-61 24-24-16,-2 1-5 0,-15 0 14 15,-10 4-16-15,-20 5-25 16,-8 6 5-16,-3 13 18 16,-30 8-12-16,-16 0-37 15,-8 26-2-15,-7 17 2 16,3 6 7-16,16 0 1 16,18-5-2-16,17-5-3 15,10-6 1-15,18-3 6 16,19-4 6-16,14-7-11 15,7-7 4-15,17-6-9 0,8-6-13 16,5 0-43-16,-3 0-57 16,-13-10-42-16,-19 0-156 15</inkml:trace>
  <inkml:trace contextRef="#ctx0" brushRef="#br0" timeOffset="-34764.57">1616 17509 20 0,'0'0'37'15,"0"0"-1"-15,0 0 18 16,0 0 4-16,0 0-16 16,0 0-14-16,0 0-2 15,0 0-3-15,0-13 2 16,0 13-2-16,0 4-3 16,5 20 3-16,7 10 25 15,6 12 8-15,5 4-7 0,5 4-25 16,2 0 0-1,4 3 10-15,9-4-3 0,-4 0-17 16,0-8 1-16,-9-1-6 16,-5-11-1-16,-7-10-6 15,-9-7-1-15,-3-8-1 16,-3-2-1-16,-3-6-3 16,0 0 2-16,0 0-5 15,0 0-8-15,0-13-9 16,0-16-36-16,0-15-23 15,0-15 25-15,-3-8 27 16,3-4 9-16,0-3 6 16,0 1 15-16,0 7 1 15,0 13 1-15,0 16 2 16,0 18 37-16,0 13 16 0,0 6 6 16,0 0-15-16,-9 6-23 15,-16 28-12-15,-13 16 3 16,-17 19 13-16,-6 7 5 15,0 2-4-15,3-4 4 16,10-5-12-16,3-13-12 16,8-6-2-16,4-11 2 15,9-9-8-15,5-13-1 16,5-5 0-16,8-7-6 16,5-5-19-16,1 0-35 0,0 0-36 15,0-15-35 1,10-18-31-16,11-15-164 0</inkml:trace>
  <inkml:trace contextRef="#ctx0" brushRef="#br0" timeOffset="-34193.06">2513 17359 206 0,'0'0'100'16,"0"0"-100"-16,0 0-57 15,0 0 46-15,0 0 11 16,0 0 30-16,-16 84 21 16,7-28 11-16,-4 13 0 15,4 5-10-15,0 3-3 0,1-1-20 16,1-7-2-16,7-7-6 15,0-9 1-15,0-12-1 16,0-7-6-16,9-12-2 16,0-6-4-16,1-7-9 15,2-4 0-15,3-1 0 16,1-4 0-16,1 0-11 16,7 0-7-16,1-10-17 15,5-13-41-15,-2-7-53 16,-8-11-34-16,-7-1-101 15</inkml:trace>
  <inkml:trace contextRef="#ctx0" brushRef="#br0" timeOffset="-33600.83">2482 17870 105 0,'0'0'0'16,"0"0"0"-16,87-2 18 16,-44-10 43-16,5-5-32 15,-2 1 15-15,2-6-3 16,-5 1-8-16,-7-3-21 16,-11-2-8-16,-8 4 5 0,-9 3-3 15,-8 5 6 1,0 9 20-16,-19 5-3 0,-6 0-18 15,-5 17-1-15,-3 13 9 16,5 9 8-16,4 4-7 16,9-3-3-16,12-5-15 15,3-11-1-15,0-7-1 16,12-7 3-16,9-6 0 16,4-4 4-16,8 0 7 15,10-17-1-15,8-9-5 16,1-6-6-16,4-3-2 15,-1 3-4-15,-5 6-1 16,-3 8 3-16,-6 8-2 0,-8 6 3 16,-5 4-6-1,-5 8 4-15,-4 17-4 0,-5 10 7 16,-4 7 8-16,-7-1 12 16,-3 0-15-16,0-7-2 15,-13-8 1-15,-4-3 0 16,-5-12 11-16,-5-2-2 15,-6-8-7-15,-4-1-6 16,-2-1-8-16,2-19-31 16,0-8-26-16,4-7-54 15,8-11-35-15,5-6-98 16</inkml:trace>
  <inkml:trace contextRef="#ctx0" brushRef="#br0" timeOffset="-33315.59">3486 17188 352 0,'0'0'7'0,"0"0"-7"15,0 91 0-15,2-39 9 16,1 10 27-16,0 6 9 15,-3 10 17-15,0 9-5 16,0 4-22-16,-3-4-9 16,0-10-17-16,3-10-5 15,0-15-2-15,0-15-1 0,0-11 2 16,0-12-3-16,0-8-2 16,0-6-3-16,0 0-9 15,0-3-19-15,-3-23-47 16,-11-14-155-16</inkml:trace>
  <inkml:trace contextRef="#ctx0" brushRef="#br0" timeOffset="-33260.74">3515 17664 128 0,'0'0'122'0,"0"0"-109"16,122-47-12-16,-53 32 48 0,2 0-4 15,-5 2-40-15,-7 1-5 16,-9 4 1-16,-9-1-1 16,-12 3-1-16,-11 5-23 15,-12-1-33-15,-6-1-36 16,0 3-55-16</inkml:trace>
  <inkml:trace contextRef="#ctx0" brushRef="#br0" timeOffset="-30647.35">2306 17656 29 0,'0'0'45'0,"0"0"-10"16,0 0-12-16,0 0-4 15,0 0-2-15,0 0 9 16,12-2-4-16,6-4 5 15,10-4-2-15,5-1 1 16,12 0-1-16,7 1-6 16,9 0 6-16,2 1-12 15,3 3-1-15,-4 4 1 0,-5-3-5 16,-8 4-4-16,-10-1-3 16,-9 2 1-16,-15 0-2 15,-5 0-1-15,-10 0 1 16,0 0 24-16,0 0 15 15,0-2-6-15,0 2-10 16,-3 0-13-16,-1-1-7 16,1 1-3-16,3-4-1 15,-3 1-6-15,3 0-20 16,0-6-35-16,0-1-41 16,0-3-21-16,0-4-99 15</inkml:trace>
  <inkml:trace contextRef="#ctx0" brushRef="#br0" timeOffset="-29061.94">2248 14941 125 0,'0'0'38'15,"0"0"-38"-15,0 0-9 16,0 0 9-16,0 0 27 16,0 0-14-16,-60-20 13 15,35 20 4-15,1 0 1 16,-7 0 2-16,0 8-2 16,-2 8 3-16,-3 5 0 15,-3 6-7-15,0 7 0 0,-4 7 11 16,3 7 10-16,-1 13 2 15,8 8-11-15,5 5 3 16,12 4-11-16,7-3-1 16,6-8-6-16,3-8 3 15,6-2-12-15,13-8-5 16,12-5-4-16,11-7-3 16,5-9 4-16,6-8-4 15,4-7-3-15,-2-11-1 16,0-2-28-16,2-12-47 15,0-20-35-15,-5-15-58 16,-10-18-48-16</inkml:trace>
  <inkml:trace contextRef="#ctx0" brushRef="#br0" timeOffset="-28457.56">2436 14994 338 0,'0'0'0'0,"0"0"-72"16,33 78 72-16,-14-23 72 15,1 11-7-15,-4 10 14 16,3 7-26-16,-5 2 5 16,-2-3-35-16,4-10-16 0,-1-11 0 15,0-15-5 1,-3-13 10-16,1-13 2 0,-5-10-13 15,-4-9 3-15,-1-1 10 16,2 0 34-16,8-21 40 16,5-22-7-16,9-26-50 15,9-24-21-15,-1-13-7 16,-2-6-3-16,-3 2-1 16,-6-2 1-16,0 7-8 15,-3 11 3-15,-6 18-8 16,-2 21 1-16,-5 16-9 15,-2 11 0-15,-3 12-6 0,-2 5-1 16,1 10-22 0,-2 1-24-16,0 0-34 0,0 18-74 15,-8 17-62-15</inkml:trace>
  <inkml:trace contextRef="#ctx0" brushRef="#br0" timeOffset="-28154.37">1796 16484 197 0,'0'0'4'0,"0"0"5"15,124-69 5-15,-56 40 76 16,4-1-39-16,11-1-6 0,8 2-1 16,11-7 16-16,4-1-16 15,10-2 0-15,4-2-4 16,-1-1-20-16,2 3 5 16,-6 4-12-16,-9 3-10 15,-20 6-3-15,-17 6 0 16,-24 7 0-16,-23 4-3 15,-10 5-8-15,-12 4-9 16,0-2-1-16,-9 2-10 16,-16 0-50-16,-17 0-92 15,-24 16-9-15</inkml:trace>
  <inkml:trace contextRef="#ctx0" brushRef="#br0" timeOffset="-27855.09">2027 16543 201 0,'0'0'183'16,"0"0"-183"-16,0 0-8 15,0 0 8-15,0 0 65 16,81-69 18-16,-8 36-1 15,18-4 1-15,16-1-9 0,16 1-13 16,14 4-23-16,0 1-3 16,3 5-17-16,-5 3-2 15,-16 4-15-15,-22 6-1 16,-24 0-3-16,-28 7-6 16,-23 4-23-16,-16 0-27 15,-6-1-17-15,-16-10-19 16,-31-5-154-16</inkml:trace>
  <inkml:trace contextRef="#ctx0" brushRef="#br0" timeOffset="50295.93">1553 4482 401 0,'0'0'20'16,"0"0"-20"-16,-105 15-18 15,74 17 18-15,6 12 3 16,-5 12 13-16,-3 13-1 15,0 11 0-15,-4 3 14 16,-2-2 6-16,-4-3 5 16,1-9-6-16,-1-6-8 15,7-11 14-15,6-7-16 16,2-10-7-16,8-6-3 16,4-8-13-16,7-7-1 0,6-6 0 15,3-1-20-15,0-1-51 16,9-2-19-16,21-4-20 15,17-12-67-15</inkml:trace>
  <inkml:trace contextRef="#ctx0" brushRef="#br0" timeOffset="52199.57">947 4541 13 0,'0'0'65'0,"0"0"-65"16,0 0-9-16,0 0 9 15,0 0 10-15,0 0 11 16,6-5 17-16,-3 5-1 16,-3 0 1-16,3 0-6 15,0 0-13-15,3 5-6 16,6 8 34-16,6 9-2 16,4 4-20-16,5 6 17 15,6 4-10-15,4 8-5 16,6 9 6-16,2 3-1 15,4 2-9-15,-2-3-9 16,-1-5-14-16,-4-2 5 16,-5-8-1-16,-7-5-3 15,-6-10 2-15,-7-6-3 0,-6-6 0 16,-8-6 1-16,0-2 2 16,-3-5-3-16,3 2 3 15,-3-2 3-15,0 0-4 16,0 0-2-16,0 0-11 15,0 0-23-15,0 0-48 16,10 0-37-16,2 0 2 16,2-6-120-16</inkml:trace>
  <inkml:trace contextRef="#ctx0" brushRef="#br0" timeOffset="53674.68">1641 4877 9 0,'0'0'26'16,"0"0"-2"-16,0 0 4 0,0 0 3 15,0 0 2-15,0 0 2 16,0 0-11-16,0 0-9 16,0 15 14-16,6 7 15 15,4 11 7-15,-1 6-9 16,-1 10-6-16,0 8-8 15,0 5-11-15,-2 7-6 16,0-3 0-16,-1-6 0 16,2-6-5-16,-1-6-3 15,1-8-3-15,1-8 5 16,2-8-5-16,-4-6-1 16,3-5-1-16,-1-6 0 15,-3-1-10-15,-2-5-10 0,-1-1-19 16,-1 0-9-16,1-4 24 15,1-20 14-15,0-8-51 16,-3-5-32-16,0 1-20 16</inkml:trace>
  <inkml:trace contextRef="#ctx0" brushRef="#br0" timeOffset="53962.9">1660 5280 1 0,'0'0'61'16,"0"0"-39"-16,0 0-14 0,0 0 18 15,0 0-2 1,99-59 4-16,-62 59-12 0,14 0-5 16,1 8 2-16,-3 16-6 15,0 7 0-15,-14 3 0 16,-7 3 3-16,-6-2 3 16,-11-3 0-16,-4-7 8 15,-7-6 2-15,0-4-13 16,0-7 18-16,0-4 4 15,0-4-9-15,0 0 2 16,0 0 2-16,2-1 9 16,1-24-7-16,7-13-19 15,7-15-10-15,2-7-12 16,6 3 0-16,-2 12 7 16,-1 16 3-16,-6 14-3 0,-8 9-11 15,-2 6-20 1,0 0-19-16,4 16-3 0,4 9 2 15,5 5-19-15,2-2-52 16</inkml:trace>
  <inkml:trace contextRef="#ctx0" brushRef="#br0" timeOffset="54254.14">990 6261 277 0,'0'0'0'0,"142"-37"-78"15,-61 16-79-15</inkml:trace>
  <inkml:trace contextRef="#ctx0" brushRef="#br0" timeOffset="60252.11">20320 552 194 0,'0'0'30'16,"0"0"-30"-16,0 0-2 15,0 0 2-15,0 0 3 16,0 0 8-16,0 0 2 16,-54-63 5-16,45 55 4 0,-4 1 15 15,-7 0-12-15,-4 0 1 16,-5 3-9-16,-6 2 17 15,-1 2-7-15,-4 0-8 16,0 0 14-16,-5 13 7 16,-3 7 1-16,-1 10-14 15,1 7-12-15,2 8 8 16,7 8 4-16,5 6-6 16,9 0 0-16,10-2-6 15,10-2-3-15,5-6-9 16,3-4 5-16,20-1 4 15,10-5-7-15,8-3 3 16,7-10-2-16,9-6-6 0,4-9 0 16,3-6-4-16,0-5-11 15,-5-2-30-15,-9-17-32 16,-13-12-52-16,-13-9-43 16,-16-6-67-16</inkml:trace>
  <inkml:trace contextRef="#ctx0" brushRef="#br0" timeOffset="60567.83">20493 606 298 0,'0'0'3'0,"-3"77"1"0,-8-19 6 16,4 5 18-16,2 4 14 15,5 6-4-15,0-1-9 16,0-3-23-16,8-10-1 16,6-12 0-16,2-18 16 15,-6-11 9-15,-1-12 3 16,0-6-16-16,-3 0 15 16,8-25 36-16,8-19-11 15,5-15-39-15,4-12-9 16,-1-5 1-16,-3-4-5 15,-1 4-5-15,-3 7 0 0,-4 13-8 16,-2 14 2 0,-7 11-17-16,-2 10-16 0,-1 7-42 15,4 8-56-15,2 6-83 16</inkml:trace>
  <inkml:trace contextRef="#ctx0" brushRef="#br0" timeOffset="60853.58">20772 899 304 0,'0'0'128'16,"0"0"-128"-16,0 0-10 0,0 0 1 16,0 0 9-16,0 0 10 15,87-9 13-15,-53 2-2 16,1 3-3-16,-3-1 4 16,-1 2-4-16,-4 1-9 15,-1 0-9-15,-6 2-2 16,-5 0-11-16,-4 0-31 15,-8 0-44-15,-3 0-50 16,-6 0-32-16</inkml:trace>
  <inkml:trace contextRef="#ctx0" brushRef="#br0" timeOffset="61146.88">20781 963 88 0,'0'0'55'0,"0"0"-45"16,0 0 19-16,0 0 15 15,0 0 6-15,0 0-7 16,110 20 4-16,-61-20-11 16,5 0-9-16,3-8-11 15,-3-1-12-15,-4 1-4 16,-6-2-13-16,-6-1-61 16,-8 0-36-16,-7 1-50 15</inkml:trace>
  <inkml:trace contextRef="#ctx0" brushRef="#br0" timeOffset="61441.09">21891 631 257 0,'0'0'79'15,"0"0"-79"-15,0 0-16 16,0 0 2-16,0 0-13 15,0 0 27-15,0 90 8 16,0-44 5-16,-2 2 10 16,-5 0 1-16,-3-3 0 15,3-2-7-15,3-6-1 16,2-4-1-16,1-5-4 16,1-6-8-16,0-2-3 15,0-8-4-15,0-4-11 16,0-5-25-16,0-1-23 15,-9-2-34-15,-6 0-69 16</inkml:trace>
  <inkml:trace contextRef="#ctx0" brushRef="#br0" timeOffset="62058.02">22361 666 406 0,'0'0'83'15,"0"0"-83"-15,0 0-6 16,0 0 6-16,0 0 3 16,0 0-3-16,-72-17-8 15,53 38 2-15,-2 7 4 16,3 3 4-16,5 2 0 16,5 0-2-16,8 2-2 15,0-2 0-15,0-2 2 16,8-1 2-16,0-2 0 15,0-3 0-15,-5-3 1 16,-3-5-2-16,0-3-2 0,0-2-3 16,-15 0 4-16,-6-1 1 15,-3-2-1-15,-7-2-4 16,-3-5-26-16,-5-2-49 16,-1-2-54-16,7-20-75 15</inkml:trace>
  <inkml:trace contextRef="#ctx0" brushRef="#br0" timeOffset="62103.91">22410 682 254 0,'0'0'23'0,"0"0"-20"15,0 0 6-15,92-30 10 16,-53 23-3-16,9 0-10 15,6-1-4-15,2 1-2 16,1-3-18-16,-6 2-20 16,-9 1-32-16,-10-2-92 15</inkml:trace>
  <inkml:trace contextRef="#ctx0" brushRef="#br0" timeOffset="64439.77">19911 1708 82 0,'0'0'79'0,"0"0"-79"15,0 0-17-15,0 0 17 0,0 0 3 16,0 0-3 0,0 0-2-16,-43-28 1 0,43 28 0 15,0 0 1-15,-3 0 4 16,-5 0 15-16,-5 0-3 15,-4 8-1-15,-5 4 1 16,-3 5 3-16,-2 5 1 16,3 5 8-16,-1 8-3 15,2 5 1-15,3 6-2 16,3 1-14-16,8 0-9 16,6-3-1-16,3-5-10 15,10-2-2-15,17-6-2 16,9-6-3-16,9-8-17 0,9-9-37 15,2-8-67 1</inkml:trace>
  <inkml:trace contextRef="#ctx0" brushRef="#br0" timeOffset="64730">20373 1946 359 0,'0'0'0'16,"0"0"-7"-16,-37 89-30 15,30-58 21-15,5-3 5 16,2-7-11-16,0-7-16 0,0-4 28 16,2-7-1-16,1-3 11 15,0 0 9-15,5-17 29 16,3-14-9-16,3-9-18 15,2-7-4-15,-2-4 0 16,0-4-7-16,1-2-2 16,2 8-10-16,-1 7-13 15,5 13-16-15,1 12-42 16,3 12-53-16</inkml:trace>
  <inkml:trace contextRef="#ctx0" brushRef="#br0" timeOffset="65309.04">21025 1919 337 0,'0'0'29'16,"0"0"-29"-16,0 0-71 15,0 0 32-15,0 0 19 16,0 0 20-16,71 0 1 16,-64 0 1-16,-4 0 1 15,-3 0 3-15,0 0 16 0,0 0-4 16,-3 1-4 0,-6 9-8-16,2 4-5 0,3-4 4 15,4 2-2-15,0-1-2 16,16 0-1-16,13-5-10 15,12-6-31-15,6 0-87 16</inkml:trace>
  <inkml:trace contextRef="#ctx0" brushRef="#br0" timeOffset="65356.43">21797 1763 378 0,'0'0'12'0,"0"0"-12"15,0 0-69-15,-9 79 43 16,-1-33 25-16,0 2 1 16,3-1 0-16,-3 0-2 15,1-3 2-15,-2-5-5 16,-1-8 4-16,5-11 1 15,-1-4-19-15,7-8-55 16,1-7-76-16</inkml:trace>
  <inkml:trace contextRef="#ctx0" brushRef="#br0" timeOffset="65606.76">21969 1958 100 0,'0'0'24'16,"0"0"-22"-16,0 0 8 15,0 0 5-15,0 0-11 16,39 81-2-16,-17-64 1 16,5-6-3-16,5-2 13 15,6-7 12-15,0-2 2 16,-3 0 2-16,-4-8 4 16,-6-6 6-16,-10-3-20 15,-7-5 32-15,-8 1-19 16,-6-2-14-16,-18-2-10 15,-7 4-6-15,-4 6-2 16,0 6-13-16,-1 8-17 16,7 1-12-16,10 0-35 0,16 5-41 15</inkml:trace>
  <inkml:trace contextRef="#ctx0" brushRef="#br0" timeOffset="70425.05">19902 116 89 0,'0'0'83'0,"0"0"-83"15,0 0-15-15,0 0 1 16,0 0 5-16,0 0 9 16,0 0 2-16,-4-8-1 15,4 8 3-15,0-2 6 16,0 2 7-16,-3 0 2 16,-2 0-6-16,-4 0-2 15,-4 0-10-15,-4 2 5 16,-4 7 6-16,-1 1 6 0,-2 10-4 15,-1 3-1 1,-5 9 7-16,0 10-9 16,-3 9 4-16,2 3 4 0,1 5-8 15,2-2 1-15,1-1 0 16,2 6 0-16,-2 1 4 16,0 6-6-16,-3 2-3 15,2 1 5-15,0 1-5 16,0 4 7-16,1 3-2 15,2-1 3-15,0 5 1 16,3 3-4-16,0 1 7 16,2 0-2-16,1-6 0 15,0-5-2-15,2-5-10 16,0-1 4-16,1-7 0 16,2-6-2-16,3-9-4 0,3-7 1 15,2-5-4-15,3-11 4 16,1-5 1-16,2-7-4 15,0-6-1-15,0-2 0 16,0-2 0-16,0-1 0 16,2 1 1-16,10 0 2 15,9 3 4-15,12-1 0 16,13 1 7-16,25-1 1 16,25 0-5-16,23 1-3 15,19 2 1-15,18 0-8 16,14-1 0-16,14 3-3 15,10 1-2-15,8 1-4 16,0 0 0-16,-4 1 6 16,-8 0 1-16,-14 2-3 15,-12-3 2-15,-15 2 0 0,-11 0 3 16,-16-2 0-16,-13 1 0 16,-15-2 2-16,-15-4-2 15,-13 0 0-15,-8-3 1 16,-8-1-1-16,-8-1 1 15,-6-3 2-15,-6 0-3 16,-2 0 0-16,-1 0 2 16,5-4-2-16,2-8 2 15,2-2-2-15,4-9 0 16,-1 0 0-16,0-8 2 16,5-8-1-16,0-4 1 15,0-8 0-15,1-4-2 0,0-5 1 16,6-7 4-16,2-2 0 15,8-3-3-15,10-1 3 16,6-5-5-16,2-5 0 16,2-5-1-16,-4-9 0 15,1 1-7-15,-8 6 2 16,-12 4 0-16,-14 10 6 16,-19 9-10-16,-21 9 9 15,-4 8 0-15,-35 2-5 16,-22 2-1-16,-19-2 2 15,-20 2-1-15,-23-1-2 16,-21 3-1-16,-12 0 5 16,-13 2-2-16,1 5 6 15,-3 0-1-15,5 3 1 0,8 5 0 16,9 3 3-16,17 4-1 16,19 5-1-16,19 1-1 15,23 2-2-15,19 2 2 16,13 4-4-16,8 6-11 15,3 2-25-15,6 0-9 16,-4 0 4-16,-2 2-2 16,-4 12 2-16,-8 3 1 15,-3-1 2-15,-6 4 4 16,0-8-37-16</inkml:trace>
  <inkml:trace contextRef="#ctx0" brushRef="#br0" timeOffset="88929.28">5232 13464 14 0,'0'0'40'16,"0"0"7"-16,0 0 1 15,0 0-2-15,0 0-3 0,0 0-8 16,0 0-3-16,1 0 1 16,1 0 1-16,-2 0 1 15,1 0-1-15,1 0-8 16,-2 0-7-16,0 0-7 15,0 6-10-15,1 6 4 16,-1 8 33-16,0 11-7 16,0 4-17-16,0 5 11 15,0 9-8-15,0 0-8 16,-6 10 4-16,-3 6 15 0,-4 4-8 16,4 6 5-1,-6 0-10-15,5-2 1 0,-4 1 2 16,4-2-12-16,1-3 4 15,-2-2-3-15,0-3-1 16,-3-2 6-16,-2-1-7 16,-1-2 0-16,-1-2 1 15,2-8-3-15,-2-3 2 16,6-4-4-16,-3-3 4 16,6-7 1-16,0-8-2 15,6-9-5-15,3-7 0 16,0-4 1-16,0-4-1 15,0 0 0-15,0 0 4 16,0 0-2-16,0 0 1 16,0 0 3-16,0 0-2 0,0 0 0 15,0 0-1-15,0 0 0 16,0 0 0-16,3 0-1 16,11 0 2-16,5 0 9 15,6 0-1-15,8 0-5 16,12-5 1-16,10-4-4 15,9 2 0-15,8-2 0 16,7 2-4-16,10 1 1 16,5 2 2-16,-1 1-3 15,1 2 0-15,-3-1-1 16,-5 2 1-16,0 0 0 16,2 0 2-16,-5 0-2 0,-1 0 1 15,-3 0-1-15,-1 3 2 16,-8 0-1-16,-1 0-1 15,-5 0 1-15,3-3 1 16,3 0 1-16,2 0 2 16,1 0 3-16,9 0-1 15,6 0 18-15,10-3-16 16,8-1-9-16,6-1 0 16,3 3 0-16,3-1 1 15,-2 2-1-15,-4 1 1 16,3 0 0-16,3 0 1 15,-2 0-2-15,5 0 0 16,-3 0 0-16,1 0 0 16,1 0 0-16,-6 0 0 15,-1 0 0-15,-8 0 0 0,-8 0 0 16,-3 0 0-16,-4 0 3 16,-5 0-2-16,-4 0-1 15,-6 0 0-15,-3 0 0 16,-5 0 0-16,-2-2-1 15,-3 2 1-15,-4 0 1 16,-1-3 1-16,1 3-2 16,0-4 1-16,2 4 0 15,3 0-1-15,-1 0 1 16,6-1-1-16,0 1 0 16,4 0 1-16,1-1 0 15,4 1-1-15,1 0 1 0,2 0-1 16,-3 0-2-16,0 0 2 15,1 0-1-15,4 0 0 16,6 0 1-16,1 0 0 16,7 0 0-16,2 0 0 15,1 0 0-15,1 0 0 16,1 0 0-16,1 1 0 16,1 1 0-16,1 1 0 15,-4 0-1-15,0 0 0 16,-6-2-1-16,-3 2 2 15,-3-2-4-15,-6 2 3 16,-3-1 0-16,0-1 1 16,-6-1 0-16,0 0-3 0,-1 0 1 15,3 0 2-15,2 0-1 16,7 0 0-16,-4 0-5 16,2 0 2-16,2 0 0 15,-3 0-6-15,2 0 0 16,-1-1 1-16,-4 1-1 15,-1 0 5-15,-5-2-4 16,0 1 4-16,-1-1 0 16,-4 1 2-16,0 1 1 15,-1 0 1-15,3-1 1 16,5-2-2-16,-2 0 0 16,-2-3 1-16,0 3-2 0,-3-3 1 15,0-1-3 1,2 3 0-16,-2-3 2 0,0 3 0 15,-3 2 1-15,-1 2 2 16,0 0 0-16,1 0 0 16,2 0 0-16,1 0 0 15,0 0 0-15,3 0 2 16,-2 0-2-16,4 0 0 16,3 2 0-16,-1 2 0 15,-2 3 0-15,-1-2 0 16,-2-2-3-16,1 3 3 15,2 0 0-15,2-1 0 16,0 2 0-16,-1-3 0 0,0 3 0 16,0 0 0-1,-2 0 1-15,-2 2-1 0,-2 0 0 16,-2-2 2-16,2 0-2 16,1-3 0-16,-1 0 0 15,-2-1 2-15,-4-2-2 16,-5 1-1-16,-3-1 0 15,-1 2 1-15,0-2 0 16,1-1 2-16,0 1-2 16,2-1 1-16,-3 2-1 15,1-2 3-15,2 3-3 16,2-2-3-16,4-1 3 0,3 3 4 16,2 2-4-16,-1-2 0 15,4 1 0-15,-1 1 1 16,3-1-1-16,2 0 0 15,1 1 0-15,-1-1 0 16,2 0 0-16,0 0-1 16,0 2 1-16,0-2-1 15,0 1 2-15,-2 0-1 16,-3-1 0-16,-1-1 0 16,4-1 0-16,-3 1 0 15,-1-2 0-15,1-1 2 16,-2 0-1-16,1 0-1 15,-2 0 0-15,-4 0 0 16,-7 0 0-16,-4 0 0 16,-5 0 0-16,0-4 0 0,-2 2-1 15,0-2 1-15,-3 0 0 16,0 0 1-16,-1 1-1 16,0-1 0-16,-2 4 0 15,2-4 0-15,-3 2 0 16,-3 2 0-16,1 0 0 15,0 0 0-15,4 0-1 16,-1 0 1-16,3 0 0 16,2 0-1-16,0 0 1 15,-1 0 1-15,6 0 1 16,4 0-2-16,5 0 0 16,3 4 0-16,3 0 0 0,-1 1 0 15,1 0-1 1,-3-2 1-16,0 0 0 0,3-2-1 15,2 1 1-15,3 1 1 16,5-2-1-16,-1 0 0 16,6-1 0-16,1 0 0 15,-1 0 0-15,-2 0 0 16,2 0 2-16,-1 0-2 16,5 0-1-16,4 0 1 15,-2 0 0-15,-1-2-1 16,-4-3 0-16,-1 1 1 15,-3 1-2-15,-1 1 2 16,-2-4 0-16,-9 0-1 0,-4-2 1 16,-5 0-1-1,-7 1 1-15,-4-3 0 0,-2 2 1 16,-1-2 0-16,-5 0-1 16,1 0 0-16,-5-2 1 15,-2 2-1-15,0-1 0 16,-6-1 0-16,-1-4 1 15,2 1-1-15,-1-1 0 16,2-4 0-16,-1 1-4 16,-2 1-2-16,-2-2 5 15,-4 2-6-15,-3-3-2 16,-1 1-4-16,-3-3 5 16,-4-3-2-16,-2 0 8 15,1-1-2-15,-2-1 3 0,1 1 0 16,-1-4 0-16,0-1 1 15,-2 1-1-15,1 1 0 16,1-2 0-16,-1-1 1 16,2-1-1-16,-1-4-3 15,2 0 2-15,-1-1 1 16,1-1 1-16,0 1-4 16,1 3 1-16,-1 2 2 15,0 1-4-15,-1-2-6 16,5 3 4-16,-2 2 4 0,1 4-2 15,-1 2 5 1,2 4 0-16,-4 3 0 16,1 0 0-16,-2 1-1 0,2-3 1 15,3 1-2-15,-2-1 1 16,1 1 1-16,-3 5-1 16,-2 3 2-16,-2 4-1 15,-1 3 0-15,0-2-2 16,0 0-3-16,0 0-1 15,0 0-1-15,0-5 1 16,0 4 1-16,-4-2 2 16,-3-1-4-16,-2 0-3 15,-2-1-2-15,-3 2 12 0,-5-1-2 16,-2-1-1 0,-6 0-1-16,-4 0-1 0,-2-1 4 15,-4 3 1-15,-2-3-1 16,-2 1 0-16,1-2-4 15,-3-1 4-15,3 0 1 16,2 3-1-16,1-1 2 16,3 1-2-16,0 1 2 15,-2 2-1-15,3 2 0 16,1-1 0-16,4 1 0 16,-2-3 1-16,0 2 0 15,1-1-1-15,-4-3 2 16,0 0-1-16,0 1-1 15,0 0 0-15,0 1 0 16,-1 0-1-16,-3 0 1 16,0 2 0-16,-1-2 0 0,-2 0 0 15,-2 1 0-15,3-1 0 16,-1 0 1-16,-1-3-1 16,-1 0 0-16,-5 0 0 15,-2-3 0-15,-1 0 1 16,2 1-1-16,2-1 0 15,5 2 0-15,7 1 0 16,-1 1 0-16,3 0-1 16,-1-1 1-16,1 3 0 15,-2-1 0-15,0 4 0 16,0-2 0-16,-4 3-1 16,-1-2 2-16,-2 0-1 15,2 1 0-15,3 3 0 0,0-1 0 16,0 1 0-16,-1 1-1 15,-1 1 1-15,-3 0 0 16,-3 0 0-16,-1 0 0 16,0 0 2-16,-3 0-2 15,2 0 0-15,0 0 0 16,-5 0-1-16,0 0 3 16,-3 0-2-16,-1 0 1 15,0 0-1-15,3 0 0 16,1-4 0-16,2 2 0 15,0-3 0-15,-2 1 0 16,-1 1-2-16,1 0 2 16,-3 0 1-16,2-1-1 0,4 2 0 15,1-4 0-15,2 4 2 16,0 1 1-16,2-2-2 16,1 2 0-16,0-2 1 15,0 0 0-15,2 2 2 16,0-2-2-16,1 0-1 15,0 0 0-15,-2 0 1 16,-4-3-1-16,-4 2 1 16,-7 1-2-16,-4-5 0 15,-4 1 0-15,-4-3 0 16,2-1 0-16,-5 0 1 16,-8-3-1-16,-2 1 0 0,-6 0 0 15,-2 0 4 1,-2 2 0-16,0 1 1 0,0 1-4 15,-2 0-1-15,-1 2 2 16,-3 0-2-16,-3-1 0 16,-1 2 0-16,4 0-1 15,2-1 1-15,4 1 0 16,1 0-1-16,4 2 1 16,5 3 0-16,0-2 0 15,4 3 0-15,1 0 1 16,1 0-1-16,-1 0 1 15,-2 0-1-15,-4 0 0 16,2 0 0-16,-2 0 0 0,3 0-1 16,1 0 1-1,1 0 0-15,-3 0 0 0,0 0 0 16,2 0-1-16,1 0 2 16,-2 4-1-16,1 0 0 15,2 2-1-15,1 0 1 16,-1 1 2-16,-4-1-2 15,-4 0 0-15,2 0-1 16,0 2 1-16,2-1-1 16,5 0 1-16,-4 0 0 15,6 0 0-15,-1-2 0 16,5 1-1-16,1 0 1 16,4 0 0-16,-3 0 1 15,1 1-1-15,1 1 0 0,-1 0 0 16,1 0 0-16,-4 4 0 15,-3 0 0-15,-5 2 1 16,-1 3-1-16,-1 0 0 16,3 2 0-16,-2 0 0 15,1 0 0-15,-1-3 0 16,0 4 1-16,0-2 0 16,-4 0 4-16,-1-2-2 15,-2 3 1-15,-3 1-3 16,-7-3 2-16,-5 4 1 15,-7-6 4-15,-1 1 0 16,-4-1-1-16,3-5-2 16,-1 0 0-16,-3-3-3 0,0 0 4 15,0-4-5-15,0-1 6 16,-2-2-6-16,-5 0 4 16,0 0-5-16,0 0 4 15,3 0-2-15,0-2-2 16,8-6-1-16,0-1 1 15,5-1 1-15,2 0 0 16,4-1-1-16,6-2 0 16,1 2 0-16,2-2 1 15,3 0-1-15,2-3 2 16,11 0-2-16,3 0-2 16,3 1 2-16,3 0 0 0,0 1-1 15,-2-2 0 1,3 2 0-16,1 1 1 0,-1 3 0 15,5 0 0-15,0 2-1 16,3 1 0-16,2 2-2 16,4 3 3-16,3 2-1 15,7-1 1-15,0 1-1 16,0 0-1-16,-1 0 1 16,1 0 0-16,-1 0-2 15,0 3 1-15,1 3 0 16,0 0-2-16,0 0 2 15,-1-2-2-15,0 0 0 0,1 1 3 16,-4 0-2-16,-2-3 2 16,-4 3 1-1,1-2 0-15,-6 0-2 0,-4-2 2 16,-1 0-2-16,-3-1-1 16,-2 0-1-16,-3 0 3 15,1 0-1-15,-4 0 0 16,-3 0-2-16,-2 0 3 15,-2 0 1-15,-1 0 0 16,-2-1 0-16,5 1-1 16,1 0 0-16,5 0 1 15,0 0-1-15,-1 0-2 16,5 0 3-16,1 0-6 16,1 3 4-16,5 1-2 15,1 0 2-15,0-2-2 0,2 4 2 16,3-2 1-16,2-2 0 15,0 3 1-15,2-2-6 16,3 0 1-16,-2 1-2 16,0 0 4-16,-5 1-3 15,0-2-1-15,-3 1-1 16,-5 1 0-16,5-1-1 16,-5 0 2-16,-1 1 2 15,1-2 3-15,-4 0-1 16,0 0 3-16,4 0 0 15,2-1 1-15,3 2-1 16,4-3 1-16,5 0-1 16,4 1 1-16,3-2-1 0,1 1 0 15,0-1 0-15,1 0 1 16,3 0-1-16,-2 0 1 16,-3 0-1-16,0 0 0 15,-3 0 2-15,-2 0-2 16,-1 0 0-16,-4 3-2 15,1 2 2-15,-1 2-1 16,-2 3 0-16,-3 1 1 16,-7 3 0-16,-2 2 0 15,1 1 0-15,2-3 0 16,8 3 0-16,7-6 1 16,8 1-1-16,4-1-1 0,2 1-1 15,4-1-3-15,3-1-52 16,5 0-46-16,8-4-58 15,8 2-62-15</inkml:trace>
  <inkml:trace contextRef="#ctx0" brushRef="#br0" timeOffset="89806.05">11646 15365 100 0,'0'0'37'0,"0"0"-36"16,0 0 5-16,0 0-3 15,0 0 64-15,0 0-26 16,0 0-10-16,-29 6 9 16,29-6 2-16,0 0-7 15,15 0 2-15,6 0 14 16,16 0 3-16,17-9-17 16,22-5-2-16,20-5-3 15,13-2 5-15,12-4 0 16,1 5 1-16,-3 0-5 15,-12 4-15-15,-19 3-9 16,-20 3-9-16,-23 5 0 16,-20 0-1-16,-16 5-10 15,-9 0-26-15,0-3-42 0,-18 2-62 16,-22 0-84-16,-14 1-8 16</inkml:trace>
  <inkml:trace contextRef="#ctx0" brushRef="#br0" timeOffset="90101.26">12232 15283 114 0,'0'0'73'15,"0"0"-67"-15,0 0-6 16,0 0 51-16,85 71 12 16,-58-42-20-16,-3 4 3 15,-2 5 25-15,-1 6-11 0,-3 4-5 16,-2 2-19-16,-1-1 11 15,-3-1-24-15,-1-10-9 16,-3-4 3-16,-2-12 2 16,-4-11-2-16,1-5 0 15,-3-6-11-15,0 0 3 16,0 0 15-16,0 0 12 16,0 0-5-16,0-20-12 15,0-8-19-15,0-12 0 16,0-4-3-16,0-5 3 0,11 0-3 15,8 8 0 1,2 6-5-16,0 8 5 0,6 8-6 16,-2 5-2-16,2 8 2 15,-4 3 1-15,-3 3-3 16,1 0-41-16,1 5-35 16,1 9 6-16,1 2 1 15,1 1-14-15,2 0-18 16,1-3-14-16,2-3-3 15</inkml:trace>
  <inkml:trace contextRef="#ctx0" brushRef="#br0" timeOffset="90965.05">13156 15516 78 0,'0'0'107'0,"0"0"-5"16,0 0-13-16,23-75-13 0,-23 55-20 15,-9 3 8-15,-10 2-36 16,-5 5 2-16,-4 10 15 15,1 0-33-15,-3 2-7 16,2 18-1-16,1 6 3 16,3 5-6-16,13-4 5 15,4-1-6-15,7-4 0 16,0-7 2-16,7-4 1 16,10-4 21-16,10-5 14 15,9-2-12-15,11 0-9 16,7-11-4-16,1-2-4 15,-6 3-8-15,-11 5-1 16,-14 5-1-16,-9 0-2 16,-4 0 3-16,2 0 3 0,1 10-2 15,4 3 2-15,3-1-2 16,4 3 3-16,4-4-3 16,5-3 0-16,2-5 0 15,0-3-1-15,-3 0-15 16,-8 0-21-16,-1-8-18 15,-11-8-31-15,-5-5-10 16,-5-5-13-16,-3-2 9 16,0 1 1-16,0 0 37 15,0 2 39-15,-5 3 22 16,4 5 0-16,1 7 39 16,0 4 23-16,0 6 21 0,0 0-27 15,0 0-17-15,0 0-8 16,0 7-15-16,0 11 29 15,12 7-21-15,3 0 6 16,2 0-18-16,5 0-7 16,0-6 1-16,2-4-3 15,2-5 1-15,4-4 2 16,3-6 12-16,5 0 2 16,2-2-6-16,6-10-4 15,-3 1-3-15,0 1 12 16,-7 3-11-16,-4 4-8 15,-6 3 2-15,-3 0-1 16,-2 0 0-16,3 9 3 0,2 3-1 16,1-1-2-16,3-1-1 15,1-1-2 1,2-2-2-16,2-3-13 0,-1-3-21 16,-1-1-15-16,-6 0 7 15,-8 0-4-15,-7 0 4 16,-6 0 19-16,-4 0 16 15,-2 0 7-15,3-1 0 16,1 0-7-16,1-4-23 16,3 1-43-16,1-3-25 15,0-2-86-15</inkml:trace>
  <inkml:trace contextRef="#ctx0" brushRef="#br0" timeOffset="94737.32">21246 13891 7 0,'0'0'27'16,"0"0"-27"-16,0 0 0 0,0 0 9 15,0 0 55-15,0 0-39 16,0 0-12-16,0-6 10 15,0 6 22-15,0 0-7 16,0 0-9-16,0 0-2 16,0 0 4-16,0 0 3 15,0 0-5-15,0 0-4 16,0 0-5-16,0 0-1 16,0 0 2-16,0 0 0 15,3 6 0-15,3 12 25 16,3 7-16-16,8 6-3 15,5 11 5-15,5 9-6 0,9 10 12 16,7 13 2-16,11 5-10 16,8 4-2-16,5 5 1 15,8 2-5-15,1-1 4 16,8-2-13-16,3 0 7 16,2-6-6-16,-1 0 0 15,-2-10-8-15,-5-9-6 16,-10-10-1-16,-6-8 3 15,-15-5-3-15,-9-8-2 16,-12-5 1-16,-6-5 0 16,-10-9 0-16,-3-4 0 15,-6-5 1-15,-3-1-1 16,-1-2 2-16,0 0-1 0,0 0 7 16,0 0-8-1,0-7-4-15,-3-17-9 0,-7-13-20 16,-1-12 0-16,1-11-11 15,0-5 14-15,3-3 10 16,6 3 14-16,1 8 4 16,0 10-3-16,0 13-6 15,1 14 4-15,4 5 4 16,0 10-2-16,-2 3 2 16,2 2 1-16,6 0-7 15,4 16 9-15,10 16 13 16,7 16 0-16,0 13 5 15,0 6-16-15,-5 1-1 16,-8-4-1-16,-10-8-6 0,-6-8 6 16,-3-9 0-1,-3-6 0-15,-15-9 5 0,-6-6 1 16,-9-4 6-16,-7-5-4 16,-8-3 0-16,-5-6-4 15,-6 0 1-15,1-4 2 16,-3-14 0-16,1-1-2 15,3-2-5-15,4-3 0 16,1 2 0-16,5 2-1 16,6 4-7-16,6 1-4 15,13 7-8-15,8 2-5 16,8 1 2-16,6 2-18 16,0 0-29-16,0-4-35 0,2-2-57 15,15-7-34-15</inkml:trace>
  <inkml:trace contextRef="#ctx0" brushRef="#br0" timeOffset="102635.01">20989 14646 5 0,'0'0'14'15,"0"0"6"-15,0 0 8 16,0 0 8-16,0 0-4 15,0 0-3-15,0 0 2 0,0-16-2 16,0 16 4-16,0 0-9 16,0 0 1-16,0 0-7 15,0 0-12-15,0 0 1 16,0 0-6-16,0 4 3 16,0 14 11-16,0 5 34 15,0 10-26-15,0 7 6 16,0 9 0-16,0 8-14 15,-5 4-2-15,-1-4 0 16,1-2 14-16,1-9-9 16,1-5-5-16,0-8-3 15,-3-1 1-15,3-7-3 16,2-6-2-16,-1-5-2 16,2-8-4-16,0-1 0 15,-1-4 3-15,1-1-2 0,0 0 6 16,-2 0 0-16,0 0 6 15,-4-15-4-15,-3-9-9 16,-4-9-24-16,0-9 1 16,-4-3 12-16,5-6-11 15,-1 2 5-15,2 4-2 16,1 8 17-16,1 13 2 16,5 8 4-16,1 11-2 15,3 5 4-15,0 0-6 16,0 0-4-16,0 16-7 0,0 13 11 15,0 12 1 1,0 6 20-16,3-2-14 0,8-3-6 16,0-4 0-16,1-7 9 15,4-4-7-15,2-6-1 16,-1-7 4-16,2-2-1 16,-2-8 8-16,3-2 1 15,2-2-10-15,-2-3 5 16,2-14-5-16,1-5 2 15,-4-5 1-15,-1-2-7 16,-3-1-1-16,-3 3-1 16,-3 7-7-16,-4 4 7 15,-2 8 2-15,-2 2 0 16,1 3 0-16,0 0-5 16,0 1 3-16,-1 2-1 0,-1 0-1 15,0 0-2-15,0 0 0 16,0 0-2-16,0 0-1 15,0-1-3-15,0 1 3 16,0 0 1-16,0 0-1 16,0 0-1-16,0 0-2 15,0 0-4-15,0 0 0 16,0 0 2-16,0 0-2 16,0 0 5-16,0 0-2 15,0 0 5-15,0 0 6 16,0 0-1-16,0 0 1 15,0 0 2-15,0 0-1 0,0 0-4 16,0 0 4-16,0 0-6 16,2 0-6-16,-2 0-10 15,0 0 3-15,0 0-1 16,0 0-9-16,0 0-15 16,0 0-13-16,0 0-36 15,1 0-15-15</inkml:trace>
  <inkml:trace contextRef="#ctx0" brushRef="#br0" timeOffset="110615.42">31150 2651 472 0,'0'0'0'0,"0"0"-82"15,0 0 73-15,0 0 9 16,0 0 4-16,0 0-2 15,-79-63-1-15,61 57 1 16,-10-2 3-16,-14 1-4 16,-13-2 0-16,-8 3 0 15,-4-1 10-15,3 0 22 16,10 1-8-16,10-2 2 16,16 4-2-16,12 1-3 15,8 2-9-15,7-1-2 0,1 2 4 16,0-1-3-16,0 1-12 15,0 0-4-15,0 0-5 16,3 21 9-16,6 14 9 16,1 15 17-16,-2 14 1 15,-2 20 11-15,-3 13-6 16,-3 8 1-16,0 14-9 16,0 7-8-16,0 14 9 15,-12 13 1-15,-14 7-2 16,-6 5 3-16,-7 7 2 15,-7 2-3-15,-1 4 5 16,1 1-8-16,3 2 2 16,2-4 2-16,3 8-9 15,2-2-7-15,3-2 0 0,6-4 1 16,9-11 4-16,6-8-1 16,9-12-10-16,3-13-1 15,0-17-1-15,7-15-3 16,7-14 3-16,3-19-3 15,2-18-1-15,3-13-6 16,1-11-10-16,5-11 0 16,7-8-2-16,6-7 1 15,7 0 8-15,7-12 4 16,8-8 4-16,7-3 0 16,6-4-3-16,2 2-6 15,2-2-6-15,-6 1-10 16,-3 1 3-16,-2 2-11 0,-7-1-12 15,-2-1-16-15,-5-3-42 16,0-2-56-16,-1 0-31 16,3 0-74-16</inkml:trace>
  <inkml:trace contextRef="#ctx0" brushRef="#br0" timeOffset="116217.13">21433 12782 30 0,'0'0'43'0,"0"0"1"16,0 0-5-16,0 0-6 15,0 0-15-15,0 0-7 16,0 0-5-16,0 1-4 16,0 9 1-16,0 6 24 15,0 6 13-15,0 6-16 16,0 6-8-16,-3 1 5 16,0 5-7-16,1 1-3 15,1-6-2-15,1-4 4 16,0-4 0-16,0-10-9 0,10-6 7 15,8-5-3-15,6-6 18 16,16-4 1-16,20-29 1 16,22-19-9-16,27-17-12 15,18-13-6-15,7-6-1 16,5-4 4-16,-12 9-4 16,-13 10 1-16,-15 16-1 15,-23 15 0-15,-16 12-1 16,-16 10 1-16,-15 6 0 15,-13 8 2-15,-10 4 0 16,-4 2-2-16,-2 0-1 16,0 0-1-16,0 0 1 15,0 0 0-15,0 0-3 16,0-3 4-16,0 3-2 0,0 0 2 16,0 0 1-16,0 0-1 15,0 0 0-15,0 0 0 16,0 0 0-16,0 0 0 15,0-1 0-15,0 1 0 16,0 0-1-16,0-2 1 16,0 2 0-16,0 0-3 15,0 0 1-15,0 0-7 16,0 0 4-16,0 0 0 16,0 0 2-16,0 0-1 15,0 0 2-15,0 0-2 16,0 0 2-16,0 0 2 0,0 0-1 15,0 0-2-15,0 0 2 16,0 0 1-16,0 0-1 16,0 0 1-16,0 0-1 15,0 0 0-15,0 0 1 16,0 0 0-16,0 0 0 16,0 0-3-16,0 0 2 15,0 0-2-15,0 0-1 16,0 0 2-16,0 0 0 15,0 0-2-15,0 0 3 16,0 0 1-16,0 0 0 16,0 0 0-16,0 0-3 15,0 0 2-15,0 0 1 0,0 0-5 16,0 0 4 0,0 0 0-16,0 0 1 0,0 0-1 15,0-2 1-15,0 2-1 16,0 0-1-16,0 0 2 15,0 0-1-15,0 0 0 16,0 0-1-16,0 0 1 16,0 0 1-16,0 0-2 15,0 0 2-15,0 0 0 16,0 0-1-16,0 0 0 16,0 0-1-16,0 0 0 15,0 0 2-15,0 0-1 0,0 0 0 16,0 0 1-16,0 0-1 15,0 0 0-15,0 0 1 16,0 0-3-16,0 0 1 16,0 0 0-16,0 0-2 15,0 0 1-15,0 0 0 16,0 0 0-16,0 0-1 16,0 0 2-16,0 0 1 15,0 0-1-15,0 0 1 16,0 0 1-16,0 0-2 15,0 0 1-15,0 0-5 16,0 0 3-16,0 0 1 16,0 0 1-16,0 0-2 15,0 0 1-15,0 0 0 16,0 0-2-16,0 0 2 0,0 0 1 16,0 0-1-16,0 0 1 15,0 0 1-15,0 0-1 16,0 0 0-16,1 0-2 15,-1 0-1-15,0 0-2 16,0 0 0-16,0 0 1 16,0 0 3-16,0 0-1 15,0 0-1-15,0 0-6 16,0 0-5-16,2 0 3 16,2 2 9-16,-1 0-1 0,2-1-6 15,1 2-11 1,1-1-4-16,2-2-17 0,1 2-34 15,1 0-16 1</inkml:trace>
  <inkml:trace contextRef="#ctx0" brushRef="#br0" timeOffset="117401.42">21558 11583 69 0,'0'0'92'16,"0"0"-92"-16,0 0-62 15,0 0 55-15,0 0 7 16,0 0 44-16,-27 47 0 15,18-15-8-15,0 5 5 16,1 3-5-16,3-1-9 16,5-2-16-16,0-8 11 15,3-3-5-15,16-7 3 0,10-7 7 16,9-7 22 0,18-5-27-16,14-15 9 0,21-17-8 15,16-12-14-15,11-6 5 16,9-1 0-16,-5-5 6 15,-7 6-1-15,-12 6-7 16,-18 6-4-16,-15 12-4 16,-17 7-4-16,-18 5 1 15,-11 8 0-15,-12 3-1 16,-9 2 0-16,-3 1 1 16,0-2 5-16,0 2 5 15,0 0-9-15,0-2-2 16,0 2-1-16,0 0-3 15,0 0 0-15,0 0-5 0,0 0-7 16,0 0-10-16,0 0-3 16,0 8-10-16,0-2-23 15,0-1-11-15,0-4-33 16,0-1-46-16</inkml:trace>
  <inkml:trace contextRef="#ctx0" brushRef="#br0" timeOffset="118025.2">21273 10413 138 0,'0'0'7'0,"0"0"-5"15,0 0-2-15,6 77 2 0,2-66 11 16,-1-4 37-16,5-3 0 16,2-1-7-16,8-3-3 15,14 0 23-15,16 0-8 16,15-16-20-16,15-9-13 15,7-9 4-15,7-3-5 16,2-2 6-16,-2 0-13 16,-7 4 2-16,-12 2-9 15,-13 7-6-15,-10 4 1 16,-10 6-2-16,-10 2 0 16,-5 6 0-16,-13 1 0 15,-4 5 0-15,-6-2 0 0,-6 4 0 16,0 0 0-1,0 0 0-15,0 0 0 0,0 0-6 16,0 0-12-16,0 0-19 16,0 0-29-16,0 0-20 15,0 0-22-15,0 0-26 16</inkml:trace>
  <inkml:trace contextRef="#ctx0" brushRef="#br0" timeOffset="118913.38">21326 9194 258 0,'0'0'51'0,"0"0"-51"15,0 0-29-15,0 0 22 0,0 0 7 16,35 74 8-16,-8-67 16 16,9-6 11-16,7-1 15 15,12 0 7-15,9-7-11 16,7-11-13-16,5-5-5 15,0-2-6-15,3 1 3 16,-6-1-4-16,-4-1-7 16,-8 4-1-16,-6-2-3 15,-1 5 1-15,-5 1-7 16,0 4 0-16,-1 2-4 16,-8 3 0-16,-2 3-1 15,-7 1-1-15,-6 2-2 16,-6 3-9-16,-7 0-15 0,-2 0-17 15,-2 0-22-15,0 0-11 16,1 0-20-16,3 0-11 16,1 0-75-16</inkml:trace>
  <inkml:trace contextRef="#ctx0" brushRef="#br0" timeOffset="119535.16">21246 7793 406 0,'0'0'0'0,"0"0"-97"16,0 0 61-16,0 0 33 16,0 0 3-16,108 86 7 15,-70-72-1-15,1-4 13 0,5-4 6 16,3-2 16-16,0-4 0 16,-1 0-3-16,-3 0-3 15,-5 0-6-15,-3-8 2 16,-5-2-5-16,-3 0-7 15,0-3-3-15,3-2-2 16,1-2-3-16,7-1-7 16,1-1-4-16,2 2 0 15,-2 2-1-15,1 1-7 16,-4 4-6-16,-2-1-8 16,5 3-11-16,7 0-33 15,6 1-21-15,10-2-38 16,3 4-113-16</inkml:trace>
  <inkml:trace contextRef="#ctx0" brushRef="#br0" timeOffset="168159.29">4744 2945 5 0,'72'-49'25'0,"-72"49"9"15,0 0 15-15,0 0-5 16,0 0 0-16,0 0-10 15,0 0-6-15,0 0 3 0,-3 0-6 16,-20 5 2 0,-11 8-5-16,-9 4-8 0,-9 0 1 15,-4 2 2-15,-9-1-3 16,-13 2-5-16,-10 2 1 16,-12 0-3-16,-10 0-1 15,-1-2-3-15,1-1-1 16,2-3 36-16,7-3-22 15,7 1 9-15,13-2 0 16,10-4-14-16,20-1-9 16,14-3-2-16,17-2 3 15,13-2-2-15,3 0-1 16,4 0 0-16,0 0-7 16,0 0-19-16,0 0 8 15,0 0 4-15,0 0-2 0,5 0-1 16,3 0 1-1,1 0-11-15,4-6-17 0,2-1-18 16,3-6-4-16,-3-3-26 16,1-5-60-16</inkml:trace>
  <inkml:trace contextRef="#ctx0" brushRef="#br0" timeOffset="168468.53">3446 3069 25 0,'0'0'30'15,"0"0"10"-15,-64 101-15 16,34-54 6-16,0 0-10 0,-3-1 2 16,5-4-4-16,3-5 4 15,11-5-11-15,7-5-3 16,7-5-5-16,4-4 0 16,20-5 15-16,18-7-18 15,13-6 6-15,18 0 2 16,12-12-4-16,12-10 11 15,3 0-12-15,-7 0 0 16,-10 0-4-16,-11 7 0 16,-19 4-4-16,-14 3-6 15,-18 5-14-15,-10 2-18 16,-11-3-28-16,0-1-37 16</inkml:trace>
  <inkml:trace contextRef="#ctx0" brushRef="#br0" timeOffset="171263.49">2166 3732 22 0,'0'0'31'16,"0"0"2"-16,0 0 4 16,0 0 3-16,0 0 1 15,0 0-12-15,0 0-4 16,0 0-3-16,0 0-1 16,0 0 1-16,0 0-2 15,0 0-4-15,0 0 0 16,0 0 4-16,0 0 1 15,0 0-8-15,9 0-1 16,3 0 0-16,7-5 13 16,12-7 12-16,5 1-6 15,6-2-9-15,6 0 0 16,-3 2-9-16,-1 0-7 0,-2 1-4 16,-6 2 2-16,-3 2-4 15,-6 0 0-15,-5 1 0 16,-4 1 0-16,-6 2 0 15,-3 2-1-15,-3-1 0 16,-3 1-4-16,0 0-9 16,1-1-15-16,-4 1-21 15,0 0-24-15,0 0-29 16,0 0-13-16,0 0-84 16</inkml:trace>
  <inkml:trace contextRef="#ctx0" brushRef="#br0" timeOffset="171559.74">1721 4203 355 0,'0'0'0'15,"0"0"-16"-15,0 0 16 0,127-52 0 16,-75 31 6-16,5 0 14 16,-5 0-3-16,5 0-2 15,4 2 8-15,3-1-3 16,2 4 1-16,0-1-9 15,-8 3-4 1,-9 4-3-16,-9 2-5 0,-8 4 1 16,-10 2-1-16,-7 0 1 15,-6 0-1-15,-6 2-2 16,-3 0-1-16,0 0 2 16,0 0-6-16,0 0-3 15,0 0-9-15,0 0-17 16,0 0-25-16,0 0-6 15,0 0-8-15,0 0-35 16</inkml:trace>
  <inkml:trace contextRef="#ctx0" brushRef="#br0" timeOffset="175063.13">1963 3269 1 0,'0'0'17'0,"0"0"-1"0,0 0-2 16,0 0 0 0,0 0 0-16,0 0 10 0,0 0 1 15,0 12-6-15,0-11-4 16,0-1-1-16,0 0-1 15,0 0-4-15,0 0 1 16,0 0-4-16,0 0-3 16,0 0-1-16,0 0-1 15,0 0 0-15,0 0 4 16,0 0 0-16,0 0 0 16,0 0 5-16,3 0 5 15,-3 0 9-15,0 0 7 16,0 0-6-16,0 0-3 0,0 0 2 15,0 0-10 1,0 0 1-16,0 0-1 0,0 0-7 16,0 2 0-16,0-1 1 15,0 3-8-15,-8 5-1 16,-3 0 1-16,0 3-1 16,5-4-3-16,6-3-4 15,0-3-10-15,0-2-8 16,0 0 0-16,0 0-1 15,0 0 7-15,0 0-3 16,0 0-18-16,0 0-28 16,0-4-72-16</inkml:trace>
  <inkml:trace contextRef="#ctx0" brushRef="#br0" timeOffset="175604.8">2364 2921 236 0,'0'0'0'16,"-140"0"-41"-16,79 12 41 15,10 3 11-15,8 6 13 0,16 4 0 16,6 4-16 0,11 5-7-16,7 5-1 0,3 2-1 15,6 1-4-15,21 2 3 16,4-1-1-16,12 0 3 16,2-4-2-16,4-3 1 15,-1-4 1-15,-12-4 2 16,-8-4-1-16,-10-7-1 15,-15-4-1-15,-3-2 1 16,-3 0 15-16,-25 3 17 16,-8-3-13-16,-5-4-9 15,0-7 6-15,5 0 18 0,6-6 4 16,5-13-19 0,11-6-5-16,7-6-2 0,7-6-7 15,0-8-2-15,13-3-3 16,19-2-5-16,8 0-6 15,11 3 0-15,2 2-8 16,-2 4-5-16,-2 4-29 16,-5 5-19-16,-3 3-15 15,-5 4-42-15</inkml:trace>
  <inkml:trace contextRef="#ctx0" brushRef="#br0" timeOffset="175902.9">2612 3027 56 0,'0'0'61'0,"-28"105"-8"16,13-52-22-16,7-6-22 0,5-6-3 16,3-5-6-16,0-7 0 15,8-7 2-15,10-7-1 16,2-8 2-16,6-7-1 16,7 0 9-16,5-25-9 15,4-11 5-15,-4-10-3 16,-10-9 5-16,-10-5 0 15,-18-2 8-15,-8 6-6 16,-27 8 12-16,-12 11 25 16,-8 15-11-16,-3 8-33 0,3 14-4 15,4 0-8 1,5 23-58-16,13 9-42 0</inkml:trace>
  <inkml:trace contextRef="#ctx0" brushRef="#br0" timeOffset="178649.18">7353 4414 4 0,'0'0'8'0,"0"0"4"16,0 0 2-16,0 0 2 16,0 0 6-16,0 0 8 15,0 0 1-15,11 0 2 0,-5-5-5 16,9 0-1-16,-2-1-8 15,5-1 5-15,7-2-5 16,1 0 0-16,11-4 1 16,2 1-1-16,6-1 0 15,5-1-8-15,4 2 2 16,1-2-1-16,1 3-5 16,-3 0 0-16,-4 1-5 15,-7 1-1-15,-4 1 1 16,-7 4-1-16,-6-2 1 15,-6 4 4-15,-8 0-1 16,-3 2-3-16,-4 0-2 0,-4 0 4 16,0 0-3-1,0 0 0-15,0 0-1 0,0 0 0 16,0 0 0-16,0 0-7 16,0 0-18-16,0 0-21 15,0 0-22-15,-4 0 6 16,-7 8-22-16,-1 6-43 15</inkml:trace>
  <inkml:trace contextRef="#ctx0" brushRef="#br0" timeOffset="180432.57">6988 4645 107 0,'0'0'0'0,"0"0"-19"0,0 0-18 15,0 0 37-15,0 0 15 16,83-17 4-16,-53 9 7 16,9-5-6-16,6 0 5 15,13-2 1-15,8-3 4 16,5 2-6-16,7-4-9 15,4 2 5-15,1-1-5 16,3 3-2-16,-6-2-1 16,-2 3-2-16,-2-1 3 15,-11 4-3-15,-5 4 3 16,-6-1-4-16,-14 1 2 16,-6 4 0-16,-10 0-4 15,-10 2-2-15,-6 0-1 16,-5 2 1-16,-3 0 5 0,0 0 1 15,0 0-1-15,0 0-3 16,0 0-4-16,0 0-1 16,0 0 0-16,0 0-2 15,0 0 0-15,0 0 0 16,0 0 0-16,0 0 0 16,0 0-1-16,0 0-2 15,0 0 2-15,0 0 0 16,0 0 1-16,0 0-1 15,0 0 1-15,0 0 0 16,0 0 0-16,0 0 0 0,0 0 0 16,0 0 1-16,0 0-1 15,0 0-2-15,0 0 2 16,0 0-3-16,0 0 3 16,0 0 0-16,0 0-2 15,0 0 2-15,0 0 0 16,0 0 0-16,0 0 0 15,0 0 0-15,0 0-2 16,0 0 2-16,0 0 1 16,0 0-1-16,0 0 0 15,0 0 0-15,0 0 0 16,0 0 0-16,0 0 0 16,0 0 0-16,0 0 0 15,0 0-1-15,0 0 1 16,0 0 0-16,0 0-2 0,0 0 1 15,0 0 1-15,0 0 0 16,0 0-2-16,0 0 2 16,0-1 0-16,0 1-2 15,0 0 0-15,0 0 1 16,0 0-2-16,0 0 3 16,0 0-3-16,0 0 2 15,0 0 0-15,0 0-1 16,0 0-1-16,0 0 1 15,0 0-2-15,0 0 2 16,0 0 0-16,0 0-1 16,0 0-2-16,0 0 1 0,0 0-1 15,0 0-1-15,0 0 1 16,0 0 2-16,0 0 0 16,0 0 1-16,0 0-2 15,0 0 2-15,0 0-2 16,0 0 2-16,0 0-1 15,0 0 1-15,0 0 1 16,0 0 0-16,0 0 1 16,0 0 0-16,0 0 0 15,0 0 0-15,0 0 0 16,0 0-1-16,0 0 2 16,0 0-2-16,0 0 2 15,0 0-1-15,0 0 0 0,0 0 0 16,0 0 0-16,0 0 0 15,0 0-1-15,0 0 1 16,-1 0 0-16,-1 0-1 16,2 0-1-16,0 0 1 15,0 0 0-15,0 0 1 16,0 0 0-16,-1 0 0 16,-3 0-1-16,2 0 1 15,1 0 1-15,-1 0-1 16,1 1 0-16,1 1 0 15,-2 0-1-15,1-2 2 16,1 0-1-16,0 0 0 0,-2 0 1 16,2 0-1-1,0 0 1-15,0 0-1 0,0 0 2 16,0 0-2-16,0 0 2 16,0 0-1-16,0 0 0 15,0 0-1-15,0 0 0 16,0 0 0-16,0 0 2 15,0 0-2-15,0 0 1 16,0 0-1-16,0 0 1 16,0 0-1-16,0 0 2 15,0 0-2-15,0 0 0 16,0 0 0-16,0 0 1 16,0 0-1-16,0 0-2 0,0 0 2 15,0 0 0 1,0 0 0-16,0 0-1 0,0 0 1 15,0 0-1-15,0 0 2 16,0 0-1-16,0 0 1 16,0 0 0-16,0 0-2 15,0 0 1-15,0 0 0 16,0 0 0-16,0 0 2 16,0 0 0-16,0 0-2 15,0 0 0-15,0 0 1 16,0 0 0-16,0 0-1 15,0 0 0-15,0 0-1 16,0 0 0-16,0 0 1 16,0 0 0-16,0 0 0 0,0 0 0 15,0 0 0-15,0 0 0 16,0 0 1-16,0 0-1 16,0 0 0-16,0 0 0 15,0 0-1-15,0 0-2 16,0 0-1-16,0 0 0 15,0 0-3-15,0 0 2 16,0 0-4-16,0 0 0 16,0 0 1-16,0 0 2 15,0 0 1-15,0 0-2 16,0 0-5-16,0 0-3 16,0 0-3-16,0 0 1 15,0 0 0-15,0 0-4 0,0 0-6 16,0 0-18-16,0 0-5 15,0 0 14-15,0 0 16 16,0 0 3-16,0 0 17 16</inkml:trace>
  <inkml:trace contextRef="#ctx0" brushRef="#br0" timeOffset="183561.7">5554 4103 34 0,'0'0'42'0,"0"0"-5"15,0 0-11-15,0 0-2 16,0 0 2-16,0 0 1 16,0 0-4-16,0 0-4 15,0 0-1-15,-6 0-6 16,-1 0-1-16,-1 0-3 15,-5 0 4-15,-1 0-3 16,-5 1 8-16,-2 4 3 0,0-1 4 16,-4-1-9-1,-5-1 1-15,0 3 1 0,-4 0-8 16,-2-1 1-16,0 1-1 16,-2-2 0-16,0 1-1 15,-2 2 6-15,-6 1-1 16,-4 2-9-16,-3-2-3 15,1 2 5-15,-1 0 6 16,4-2-5-16,0 0-1 16,7 1 3-16,0 0-4 15,8 0 1-15,-3 2-4 16,4-3 0-16,0 4-1 16,-1 0 1-16,-1-1-2 15,1 1 0-15,3 3 2 16,-5-2-1-16,3 1-1 0,0 0 1 15,-1-2-1-15,7-2 0 16,0 1 0-16,-1 1 0 16,-2-1 0-16,2 2 1 15,-7 1 1-15,-1 1-1 16,-5-2-1-16,2 4 0 16,0-2 1-16,-2-1-1 15,3 1 0-15,-1-1-1 16,3-1 2-16,-1 1 0 15,6-2-1-15,-2-1 0 16,2 1 0-16,5-1 0 16,-1 2 1-16,-1-1 1 0,0 0-2 15,1 2 0-15,2-2 0 16,1-2 0-16,6 1 0 16,0-4 1-16,0 3-1 15,-1-1 0-15,2 1-1 16,-1 0 1-16,5-3 0 15,-2 3 0-15,3-2 0 16,-1 1-2-16,-1-2 2 16,1 1 0-16,4-1 0 15,1-2 0-15,2-2 0 16,2-1 0-16,3 0-1 16,-4-1 0-16,5 2-1 15,0-2-9-15,-3 0-11 0,0 2-15 16,0-2-11-16,0 0-11 15,-3 0-13-15,-3 0-6 16,-3 0-51-16</inkml:trace>
  <inkml:trace contextRef="#ctx0" brushRef="#br0" timeOffset="184156.66">3197 4592 131 0,'0'0'76'0,"0"0"-76"16,0 0-51-16,-88 69 51 15,64-44 18-15,0 2 2 16,0 2 4-16,-3 4-4 16,-1 2-3-16,1 0 1 15,2-1-6-15,4-4-5 16,6-3 0-16,3-6 5 16,0-2-2-16,6-7-3 15,3-3-4-15,3-5-1 16,0-2-1-16,0 1 1 0,9 0-2 15,15-3 6-15,10 0 1 16,14 0 8-16,13-3-1 16,14-10-2-16,4-1-2 15,3 1 0-15,-3-2 8 16,-3 0-11-16,-10 7 1 16,-6-1-8-16,-13 4 2 15,-11 2-2-15,-2 3-2 16,-8 0 2-16,-7 0 3 15,-7 0-3-15,-6 0-3 16,-3 0 3-16,-3 0-1 16,0 0-5-16,0 0-11 0,-3 0-26 15,-22 0-15-15,-14 0-55 16</inkml:trace>
  <inkml:trace contextRef="#ctx0" brushRef="#br0" timeOffset="191433.25">8226 3929 6 0,'0'0'35'0,"0"0"6"0,0 0-3 15,0 0 1-15,0 0-11 16,0 0 5-16,0 0-10 16,2 0-5-16,-2 3-9 15,0 0-5-15,3 5-3 16,1 4 3-16,5 8 17 15,0 3-4-15,6 5-7 16,3 3 1-16,3 4-5 16,1 3 1-16,7 3 0 15,-1-1-5-15,5 2 7 16,0-4-9-16,-2-1 1 16,6-2-1-16,-4-4 0 15,-3-2 1-15,-2-4-1 16,-5-5 0-16,-3-2-1 0,-2-4 1 15,-3-4 0-15,-4-3-2 16,-4-4 2-16,-3-2-4 16,-2-1 2-16,-2 0 2 15,0 0 4-15,0 0 2 16,0-1 3-16,0-10-9 16,0-10 0-16,-9-6-11 15,-3-3 3-15,-1-5-2 16,-2 0 1-16,6 0 3 15,0 1 6-15,0 3 0 16,5 6-6-16,1 9 0 16,1 6 6-16,-1 5 1 15,3 3-1-15,0 2-1 0,0 0-1 16,0 0-3-16,0 4-6 16,12 19 3-16,6 10 8 15,1 7 8-15,2 2-4 16,0 1-3-16,0-2-1 15,-3-4 0-15,-2-6 0 16,-4-5-1-16,-4-7 1 16,-5-4-2-16,-3-3 2 15,0-3 0-15,-6-3 8 16,-17 2 13-16,-5-2-7 16,-12-2-4-16,-4-4-4 15,-2 0-6-15,1 0 3 16,-1-8 0-16,4-2-2 15,2 0 0-15,9 2 0 0,5 1-1 16,9 1 0-16,6 4 1 16,5 0-1-16,6 1-6 15,0 1-17-15,0-1-17 16,0 1-8-16,3 0 4 16,8 0-3-16,8 0-3 15,3 0-21-15</inkml:trace>
  <inkml:trace contextRef="#ctx0" brushRef="#br0" timeOffset="194070.98">7707 4209 1 0,'0'0'54'16,"0"0"-9"-16,0 0-21 15,0 0 7-15,0 0-7 16,0 0-3-16,0 0-7 16,3 2 1-16,-1 0-6 15,-2 0-2-15,1 3-2 16,3 7 0-16,-1 8 14 15,0 6 7-15,0 5-3 16,-1 1-1-16,-1-5-9 0,4 0-11 16,1-5 2-1,1-1-4-15,5-5 0 16,2-4 2-16,5-6-2 0,6-6 5 16,7 0 2-16,2-12 4 15,6-9 3-15,5-7 3 16,1-1-13-16,2-7-1 15,3-1-1-15,-2-4-1 16,0 1-1-16,-4 3 0 16,-3 5 0-16,-8 7 0 15,-8 5 0-15,-10 8 0 16,-7 6-1-16,-6 3 1 16,0 3 1-16,-3 0 3 15,0 0-3-15,0 0-1 0,0 0 0 16,0 0-3-16,0 0 1 15,0 0 0-15,0 0-2 16,0 0 1-16,0 0 1 16,0 0-3-16,0 0 1 15,0 0 1-15,0 0 3 16,0 0-3-16,0 0 3 16,0 0 0-16,0 0 3 15,0 0-3-15,0 0 0 16,0 0 0-16,0 0 0 15,0 0 0-15,0 0 0 0,0 0-1 16,0 0-1 0,0 0 1-16,0 0 0 0,0 0 0 15,0 0 1-15,0 0-4 16,0 0 1-16,0 0-2 16,0 0 5-16,0 0-2 15,0 0 0-15,0 0 1 16,0 0-2-16,0 0-6 15,0 0-10-15,0 0-7 16,0 0-13-16,0 0-20 16,7 0-9-16,-4 0-51 15</inkml:trace>
  <inkml:trace contextRef="#ctx0" brushRef="#br0" timeOffset="195400.42">2236 4500 61 0,'0'0'0'15,"0"0"-43"-15,0 0 25 16,0 0 18-16,0 0 0 15,0 0 0-15,0 0 0 16,9 17 16-16,-9-7 10 16,0 1 2-16,0 0-1 15,-6 0-5-15,-3-2-3 16,3-4 2-16,5-3 2 16,1-2-2-16,0 0-5 15,0 0-6-15,0 0 18 16,0 0-11-16,3-10-4 0,8-7 2 15,0-1-5-15,-2 2 5 16,0 7 7-16,-9 3 11 16,0 6 12-16,0 0-7 15,0 0-7-15,0 0-5 16,0 0-13-16,-3 0-13 16,-3 9-4-16,-3 5-9 15,3 4-20-15,-2-2-17 16,3-4-36-16,3-8-37 15</inkml:trace>
  <inkml:trace contextRef="#ctx0" brushRef="#br0" timeOffset="195832.27">2506 3981 241 0,'0'0'16'0,"0"0"-16"16,0 0-95-16,0 0 95 16,-28 103 2-16,13-47 37 15,-6 13-9-15,0 14-2 0,-6 9 3 16,6 2-14-16,-1-8-6 15,7-14-7-15,6-18-3 16,3-18 1-16,6-15 9 16,0-9-7-16,0-7 1 15,2-5-3-15,8 0 0 16,8-3 2-16,4-16 7 16,2-7 0-16,1-6-1 15,-8-5-3-15,-2 0-7 16,-9 3 0-16,-5 11-2 15,-1 8 2-15,0 9 0 16,0 3-14-16,-1 3-12 16,-5 0-20-16,3 0-44 15,-3-1-107-15</inkml:trace>
  <inkml:trace contextRef="#ctx0" brushRef="#br0" timeOffset="196154.93">2743 4384 283 0,'0'0'61'0,"0"0"-61"16,-16 94-42-16,16-55 38 16,6-7 2-16,15-7-11 15,14-9 13-15,7-10 0 16,12-6 28-16,7-12 12 0,5-18-16 15,-5-1-10-15,-10-4-9 16,-20 1-1-16,-21 1-4 16,-10-3 0-16,-25 4-2 15,-18 4 2-15,-11 8 37 16,-1 8-18-16,0 10-9 16,1 2-10-16,5 1-1 15,7 16-4-15,5 5-38 16,10 0-91-16</inkml:trace>
  <inkml:trace contextRef="#ctx0" brushRef="#br0" timeOffset="198528.24">5796 5317 14 0,'0'0'17'0,"0"0"-13"15,0 0-4-15,0 0 19 16,0 0 3-16,0 0-7 16,0 0-9-16,-3 0 1 15,3 0 12-15,0 0-1 16,-2 0-9-16,-1 0 13 15,-3 0-6-15,-5 0-10 16,-6 0 0-16,-2 0 1 0,-11 0 3 16,-3 0 5-16,-4 0 1 15,-11 0-4-15,-1 0 2 16,-8 0 7-16,2 0-7 16,-2 0 2-16,-4 0 5 15,-3 0-12-15,1 0-2 16,-4 0 0-16,3 0 8 15,0 0-8-15,1 0-1 16,2 0-3-16,1 0 5 16,5 0-7-16,7 0 4 15,8-1-3-15,9-1 3 16,8 1 2-16,7-2-6 16,7 2-1-16,4-1 0 15,1 2-1-15,4 0-5 16,0 0-20-16,0-1-10 0,0 1-13 15,0 0 9-15,0 0-12 16,0 0-18-16,4 0-4 16,4 0-1-16</inkml:trace>
  <inkml:trace contextRef="#ctx0" brushRef="#br0" timeOffset="198813.48">4771 5198 113 0,'0'0'10'0,"0"0"-10"16,0 0-13-16,0 0 13 16,-94 6 22-16,61 1 6 15,-3 2-7-15,-7-1 2 16,-2 2 2-16,-7 1 6 15,0 0-12-15,-4 2-3 16,4-2 6-16,5-3 10 16,8-2-12-16,9-3-5 15,13-1 4-15,7-1-3 16,9-1-6-16,1 0-6 16,0 0-4-16,0 0-10 15,1 0-13-15,9 0 0 0,4 3 14 16,8 3 9-16,5 1 0 15,4-1 0-15,4-3-8 16,2 2-1-16,-4-3 0 16,3 0-12-16,0-1-19 15,1 2-35-15,0 2-44 16</inkml:trace>
  <inkml:trace contextRef="#ctx0" brushRef="#br0" timeOffset="206710.39">8047 5099 16 0,'0'0'70'15,"0"0"-70"-15,0 0-13 16,0 0 8-16,0 0 5 16,0 0 0-16,0 0 0 15,-4 0 4-15,4 0 2 16,0 0 5-16,0 0-2 15,0 0 0-15,0 0 7 16,0 0 11-16,0 0 4 0,0 0 2 16,0 0 1-16,0 0-6 15,0 0-6-15,0 0-2 16,0 0-5-16,0 0 1 16,0 0-2-16,0 0 2 15,0 0 1-15,0 0-3 16,-2-1-4-16,-1-3-8 15,-1-1 0-15,-1 0 4 16,-2-1-1-16,1 1-3 16,-2-1 0-16,1-1 4 15,-3 0-3-15,-1 0 2 16,2 0-2-16,-3 0 8 16,0 1-10-16,2 0 9 15,-2 1-1-15,3 0-4 0,0 1-2 16,-3-1 0-16,0 2-3 15,1-2 1-15,-2 0-1 16,0 1 2-16,-5 1 0 16,3 1 0-16,-6 1-1 15,6-1 0-15,-3 2-1 16,2-3 5-16,1 1-4 16,-1 2-1-16,-1-1 0 15,2 1 0-15,-1-2 0 16,-2 2 1-16,0 0-1 15,-3 0 0-15,2 0 1 16,-1 0 2-16,-1 0-3 16,1 0 1-16,0 0 0 0,1 0 0 15,2 0-1-15,1 0 3 16,2 0-3-16,-2 0 0 16,4 5 2-16,-3-5-2 15,0 4 1-15,-1 0-1 16,1 0 2-16,-3 0 0 15,3 0-2-15,-1 1 0 16,-1 0 0-16,2 1 0 16,0-5 0-16,-1 5 0 15,4-2 0-15,-1 1 0 16,4-1 0-16,-2 1-2 16,4-1 1-16,1 0 0 15,-3 4 1-15,0 2-3 16,-3 0 3-16,0-1 0 15,3 3 0-15,-1 0 0 0,1 0 0 16,1 2 0-16,-2 2 0 16,4-2 0-16,-2 3 2 15,2 1-1-15,-2-2-1 16,3 1 0-16,-1-2 2 16,3 0-2-16,0 0 0 15,0 2 0-15,3 0 2 16,-2-3 2-16,1 1-4 15,1-3 0-15,0 0 3 16,0 1-2-16,0-3 2 0,0 0-1 16,0 2-2-1,0-2 1-15,0 3 0 0,0-1 2 16,0 2 2-16,1-3-4 16,4 0 0-16,1-1-1 15,2 1 0-15,-1-3 0 16,-1 2 0-16,1 0 0 15,1 1 2-15,2 1-2 16,-1 1 0-16,3-1 0 16,3 2 1-16,0-1-1 15,1-1 0-15,1 1 0 16,4-1 1-16,-1 0 0 16,2 1-1-16,0-1 0 15,-1-1 0-15,1 2 0 16,2-4-1-16,0 2 1 0,3 0 0 15,-2-3-1-15,-1 1 0 16,0-2-2-16,1 0 2 16,-1-2 0-16,4 1 2 15,-4-2-1-15,2-1 0 16,-1-1 0-16,-1 1-1 16,1-1 1-16,0-1 0 15,1 0-2-15,1-1-2 16,0 0 4-16,-2 0 0 15,2 0-2-15,-2 0 1 16,2 0-1-16,-3 0-2 16,0-2 1-16,0-4 0 0,-2 0 0 15,-2 1-1-15,0-2 0 16,-3 0 4-16,1 0-1 16,-4 0 1-16,0 0 0 15,0-3 0-15,2-2 0 16,3 1 0-16,2-3 0 15,0 0-1-15,-4-1 0 16,-1 0 1-16,-7-2 1 16,1 3 0-16,-2-1 3 15,-2 1-4-15,0-3 2 16,-3-2-1-16,0-3 3 16,-3-1-3-16,0-1 1 15,0-3-2-15,0 1-2 0,0-5-1 16,0 2-4-1,-8 0-1-15,1 2 8 0,-1 4 4 16,-2 3-4-16,4 5-3 16,-2 1 3-16,-1 2 0 15,-1 0-2-15,1-1 1 16,0 3 1-16,-1 0 0 16,-1 2 1-16,2 1 1 15,-1 0-1-15,4 2-1 16,-2 0 0-16,2 0 0 15,-1 0 0-15,-2 3 0 16,3-3 0-16,-3 2 0 0,4 0 0 16,-2 2-1-16,1-2 1 15,3 1 0-15,0 1-1 16,2 1 1-16,1 0 0 16,-3 0 1-16,3 0-2 15,-2 0 1-15,2 0 0 16,0 0-1-16,0 0 1 15,0 0 0-15,0 0 0 16,0 0-1-16,0 0 0 16,-1 0 1-16,1 0-3 15,0 0 1-15,0 0-1 16,0 0 2-16,0 0-1 16,0 0 1-16,0 0 0 15,0 0-1-15,0 0 2 16,0 0 0-16,0 0 0 0,0 0 0 15,0 0 2-15,0 0-2 16,0 0-2-16,0 0 1 16,0 0 0-16,0 0 1 15,0 0 0-15,0 0 0 16,0 0 0-16,0 0 0 16,0 0 0-16,0 0 1 15,0 0-1-15,0 0 0 16,0 0 0-16,0 0 0 15,0 0 1-15,0 0-1 0,0 0-1 16,0 0 1 0,0 0 0-16,0 0 0 0,0 0-1 15,0 0 1-15,0 0 0 16,0 0 0-16,0 0 0 16,0 0 0-16,0 0 0 15,0 0 0-15,0 0 0 16,0 0 0-16,0 0 0 15,0 0 0-15,0 0 0 16,0 0-1-16,0 0 1 16,0 0 0-16,0 0 0 15,0 0 0-15,0 0 0 16,0 0 0-16,0 0 0 16,0 0 0-16,0 0 0 15,0 0 0-15,0 0-1 0,0 0 1 16,0 0 0-16,0 0 0 15,0 0 0-15,0 0 0 16,0 0 0-16,0 0 0 16,0 0 0-16,0 0 0 15,0 0-1-15,0 0 1 16,0 0-2-16,0 0 2 16,0 0-1-16,0 0 1 15,0 0 0-15,0 0 0 16,0 0 0-16,0 0 0 15,0 0 0-15,0 0 0 16,0 0 0-16,0 0 0 0,0 0 0 16,0 0 0-1,0 0 0-15,0 0 0 0,0 0-1 16,0 0 1-16,0 0 0 16,0 0 0-16,0 0-1 15,0 0 1-15,0 0 0 16,0 0 0-16,0 0 0 15,0 0 1-15,0 0-1 16,0 0 0-16,0 0 0 16,0 0 0-16,0 0 0 15,0 0 0-15,0 0-1 16,0 0 1-16,0 0-1 16,0 0-1-16,0 0 2 15,0 0 0-15,0 0 0 16,0 0 0-16,0 0 0 0,0 0 0 15,0 0 0-15,0 0 0 16,0 0 0-16,0 0 0 16,0 0 0-16,0 0 0 15,0 0 0-15,0 0-1 16,0 0 1-16,0 0-1 16,0 0-1-16,0 0-1 15,0 0 3-15,0 0-2 16,0 0 1-16,0 0 1 15,0 0-3-15,0 0 2 16,0 0 1-16,0 0-1 16,0 0 0-16,0 0 0 0,0 0-2 15,0 0 2-15,0 0-1 16,0 0-2-16,0 0 2 16,0 0-2-16,0 0 2 15,0 0 0-15,0 0-1 16,0 0 2-16,0 0-1 15,0 0 1-15,0 0-1 16,0 0 0-16,0 0 0 16,0 0 1-16,0 0-2 15,0 0 1-15,0 0 1 16,0 0-1-16,0 0 1 16,0 0 0-16,0 0 1 15,0 0 0-15,0 0-1 0,0 0 1 16,0 0 0-1,0 0 0-15,0 0 0 0,0 0 0 16,0 0 0-16,0 0-1 16,0 0-3-16,0 0 4 15,0 0-3-15,0 0-1 16,0 0 3-16,0 0 1 16,0 0 0-16,0 0-1 15,0 0 1-15,0 0 0 16,0 0 0-16,0 0 0 15,0 0-1-15,0 0 1 16,0 0-2-16,0 0 0 0,0 0 2 16,0 0-1-1,0 0 1-15,0 0 0 0,-2 0-1 16,2 0-1-16,0 0 0 16,0 0-2-16,0 0 0 15,0 0 3-15,0 0-1 16,0 0 2-16,0 0-1 15,0 0 1-15,0 0-1 16,0 0-1-16,0 0-3 16,0 0-2-16,0 0 0 15,0 0-2-15,0 0 3 16,0 0 6-16,0 3 0 16,0 1 0-16,0-1 2 0,0 0-2 15,0 0 0 1,0 1 3-16,0 1 1 0,2-1 0 15,1 2-1-15,-2-4-1 16,2 2 1-16,0-1-2 16,0 0-1-16,-1 1-3 15,1-3-3-15,2 4-16 16,0-2-29-16,-2-3-70 16</inkml:trace>
  <inkml:trace contextRef="#ctx0" brushRef="#br0" timeOffset="207881.21">2809 5831 5 0,'0'0'9'16,"0"0"2"-16,0 0-2 15,0 0-4-15,0 0-2 16,0 0 8-16,0 0 10 16,-6 0 6-16,3 1 7 15,0 1 4-15,-3-1-3 16,-1 2-10-16,4-2-8 16,0-1-7-16,1 0-2 15,2 0-7-15,0 0 3 16,0 0-2-16,0 0-2 15,0 0-2-15,0 0 0 16,0 0 2-16,0 0 4 0,0 0 1 16,0-4-3-16,3-8-2 15,2-2-5-15,0-1-5 16,0-1-14-16,1-1-5 16,3 1-13-16,3-4-29 15,3 1-25-15</inkml:trace>
  <inkml:trace contextRef="#ctx0" brushRef="#br0" timeOffset="-201365.08">4548 3743 3 0,'0'0'11'0,"0"0"-7"0,0 0 1 16,0 0 13-16,0 0 8 15,0 0 6-15,0 0 4 16,0 0-8-16,0-4 0 16,0 4-2-16,0-1 1 15,0 1-2-15,0 0 0 16,0 0-4-16,2 0-2 15,-1 0-7-15,4 0-2 16,1 0-6-16,10 0 6 16,4 3 10-16,5 5-2 15,8 2-5-15,3 1-5 16,7-1-3-16,5 1 1 0,1-2-4 16,6-2 5-16,2-3 0 15,-5-1-1-15,0-1 1 16,-8-2-2-16,-7 0 0 15,-13 0-2-15,-5 0-2 16,-11 0-1-16,-7 0 4 16,-1 0 8-16,0-7 8 15,0-14 9-15,-9-14-29 16,-10-8-27-16,-2-8 14 16,-3 3 1-16,-3 3 10 15,0 5 0-15,4 9 2 16,1 6 0-16,8 9-27 15,6 8 27-15,2 5 44 16,6 1-41-16,0 2-3 0,0 5-24 16,0 22-11-16,9 20 27 15,10 17 8-15,6 11 0 16,0 3-3-16,3-5-4 16,-1-7 2-16,-3-8 5 15,-6-6 2-15,-3-10-1 16,-8-6-1-16,-4-11 0 15,-3-7 0-15,0-5 0 16,0-3-1-16,-15-2 1 16,-7 0 0-16,-8-1-2 0,-4-6-14 15,-8-1-17 1,-6 0-27-16,-2-12-14 16,0-2-14-16,1-2-45 0</inkml:trace>
  <inkml:trace contextRef="#ctx0" brushRef="#br0" timeOffset="-195799.16">5508 4405 14 0,'0'0'18'16,"0"0"6"-16,0 0 0 16,0 0 3-16,98-49-4 15,-68 35-9-15,0 1-3 16,4-3-5-16,-1 2-3 16,2 0 0-16,-4-1-2 15,2-1 3-15,-2 2-3 16,-4 2 5-16,-2 1 0 15,-1 1-2-15,-3 4-1 0,-5 0-1 16,-1 2-2-16,-1-1 1 16,-5 4-1-16,-3 0 0 15,1 1-1-15,-4-2-5 16,0 2-9-16,0 0 1 16,0 0-9-16,0 0-12 15,2 6-17-15,-1 5 4 16</inkml:trace>
  <inkml:trace contextRef="#ctx0" brushRef="#br0" timeOffset="-195218.65">5423 4617 23 0,'0'0'0'16,"0"0"-16"-16,0 0 14 0,0 0 2 16,103-37 2-16,-68 27 7 15,3-1 5-15,1 0-5 16,1-2 9-16,3-1 4 16,-1 0-6-16,4-2 0 15,2 3 1-15,-2-4-3 16,-1 4-3-16,-6 0-2 15,2-1 1-15,-8 4 0 16,-6 3-6-16,-3-2 3 16,-6 3-6-16,-3 2 0 15,-6 1-1-15,-3 3 0 16,-2 0 0-16,-2 0 0 0,-2 0 0 16,0 0 0-16,0 0-1 15,0 0 0-15,0 0-3 16,0 0 0-16,0 0-6 15,0 0-10-15,0 0-23 16,0 0-21-16,1 0 16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59:03.785"/>
    </inkml:context>
    <inkml:brush xml:id="br0">
      <inkml:brushProperty name="width" value="0.05292" units="cm"/>
      <inkml:brushProperty name="height" value="0.05292" units="cm"/>
      <inkml:brushProperty name="color" value="#FF0000"/>
    </inkml:brush>
  </inkml:definitions>
  <inkml:trace contextRef="#ctx0" brushRef="#br0">23863 1810 496 0,'0'0'0'15,"0"0"-73"-15,-82-8 31 16,67 8 39-16,3 10 3 16,5 6 1-16,1 7 2 15,1 13 5-15,1 10 24 16,0 10 2-16,1 13 4 15,3 14 3-15,0 8-4 16,0 9 4-16,0 0-18 16,0 0-9-16,5-12-7 15,1-10-5-15,-1-12-2 16,-1-14 0-16,-1-16 0 0,2-10 0 16,-2-13-9-1,0-8-28-15,1-5-48 0,1-17-49 16,4-33-10-16,4-30-62 15</inkml:trace>
  <inkml:trace contextRef="#ctx0" brushRef="#br0" timeOffset="563.51">24011 1983 154 0,'0'0'106'0,"0"0"-106"15,0 0-5-15,49-80 5 16,-20 64 14-16,8 0 0 0,10-1 1 15,19-2 6-15,21 3-1 16,17-4 10-16,19 3-2 16,12 0 3-16,6 4-10 15,6 5-1-15,1 2 4 16,-6 6-5-16,-1 0-2 16,-1 0 0-16,-8 0 4 15,-7 0-3-15,-12 7 1 16,-16 0-5-16,-13 0-2 15,-14 3 4-15,-17 0 3 16,-10 2 4-16,-11-1 1 16,-6 1-3-16,-4 1-9 15,1 2 3-15,-3 7 9 16,0 6-14-16,1 8 0 16,0 13 4-16,-2 7-10 0,4 10-1 15,-1 15-3-15,2 8 0 16,-3 5 1-16,0-4-1 15,-5-5 0-15,-7-11-4 16,-6-9 4-16,-3-9 3 16,-5-8 1-16,-17-6 3 15,-11-5 7-15,-12-1 0 16,-16-1 0-16,-19-2 2 16,-22 3-7-16,-19-4-2 15,-11 0-4-15,-9 0-1 16,0-7-2-16,6-2-3 15,8-1-2-15,14-3-3 0,15-2 6 16,10-3-7-16,14-6-2 16,12-5-12-16,8-3-17 15,8 0-18-15,7 0-6 16,6-17-11-16,7-8-30 16,7-15-19-16,9-11-94 15</inkml:trace>
  <inkml:trace contextRef="#ctx0" brushRef="#br0" timeOffset="2312.01">26795 1802 542 0,'0'0'0'16,"0"0"-72"-16,-51 114 49 15,32-39 23-15,-1 11 8 16,5 7-3-16,1 6 10 16,6 1-1-16,2 0 17 15,3 0 8-15,1-6-3 16,1-8-3-16,-2-10-11 0,3-13-8 16,-1-12-3-1,1-10-2-15,0-10-9 0,0-11 1 16,0-10-1-16,0-7-12 15,0-3-20-15,-2-9-20 16,1-32-34-16,1-34-52 16,-2-36-167-16</inkml:trace>
  <inkml:trace contextRef="#ctx0" brushRef="#br0" timeOffset="2891.1">26643 2039 20 0,'0'0'225'16,"0"0"-213"-16,0 0-11 15,0 0 11-15,0 0 16 0,0 0-8 16,131-81 4 0,-38 71-2-16,26 0 8 0,35-4-9 15,25 0-4-15,18-2-13 16,14-1-1-16,7 3-2 16,-7-1 0-16,-13 0 18 15,-12 1 0-15,-20 1-7 16,-14 2 5-16,-16 4 14 15,-9 1-24-15,-9 1 0 16,-8 4-1-16,-10 1 3 16,-15 0-3-16,-19 3 8 15,-14 10 7-15,-15 7-1 16,-5 6-10-16,-4 7 10 16,-1 13-10-16,-1 14 7 0,-4 20-8 15,-5 18 5-15,-4 16 1 16,-5 19-9-16,-5 19-3 15,-3 8-6-15,0 11 3 16,0-3-7-16,-11-12-35 16,-6-19 39-16,-5-24 3 15,-4-27 4-15,-5-22 17 16,-5-11 5-16,-9-13 3 16,-8-4 1-16,-12-10-15 15,-7-6-14-15,-8-14-1 16,-3-6-3-16,-4-6-4 15,-2-16-9-15,0-3-8 0,1 2 4 16,2 3-6-16,6 8 7 16,3 1-15-1,7 6-5-15,2 2-23 0,7 3-50 16,5 0-31-16,6 0-71 16</inkml:trace>
  <inkml:trace contextRef="#ctx0" brushRef="#br0" timeOffset="4632.52">23481 3288 6 0,'0'0'38'16,"0"0"4"-16,0 0-15 16,0 0-6-16,0 0 2 15,0 0 17-15,-1-2 0 16,1 2 0-16,0 0-3 16,0 0-11-16,0 0-9 15,0 0-3-15,4 0 3 16,11 0 16-16,12 0-2 15,10 0 3-15,14 0 5 16,13 0-15-16,14-5 1 0,16-7 3 16,15-2-9-1,13-3 2-15,14-1 4 0,10-2 1 16,5 0-16-16,-1 0-1 16,-5 1 0-16,-9 1 0 15,-9 2-5-15,-10 3 4 16,-13 1-8-16,-13 4 0 15,-13 1 2-15,-9 3-4 16,-9 1 4-16,-7 2-4 16,-9-1 2-16,-11 2-1 15,-11 0-1-15,-13-3-5 16,-6 3-13-16,-3 0-10 0,0 0 1 16,0 0-13-16,-21-1-29 15,-22 1-45-15,-23 0-46 16,-20 10-77-16</inkml:trace>
  <inkml:trace contextRef="#ctx0" brushRef="#br0" timeOffset="4913.38">23674 3885 327 0,'0'0'0'15,"0"0"-9"-15,0 0-15 16,0 0 24-16,0 0 13 16,83 0 37-16,-23-12 7 15,19-4-4-15,20-6 6 16,18-3-23-16,22-3-8 15,16-1 5-15,15 1-10 16,8 1-3-16,-1 2-1 16,0 4-2-16,-11 0 3 15,-6 1-2-15,-11 3-5 16,-16 0-3-16,-15 3-6 16,-19 3 0-16,-22 1-2 0,-18 3-2 15,-18 2 0-15,-16 4-2 16,-13 1 2-16,-6 0-2 15,-4 0 0-15,-2 0 0 16,0 0 0-16,0 0-7 16,0 0-12-16,0 0-11 15,0 0-21-15,-11 0-23 16,-14 5-3-16,-15 3-24 16,-12 6-32-16,-13 0-88 15</inkml:trace>
  <inkml:trace contextRef="#ctx0" brushRef="#br0" timeOffset="6408.99">24703 3817 205 0,'0'0'17'16,"0"0"-17"-16,0 0-11 15,0 0 7-15,0 0 4 16,0 0 1-16,19 97 1 16,-17-68 5-16,-1 6 6 15,-1 1 5-15,0 7-2 16,0 1 12-16,-13 1-12 16,-3-2 1-16,-5-2 7 15,-4-4 3-15,-4-1 4 16,-5-4 4-16,-6-1-2 15,-5-2 6-15,-9-1-11 0,-6-3-1 16,-2-1-9-16,-3-5-5 16,-2 0 10-16,-3-6-10 15,-3 2 2-15,-7-5-3 16,-1-1 7-16,-3-5-11 16,3 2 2-16,3 0 0 15,2 0 2-15,6-1-4 16,9 0-4-16,8 0-1 15,11-1-3-15,11 0 0 16,7-3 0-16,8 0-1 16,3-1-6-16,5 0-3 15,2 0-7-15,3 0-1 16,3 0-6-16,0 0-1 0,0 0 3 16,0 0-2-16,0 0 3 15,0 0 9-15,0 0 10 16,0 0 2-16,0 0 0 15,0 0 1-15,0 0-1 16,0 0 3-16,0 0-1 16,0 2-2-16,-2 1-2 15,1 4-3-15,-2 9 0 16,-3 5 5-16,2 5 4 16,1-2 3-16,3-5-5 15,0-6-2-15,0-3-2 16,13-2 2-16,10-4-4 15,8-2 0-15,16-2 4 0,18-11 0 16,12-15 4-16,14-8 6 16,3-1-5-16,-6 4 0 15,-7 5 1-15,-14 10-2 16,-13 6-3-16,-12 7-1 16,-8 3-3-16,-7 0-1 15,-5 0 4-15,-3 2-2 16,-4 5-1-16,-1-1 1 15,-1-2-2-15,-5 2 1 16,-4-4-4-16,-2 0-6 16,-2-1-8-16,0-1 0 15,0 0 6-15,0 1-4 16,0-1-20-16,0 0-25 16,0 0-9-16,0 0-10 0,-8 0-96 15</inkml:trace>
  <inkml:trace contextRef="#ctx0" brushRef="#br0" timeOffset="11206.78">4222 625 251 0,'0'0'0'15,"0"0"-3"-15,0 0 3 16,0 0 2-16,0 0-1 16,0 0 3-16,0 0-2 15,36-48 3-15,-36 47 18 16,0 1 18-16,0 0 2 16,-3-3-5-16,-14-1-18 15,-5-1-14-15,-8 1-5 16,-9 0 0-16,1 4 1 15,-7 0 6-15,-3 0-7 0,-3 0 1 16,-7 0 6-16,-5 0 5 16,-4 0-9-16,0 2 1 15,2 2 2-15,-1 0-4 16,3 0 0-16,5 0-2 16,4 2 0-16,5-3 2 15,7 2-3-15,2 2 2 16,6-1-2-16,1 1 1 15,3 0-1-15,3 1 0 16,6 0-1-16,3 3 1 16,6-1 0-16,2 1-3 15,4 3 3-15,3 7 3 16,0 8-1-16,3 8 4 0,0 12 0 16,0 5 4-1,6 2-5-15,9 4-3 0,-3 2 3 16,-3 1 6-16,4 6-8 15,-5 3 1-15,-4 5 3 16,1 12 17-16,-4 6-8 16,2 3-11-16,-1 2 2 15,-2 0 4-15,0-1-5 16,0-5 1-16,0 0 0 16,1-5-1-16,-1 0-3 15,0-3 12-15,0-1 0 16,0 3-9-16,0 0 4 0,0 1-1 15,-4 0 1-15,1-2-3 16,1-2 1-16,-1 2-6 16,-1-2 1-16,-1-3 2 15,2-2-4-15,-4-5 1 16,4-6 3-16,0-1 6 16,3-5 1-16,-3 0-7 15,1 0 2-15,-1 1-3 16,-1 2 2-16,-2 1 2 15,-3-3-5-15,0 4 2 16,0 0-3-16,-3 3-2 16,0-2 0-16,-4 2 2 15,1-2-2-15,-1-3 3 0,-1-3-2 16,5-4 1 0,-3-2 2-16,0-5-3 0,2-2 2 15,1-2-1-15,0-5 1 16,3-2-2-16,0-3-1 15,3-5-1-15,0-4 1 16,3-5 0-16,2-6-2 16,1-4 1-16,0-1-1 15,0-4 1-15,0-2-4 16,0 0 1-16,0-3-2 16,6 2-4-16,7-3 3 15,4 1-1-15,8-1 0 16,12-2 0-16,11-1 8 15,10 0 0-15,11-7-2 0,5-10 2 16,5-4-5-16,9 1 5 16,0-4 0-16,0 5 1 15,-5 0-1-15,-9 6 0 16,-10 3 2-16,-12 5-2 16,-11 2-5-16,-13 3 4 15,-10 0 0-15,-8 0 1 16,-5 0 0-16,-5 0 7 15,0 0 6-15,0 0-2 16,0 0-4-16,0 0-2 16,0 0-4-16,0 0-1 15,0 0 0-15,0 0-4 16,0 0-3-16,0 0-3 0,0 0-4 16,0 0-5-16,0 0-8 15,0 0-6-15,0 0-19 16,0 0-12-16,0 0-22 15,0 0-26-15,1 0-34 16</inkml:trace>
  <inkml:trace contextRef="#ctx0" brushRef="#br0" timeOffset="12935.06">2588 4041 94 0,'0'0'81'16,"0"0"-81"-16,0 0-2 15,0 0 2-15,0 0 2 16,0 0 7-16,-19-11 1 16,19 11-5-16,0 0 9 15,0 0 11-15,0 0 5 16,0 0 2-16,0 0-7 15,0 0-5-15,0 0 3 0,0 0-1 16,13 0 4-16,5 0 12 16,14 0 11-16,9 0-3 15,14 0-22-15,9-7-5 16,11-4-2-16,13-5 1 16,12-4-9-16,10-3 4 15,4-1-2-15,1-2-1 16,-5-1 1-16,-5 4-4 15,-14 1 12-15,-17 5-17 16,-18 5-1-16,-22 6 3 16,-9 2 6-16,-12 3 4 15,-8 1 5-15,-5-1 12 16,0 1 2-16,3 0-2 0,-3 0-14 16,0 0-11-1,0 0-6-15,0 0-2 0,0 0-5 16,0 0-14-16,0 0-18 15,0 0-34-15,0 0-46 16,0-8-37-16,0-4-44 16</inkml:trace>
  <inkml:trace contextRef="#ctx0" brushRef="#br0" timeOffset="13804.68">2845 4534 56 0,'0'0'119'16,"0"0"-119"-16,0 0-3 16,0 0 3-16,0 0 2 15,0 0 6-15,58-54 4 0,-40 46 2 16,-3-1 6-16,4-1 2 15,5 0-4-15,4-1 0 16,8-4 1-16,6-4-9 16,4-1-1-16,2 1 7 15,3 2-9-15,-8 4-1 16,-3 5 7-16,-6 3-13 16,-11 4 5-16,-7 1-5 15,-7 0-1-15,-7 2 1 16,-2 19 0-16,0 8 21 15,0 13 9-15,-9 3-16 16,-6 2-4-16,0 0-7 16,0-6-1-16,3-4 3 15,6-10-1-15,3-5-1 16,3-8-2-16,0-7-1 0,0-3-3 16,5-4-3-16,8 0-11 15,11-4 10-15,4-19 7 16,10-11 11-16,3-3-6 15,-3-1-3-15,-7 12 2 16,-7 11-2-16,-12 9 2 16,-6 4 0-16,-6 2 2 15,7 0-6-15,4 0 0 16,4 6 4-16,7 4-2 16,3 0-1-16,2-4-1 15,3-4 0-15,3-2-1 16,-5 0 1-16,2-8 2 0,-10-8-2 15,-4 1 0-15,-12 1 5 16,-4-4 13-16,0 3 18 16,-13 3 1-16,-5 0-16 15,3 5 17-15,3 4-11 16,3 1-23-16,3 0-4 16,3 2-6-16,-1 0-22 15,1 0-28-15,3 0-44 16,-5-2-53-16,1-10-124 15</inkml:trace>
  <inkml:trace contextRef="#ctx0" brushRef="#br0" timeOffset="14721.34">4028 1635 236 0,'0'0'9'0,"0"0"-7"15,-93-25 8-15,62 25 8 16,4 0 12-16,-1 6-7 15,-5 13-14-15,2 9-9 16,-5 8 1-16,4 3 5 16,4 4 1-16,7-1 4 15,11-1-4-15,7-2-4 16,3-2-3-16,13-4-2 0,19-1-3 16,11-1 4-1,11-3 0-15,4 0 0 0,3 1-2 16,-6 1 3-16,-11 1 4 15,-16 0-3-15,-10-2 0 16,-14 2 0-16,-4-2 16 16,-9 1 13-16,-13 1-1 15,-5-6-3-15,-1-5 5 16,1-7-6-16,6-6-7 16,0-6-6-16,6-1-4 15,3-8 7-15,3-21-6 16,-1-11-9-16,10-11-16 0,0-4 4 15,4 0-4-15,20-1-11 16,6 3-18-16,3 1-2 16,2 7-11-16,-2 6 4 15,-7 7 25-15,1 12 17 16,-11 6 9-16,-4 5 3 16,-2 9 2-16,-7 0 0 15,0 0 0-15,-1 23 19 16,-2 7 30-16,1 13-27 15,4 3-9-15,2 4-8 16,5-2-4-16,11-7-3 16,7-8 0-16,8-4-2 15,10-11 2-15,6-5 6 16,2-9-6-16,1-4-3 16,-6-4 3-16,-2-17 2 0,-13-5-1 15,-11-3 1-15,-17-4 6 16,-8-1 25-16,-6 3-6 15,-20 4 7-15,-5 4 22 16,1 9-29-16,-1 3-27 16,1 7-8-16,9 4-13 15,0 0-52-15,8 0-48 16,8 0-96-16</inkml:trace>
  <inkml:trace contextRef="#ctx0" brushRef="#br0" timeOffset="16206.18">4144 857 200 0,'0'0'58'15,"0"0"-58"-15,0 0-25 16,0 0-19-16,0 0 44 16,0 0 9-16,82-30-6 15,-44 14 8-15,6-1 6 16,10-3-1-16,4 1 5 16,2-3-13-16,5-2 3 15,1 3-4-15,4-4-1 0,4 1 11 16,0 2 2-1,-5 1 3-15,-7 5 0 0,-8 3 2 16,-11 4 2-16,-10 3-9 16,-12 6 0-16,-3 0 1 15,-8 0-11-15,-2 0 7 16,-2 2-1-16,1 11 2 16,2 8 18-16,-3 10-3 15,2 8 7-15,0 16-11 16,0 10-7-16,1 16-9 15,2 8-5-15,2 11-5 16,2 10 4-16,7 5-3 16,-1 8-1-16,7 2 3 15,-1-5-3-15,6-3 4 16,1-8-3-16,1-6 0 0,2-2 4 16,0-2-5-16,-1-5 1 15,3-1 6-15,-8-8-7 16,-3-1 3-16,-8-7 9 15,-7-5-9-15,-10-9 1 16,-3-13 3-16,0-11 2 16,-16-8 21-16,-7-1-11 15,-12-4-1-15,-7-1 3 16,-10 5-9-16,-8 1-7 16,-10 0 2-16,-12 2 9 15,-8 3 1-15,-9 2-6 16,-9 4 0-16,1 4 4 0,-4-1-8 15,4-2 3-15,13-3-3 16,6-5-4-16,15-5-2 16,7-5-1-16,11-3 0 15,13-7-2-15,9-4-2 16,12-5-14-16,9-2-9 16,5-3-3-16,4 1-6 15,3-2-16-15,0 0-39 16,0 0-41-16,8-26-37 15,11-13-71-15</inkml:trace>
  <inkml:trace contextRef="#ctx0" brushRef="#br0" timeOffset="17072.91">5526 919 0 0,'0'0'18'15,"0"0"-7"-15,0 0-3 16,0 0 0-16,0 0 8 15,0 0 12-15,0 0 6 16,0 0 3-16,0 0 11 16,0 0-20-16,0 0-15 15,0 0 2-15,21 0 21 16,10-5 23-16,18-7 1 16,15-7-20-16,13-6-14 15,12-6-4-15,17-1-5 16,4-5-3-16,5 3-5 15,3-2 9-15,-6 0 2 0,-3 4 2 16,-9 0-9-16,-9 2-5 16,-11 5 0-16,-11 3-3 15,-12-2 2-15,-14 4 2 16,-12 5-6-16,-8 7-3 16,-11 4 0-16,-5 4-3 15,-6 0-5-15,-1 0-7 16,0 0-17-16,0 0-42 15,-1 5-53-15,-21 27-29 16,-11 11 74-16</inkml:trace>
  <inkml:trace contextRef="#ctx0" brushRef="#br0" timeOffset="17691.14">5548 1734 346 0,'0'0'88'15,"0"0"-88"-15,0 0-24 16,0 0 24-16,112-82 6 0,-45 46 0 15,8-6 6 1,10-1 1-16,9 0 3 0,3 0 14 16,1 2-9-16,2 3 6 15,-3-3-3-15,-3 2-4 16,-6 2 4-16,-10 2-3 16,-7 9 2-16,-10 5-4 15,-11 5-7-15,-6 3-4 16,-12 3-4-16,-14 6-4 15,-5 0 0-15,-10 4 0 16,-1 0-4-16,-2 0-6 16,0 0-7-16,0 0-21 15,0 0-47-15,-3 1-49 16,-15 16 0-16,-9 8 11 16,-9 6-28-16</inkml:trace>
  <inkml:trace contextRef="#ctx0" brushRef="#br0" timeOffset="17986.34">5854 2504 547 0,'0'0'40'0,"0"0"-40"16,0 0-26-16,0 0 18 16,102-59 3-16,-43 28 5 15,11-3 1-15,3-1 2 16,2 1 7-16,1-1-3 15,-1 3 6-15,-4-1-8 16,-2 4-4-16,-10-1 6 16,-2 4-1-16,-12 2 0 15,-3 4 1-15,-4 2-3 16,-6 4 1-16,-8 4-5 16,1 5-2-16,-4-1-12 15,-3 6-11-15,-6 0-21 0,-5 0-38 16,-2 3-43-1,-5 17-9-15,-3 8-53 0</inkml:trace>
  <inkml:trace contextRef="#ctx0" brushRef="#br0" timeOffset="18867.47">5869 3084 441 0,'0'0'17'0,"0"0"-17"16,0 0-22-16,0 0 22 15,0 0 22-15,133-77-7 16,-63 43-5-16,10-3 13 15,10 2-1-15,4 0-1 16,-2 2-12-16,-4 3-5 16,-10 4 0-16,-2 1-1 15,-15 7 0-15,-7 3 1 0,-14 3 2 16,-9 4-6 0,-11 4 0-16,-7 3 3 0,-4 1-2 15,-4 0-1-15,-4 0 0 16,1 0-1-16,-2 0-2 15,0 0 2-15,0 0-3 16,0 0 1-16,0 0-8 16,0 0-4-16,0 0-6 15,0 0 0-15,0 1 2 16,0 5 12-16,3-4-7 16,0 2-3-16,1-1 4 15,-1 0 5-15,3-3 1 0,-1 3 3 16,-2-2 1-1,1 1 3-15,1-1 0 0,0 0-1 16,0 2 1-16,-2-3 0 16,3 2 1-16,-3-1-1 15,0-1 0-15,-3 0 1 16,0 0-1-16,0 0 1 16,0 0 0-16,0 0 1 15,0 0-2-15,0 0 2 16,0 0-2-16,0 0 2 15,0 0-2-15,0 0 1 16,0 0-1-16,2 0 3 16,-2 0-1-16,0 0 4 15,0 0 1-15,0 0-4 16,0 0-1-16,0 0 1 0,0 0 0 16,0 0-2-16,0 0-1 15,0 0-1-15,0 0-4 16,0 0-4-16,0 0-17 15,0 0-37-15,0 0-25 16,0 0-67-16</inkml:trace>
  <inkml:trace contextRef="#ctx0" brushRef="#br0" timeOffset="20883.96">7528 2489 36 0,'0'0'39'16,"0"0"-29"-16,0 0 12 15,0 0 9-15,0 0-1 16,0 0-1-16,0 0 0 15,0 0 11-15,0 0 8 0,0 0 2 16,0 0-7-16,-7-6-26 16,-4-4-11-16,-4 0 13 15,0-2-6-15,-4-1-3 16,-1 1 9-16,-5-1 5 16,3 2-13-16,-2 1 3 15,0 0 7-15,-3 1-5 16,0 0 1-16,-4 2-10 15,-4 3-1-15,-6 2-5 16,-4 0 0-16,-1 2-1 16,-4 0 0-16,-6 0 0 15,-8 5 0-15,-4 4 0 16,0-2 1-16,4 2-1 0,4-2 0 16,5 1 0-16,-5-2 1 15,5 1 6-15,-2 0-3 16,2 2 3-16,4 0 0 15,2-2 0-15,7 2-4 16,4 1-1-16,3 1-1 16,4 0-2-16,1 3 2 15,2-2-2-15,5 2 2 16,1-2-2-16,1 1 2 16,3 0-1-16,0 3 0 15,-1 1 0-15,1 4 1 16,2 0-1-16,1 1 0 15,0 0-1-15,3 2 1 16,0-1 0-16,-3 5 4 0,4 1 1 16,0 3 1-16,2 0-1 15,3 0-2-15,3 0-3 16,1 3 0-16,2-3 1 16,0 2 1-16,0 0 1 15,6-2-3-15,5-2 0 16,2 1 0-16,2 1 0 15,4-1 0-15,1-2 0 16,7 1 1-16,4-4-2 16,2-2 1-16,7 1 0 15,2-2 1-15,1-3-1 16,8-1 1-16,1-2 3 16,3-6-3-16,5-1 0 0,1-4-1 15,-1-3 0-15,1-3 3 16,0 0-2-16,2 0 4 15,1 0 0-15,3 0 1 16,3-5-1-16,0-7 2 16,0-1 5-16,-3-1-4 15,1-3-4-15,-4-2 4 16,-3 0-3-16,0-5 2 16,-6-1-2-16,-4-1-1 15,-3-2 4-15,-3-3-7 0,-2-2 6 16,-6 1 3-1,-4-2-3-15,-2 2 7 0,-4-3 4 16,0-1 0-16,-5 1-3 16,-2-2-5-16,-2 2-1 15,-6 0-3-15,-1-6 1 16,-6-2-2-16,-2-7-1 16,-3-1-3-16,0 0 0 15,0 2 3-15,-2 7 0 16,-14 5 7-16,0 6 1 15,-8 2-5-15,-3 3 3 16,-4 0-8-16,-5 2 6 16,-3 0-6-16,-9 1-2 15,-1 2 0-15,-3 5 0 16,-3 3 0-16,-5 2 0 0,3 5 1 16,1 3 4-16,0 2-3 15,3 1-2-15,2 0 0 16,3 0 0-16,5 0-1 15,6 0-3-15,2 0 4 16,7 4-3-16,6 1-2 16,2-4-3-16,8 4-1 15,5-4 0-15,5 2 4 16,2-3 0-16,0 0-5 16,0 0-4-16,0 0 1 15,0 0 2-15,0 2 7 16,0-2 0-16,0 0 3 15,0 0 1-15,0 0 0 0,0 0 0 16,0 0 0-16,0 0 0 16,0 0 1-16,0 0-2 15,0 0 2-15,0 0-1 16,0 0 2-16,0 0-1 16,0 0-1-16,0 0 1 15,0 0-1-15,0 0 0 16,0 0 0-16,0 0 0 15,0 0 0-15,0 0-2 16,0 0 0-16,0 0 1 16,0 0 1-16,0 0 0 15,0 0 1-15,0 0-1 16,0 0 0-16,0 0 0 16,0 0 2-16,0 0-2 0,0 0 0 15,0 0-2-15,0 0 1 16,0 0 1-16,0 0 0 15,0 0 0-15,0 0-1 16,0 0 1-16,0 0 0 16,0 0 0-16,0 0 0 15,0 0 0-15,0 0 0 16,0 0-1-16,0 0 0 16,0 0 1-16,0 0 0 15,0 0 0-15,0 0 0 16,0 0 0-16,0 0 0 15,0 0 0-15,0 0 0 0,0 0-1 16,0 0 1 0,0 0-1-16,0 0-2 0,0 0-2 15,0 0-10-15,2 0-10 16,-2 0-3-16,0 0-8 16,0 0 0-16,0 0-14 15,0 0-19-15,1 2-19 16,1 3-12-16,-2 1-5 15,0-6-74-15</inkml:trace>
  <inkml:trace contextRef="#ctx0" brushRef="#br0" timeOffset="22041.04">5976 2823 157 0,'0'0'90'16,"0"0"-90"-16,0 0-2 15,0 0 2-15,0 0 11 16,0 0 4-16,0 0 9 16,3 0 9-16,-3 0 7 15,0 0 7-15,0 0-6 0,0 0-4 16,0 0-9-1,0 0 0-15,0 0-2 0,-1 0 6 16,-10 0-7-16,-5-4-20 16,-5-5-1-1,-6 0 3-15,-1 0 2 0,-5 0-1 16,-3 2 1-16,-7-2 6 16,-5 0-8-16,-1 1-4 15,-5 0-2-15,2 2 2 16,0-1-3-16,3-1 1 15,4 1-1-15,0 0 2 16,5 2-2-16,1 1 1 16,3-2-1-16,8 2 0 15,1-1 0-15,3 1 0 16,5 0 1-16,8 3-1 0,4-2 0 16,2 2 2-16,4 0-1 15,1 1-1-15,0-2 0 16,0 2-1-16,0 0 0 15,0 0 0-15,0 0-1 16,0 0 0-16,0 0 2 16,0 0 0-16,0 0 2 15,0 0-2-15,0 0 0 16,0 0 0-16,0 0 2 16,0 0-2-16,0 0 0 15,0 0 0-15,0 0 0 16,0 0-5-16,0 0-2 15,0 0-8-15,0 0-9 16,0 0-29-16,0 0-36 0,3 2-42 16,12 6-22-16,10-2-78 15</inkml:trace>
  <inkml:trace contextRef="#ctx0" brushRef="#br0" timeOffset="22916.85">6130 3226 35 0,'0'0'29'0,"0"0"-18"16,0 0 23-16,0 0-8 0,0 0-10 15,0 0-5-15,-9 0-9 16,9 0 10-16,0 0 18 15,0 0 7-15,0 0-12 16,3 0-5-16,6 0 3 16,10-3-6-16,8-4 12 15,9-5 9-15,9-2-6 16,10-3-11-16,8-3 3 16,4-2-5-16,6 1-7 15,-3 0-1-15,-3-1 2 16,-4 6-2-16,-5 0-7 15,-4 2-2-15,-11 6 1 0,-12 0-2 16,-8 3-1-16,-10 1 0 16,-6 4 1-16,-4-1-1 15,-3 1 2-15,0 0-1 16,0 0-1-16,0 0 0 16,0 0-4-16,0 0-8 15,0 0-16-15,0 0-15 16,-7 0-13-16,-5 0-3 15,-7 0-8-15,-7 5-50 16,-12 6-48-16</inkml:trace>
  <inkml:trace contextRef="#ctx0" brushRef="#br0" timeOffset="24622.39">6437 3160 3 0,'0'0'17'0,"0"0"5"15,0 0 10-15,0 0-1 16,0 0-16-16,0 0-6 16,-10 19 7-16,26-19 44 15,10 0 1-15,5 0-10 16,8-3-18-16,4-8 7 16,0-2-2-16,5-2-8 15,0 1-9-15,-1 1 3 16,-5 1-3-16,-4 3-3 15,-8 2-4-15,-8 2-1 16,-6 4-8-16,-5-2 1 0,-5 3-3 16,-2 0-3-16,-2-2 3 15,-2 2 1-15,0 0 2 16,0 0 4-16,0 0-2 16,0 0-2-16,0 0-4 15,0 0-2-15,0 0 0 16,0 0 0-16,0 0-2 15,0 0-2-15,0 0-2 16,0 0 4-16,0 0-3 16,0 0 4-16,0 0 0 15,0 0-1-15,0 0 2 16,0 0 0-16,0 0 1 0,0 0 0 16,0 0-1-1,0 0-1-15,0 0 1 0,0 0 1 16,0 0 0-16,0 0-1 15,0 0-1-15,0 0 0 16,0 0 1-16,0 0-1 16,0 0-2-16,0 0 2 15,0 0-1-15,0 0-1 16,0 0 0-16,0 0-3 16,0 0-2-16,0 0 1 15,0 0-1-15,0 0 5 16,0 0 0-16,0 0-3 0,0 0 5 15,0 0 0-15,0 0-1 16,0 0 1-16,0 0 0 16,0 0 2-16,0 0-1 15,0 0 0-15,0 0 0 16,0 0-1-16,0 0-4 16,0 0-4-16,0 0-1 15,0 0 3-15,1 0 0 16,-1 0 5-16,0 0 1 15,0 0 0-15,0 0-1 16,0 0 2-16,0 0-4 16,0 0 0-16,0 0 3 15,0 0 0-15,0 0-5 16,0 0 4-16,0 0-1 16,0 0 1-16,0 0-5 0,0 0-3 15,0 0-1-15,0 0 0 16,0 0 0-16,0 0 4 15,0 0 0-15,0 0 5 16,0 0-3-16,0 0-1 16,0 0 4-16,0 0-4 15,0 0 0-15,0 0-1 16,0 0-2-16,0 0 3 16,0 0-2-16,0 0-5 15,0 0 5-15,0 0 3 16,0 0 2-16,0 0 1 15,0 0 2-15,0 0 0 0,0 0 0 16,0 0 0-16,0 0 3 16,0 0-3-16,0 0 0 15,0 0 1-15,0 0 0 16,0 0 0-16,0 0 2 16,0 0 5-16,0 0 0 15,0 0 1-15,0 0-2 16,0 0-1-16,0 0 2 15,0 0-2-15,0 0-5 16,0 0 1-16,0 0 1 16,0 0-3-16,0 0 1 15,0 0-1-15,0 0 0 16,0 0-1-16,0 0 1 0,0 0-1 16,0 0 1-16,0 0-2 15,0 0 2-15,0 0 0 16,0 0 0-16,0 0-1 15,0 0 1-15,0 0 0 16,0 0-1-16,0 0 1 16,0 0 0-16,0 0 1 15,0 0 0-15,0 0-1 16,0 0 2-16,0 0-1 16,0 0-1-16,0 0 0 15,0 0 0-15,0 0-1 16,0 0 1-16,0 0 0 0,0 0 2 15,0 0-2 1,0 0 0-16,0 0 0 0,0 0 0 16,0 0 0-16,0 0 0 15,0 0 0-15,0 0 1 16,0 0 0-16,0 0-1 16,0 0 0-16,0 0 0 15,0 0 0-15,0 0 0 16,0 0 0-16,0 0 1 15,0 0 1-15,0 0-2 16,0 0 0-16,0 0 0 16,0 0 0-16,0 0-2 15,0 0 2-15,0 0-3 0,0 0 3 16,0 0 2-16,0 0-2 16,0 0 3-16,0 0-2 15,0 0 0-15,0 0 0 16,0 0-1-16,0 0-1 15,0 0 1-15,0 0-2 16,0 0 2-16,0 0 1 16,0 0-1-16,0 0 0 15,0 0 0-15,0 0 0 16,0 0 0-16,0 0 0 16,0 0-1-16,0 0-1 15,0 0 2-15,0 0 0 16,0 0-1-16,0 0 0 15,0 0-1-15,0 0-1 0,0 0 3 16,0 0-1-16,0 0-1 16,0 0 2-16,0 0 0 15,0 0 0-15,0 0-1 16,0 0 1-16,0 0-2 16,0 0-2-16,0 0-1 15,0 0-3-15,0 0-5 16,0 0-12-16,0 0-18 15,0 0-27-15,0 0-37 16</inkml:trace>
  <inkml:trace contextRef="#ctx0" brushRef="#br0" timeOffset="27897.6">8286 1274 56 0,'0'0'0'0,"0"0"-1"15,0 0 0-15,0 0 0 16,0 0 1-16,0 0 2 16,1-1 5-16,-1 1 10 15,0 0 9-15,0 0-2 16,0 0-8-16,0 0-5 16,0 0 1-16,0 0 4 15,0 0-2-15,0 0-4 16,0 0 5-16,0 0-8 0,0 0-2 15,0 0-5-15,0 0 1 16,0 0-1-16,0 0 0 16,0 0 1-16,0 0-2 15,0 0 1-15,0 0 0 16,0 0-1-16,0 0-3 16,0 0-10-16,0 0-27 15,0 0-67-15</inkml:trace>
  <inkml:trace contextRef="#ctx0" brushRef="#br0" timeOffset="29421.6">9352 1046 208 0,'0'0'35'0,"0"0"-26"16,0 0 5-16,0 0 8 16,0 0-1-16,0 0-7 15,0 0 1-15,-8 0 5 16,-6 0-6-16,-8 0 2 15,-5 0-2-15,-3 0 11 16,-4 0 2-16,-5 6-7 16,0 3-3-16,-1-1 5 0,4-1 3 15,5 2-3-15,6-3-9 16,5-1-3-16,4 0-3 16,7-3 0-16,3 1-3 15,1-1-3-15,2 1 1 16,-1-1-2-16,4 2 0 15,-3 2 2-15,-3 5-1 16,-2 6 1-16,-1 3 0 16,-4 7 15-16,2-1-6 15,0 2-2-15,3 3 0 16,2-1-6-16,3-3 0 16,0-1 0-16,3-4 0 15,0-2-3-15,0-2 0 16,0-3 0-16,0-3 0 15,0-2 0-15,0-4 0 0,3-2 0 16,0-3 0-16,2 1 0 16,-1-2 1-16,6 0 1 15,1 0 13-15,13-3 1 16,6-8-1-16,7-2-2 16,5-1-6-16,2 0-4 15,-2 6-2-15,-6 2 2 16,-3 4-3-16,-6 2 0 15,0 0-4-15,-2 9 2 16,2 9 0-16,-2 8 2 0,-1 4 0 16,-3 3 1-1,-2 8 0-15,-5-4 1 0,-5-5-1 16,-2-4 2-16,-7-7 2 16,0 1 6-16,-10-1-4 15,-8-2 10-15,-9 0-14 16,-3-4 0-16,-4 1 0 15,-5-6 7-15,-1 1-6 16,-2-4 0-16,-4-6 0 16,1-1-4-16,-1 0-5 15,1 0-3-15,3-2-17 16,4-7-24-16,3 0-35 16,10-7-12-16,11-10-49 15,14-9-95-15</inkml:trace>
  <inkml:trace contextRef="#ctx0" brushRef="#br0" timeOffset="30331.35">9381 699 280 0,'0'0'0'0,"0"0"-22"16,-103-30 11-16,69 24-20 15,-1-1 26-15,1 3 5 16,1 1 1-16,-6 0 3 15,-1 3 4-15,0 0 9 0,-2 0-1 16,-3 4-5-16,0 8-9 16,-1 2 3-16,3 2-3 15,0 5 8-15,4 5 10 16,2 4-7-16,2 3-3 16,2 9 5-16,4 3-10 15,0 4 7-15,1 2-4 16,7 2-7-16,0 4 0 15,5 1 10-15,4 5-5 16,0 3-5-16,6 4 4 16,6 6-3-16,0 6-2 15,0 3 0-15,18-1-1 0,1-2 1 16,7-3-2-16,2-2 2 16,8-3-2-16,1-6-2 15,6-6 3-15,4-9-4 16,5-4 5-16,6-12 0 15,3-5-4-15,5-7 4 16,1-9-1-16,3-9 0 16,3-7-4-16,0 0 3 15,3-15-3-15,-4-8 5 16,3-9 2-16,-10 0 2 16,-9-8 5-16,-6-2 9 15,-6-9 12-15,-3-6-8 16,-2-12 11-16,-8-6-6 0,-4-10-4 15,-5-11 3 1,-8-12-18-16,-6-4 9 0,-7 3-5 16,-1 7 6-16,-12 9 1 15,-12 6-8-15,-10 8 2 16,-5 11 0-16,-9 9 8 16,-4 12-12-16,-11 4-6 15,-7 6-3-15,-9 10 0 16,-3 7-8-16,0 9-16 15,6 7-2-15,9 4-4 16,6 0-17-16,4 6-31 16,3 16-34-16,5 2-55 15</inkml:trace>
  <inkml:trace contextRef="#ctx0" brushRef="#br0" timeOffset="34422.01">12724 2151 151 0,'0'0'86'0,"0"0"-86"16,0 0 0-16,0 0 5 16,0 0 8-16,0 0 6 0,0 0 8 15,-52-35-17-15,52 35-10 16,0 0-3-16,0 0 0 15,0 0-1-15,0 0 1 16,-1 3-1-16,-4 17 4 16,-2 11 30-16,-2 13 23 15,-6 9-6-15,3 7-8 16,1 3-8-16,3-2 13 16,3 0-15-16,4-4-2 15,1 0-5-15,0-8-9 16,0-5 1-16,0-9-11 0,0-4-3 15,3-7 0 1,3-4-2-16,1-4-20 0,0-5-25 16,1-5-40-16,1-6-33 15,6-10-47-15</inkml:trace>
  <inkml:trace contextRef="#ctx0" brushRef="#br0" timeOffset="35000.47">13129 2442 401 0,'0'0'5'0,"0"0"-5"16,-53 77-34-16,48-48 30 0,5-6 2 15,16 2 1-15,17-2-1 16,9-4 2-16,13-9 14 15,7-8 11-15,11-2 0 16,5-9 6-16,2-18-13 16,-6-2 8-16,-16-1-12 15,-22-4 19-15,-20-1 19 16,-16-7 22-16,-13-6-16 16,-29 4-27-16,-18 3-9 15,-13 12 10-15,-11 7-21 16,-8 11-11-16,-1 8-19 0,1 3-15 15,9 0-11-15,17 2-21 16,22 3-25-16,21-1-41 16,20-4-47-16</inkml:trace>
  <inkml:trace contextRef="#ctx0" brushRef="#br0" timeOffset="35575.35">13503 1867 356 0,'0'0'18'0,"-115"-47"-18"0,60 29-3 16,-2 4 1-16,-1-1 2 15,-3 5 6-15,-6-2 1 16,0 2-2-16,-1 6 6 16,0 2 7-16,4 2-5 15,-2 3-13-15,1 10 1 16,2 5-2-16,5-2 1 16,3 5 0-16,4 7 5 15,-1 9 8-15,-2 11 10 16,1 13 3-16,0 13-13 0,2 13 3 15,6 11-3 1,8 9-11-16,7 10 4 0,9 3-6 16,12 0-1-16,9-3 0 15,0-2-1-15,21-9-2 16,9-9-3-16,13-8 2 16,10-10 0-16,15-14 5 15,11-4-1-15,12-14 1 16,11-13-2-16,10-13-2 15,10-16 3-15,11-5 1 16,12-14 7-16,-1-15 7 16,-3-8 0-16,-13-8 3 15,-16-4 8-15,-14-7 0 0,-14-7-4 16,-13-7-2 0,-8-10 14-16,-9-9 15 0,-10-13 3 15,-9-11-19-15,-7-6-16 16,-10-6-5-16,-10 4-2 15,-8 10-2-15,-3 8 3 16,-26 9-9-16,-10 11-1 16,-13 13-3-16,-9 7 1 15,-11 12-13-15,-7 11-13 16,-9 9-5-16,-3 13 8 16,-1 7-10-16,4 10-10 15,4 1-8-15,6 1-4 0,6 12-26 16,9 1-29-1,12 1-40-15</inkml:trace>
  <inkml:trace contextRef="#ctx0" brushRef="#br0" timeOffset="38215.69">17472 2121 5 0,'0'0'20'0,"0"0"21"0,0 0 27 16,0 0-21-16,0 0-6 16,0 0-12-16,0 0 2 15,-18-5 2-15,15 8-9 16,-4 20 3-16,-3 15 23 16,-3 15-1-16,-3 10-2 15,0 1-27-15,2 2 4 16,3-4 0-16,-2-4 0 15,4 0-13-15,0-4 2 16,3-5 0-16,0-12-11 16,6-7-2-16,0-8 0 15,0-5-4-15,0-9-21 0,0-3-22 16,0-5-40-16,7-3-55 16,8-32-58-16</inkml:trace>
  <inkml:trace contextRef="#ctx0" brushRef="#br0" timeOffset="38783.06">18204 2078 351 0,'0'0'0'0,"-107"21"-8"0,55 3-31 15,11 5 39-15,13 1 2 16,9 2 5-16,11 3-2 16,6 7-5-16,2 6-1 15,4 2 1-15,14-1 0 16,7-1 0-16,-1 1 0 16,0-2 1-16,-6 1-1 15,-10-3 0-15,-8-3 5 16,0-3 4-16,-19-6 16 15,-11-3 16-15,-6-4-7 16,-1-9-3-16,1-5-5 16,6-9 0-16,8-3 7 0,9 0-2 15,7-10 5 1,6-15-17-16,0-16-19 0,25-16 0 16,14-12-7-16,18 1 1 15,17-1-4-15,13 8 5 16,4 7-7-16,-5 5-12 15,-14 8 6-15,-18 9-23 16,-17 7-36-16,-15 2-20 16,-13 5 4-16,-6 0-38 15</inkml:trace>
  <inkml:trace contextRef="#ctx0" brushRef="#br0" timeOffset="39360.08">18918 1538 330 0,'0'0'28'16,"-148"-52"-28"-16,67 36-2 15,-4 4 2-15,-4 5 2 16,-5 4-2-16,-13 3 1 15,-6 3-1-15,-5 17 5 16,-4 14 5-16,6 13 10 16,4 11 22-16,1 12-5 15,8 11-21-15,5 12-4 0,5 10-1 16,11 9-1-16,14 4 7 16,10 9-9-16,13 3 7 15,14 5-7-15,16-2-3 16,15-3-4-16,1-6 0 15,32-10-1-15,17-10 0 16,16-11-3-16,18-10 2 16,14-12 0-16,11-9-2 15,15-14 2-15,9-19-5 16,12-17 2-16,13-10 4 16,7-16-4-16,6-25 4 15,-6-11 7-15,-12-12 1 16,-14-10 9-16,-16-13-2 0,-22-12 5 15,-19-10-3-15,-19-17 4 16,-23-14 5-16,-19-8-1 16,-19-7-2-1,-7 7 4-15,-31 8-7 0,-19 6 0 16,-18 15-19-16,-15 15-1 16,-18 15-1-16,-9 19-6 15,-13 15 0-15,-3 16-6 16,-1 15-24-16,5 17-4 15,14 7 6-15,16 10-16 16,21 15-12-16,21 9-25 16,16 10-33-16,15 2-9 15,18 2-73-15</inkml:trace>
  <inkml:trace contextRef="#ctx0" brushRef="#br0" timeOffset="45312.54">7913 6228 150 0,'0'0'0'0,"0"0"-27"15,0 0 22-15,0 0 5 16,0 0 12-16,0 0 20 16,0 0 13-16,-8 0-14 15,8 0-5-15,0 0-2 16,0 0 1-16,0 0-5 15,0 0-1-15,0 0 3 16,0 0 0-16,9 0 10 16,14 0 19-16,11 0-5 15,17 0-12-15,17 0 4 0,12-4-11 16,9-4-7-16,8-2 0 16,7 0-4-16,1 0-4 15,2 0-1-15,-4 1-6 16,-3 3-2-16,-7 1 0 15,-8 2-3-15,-9-1 0 16,-2 2 7-16,-3-3-3 16,-3 1 3-16,-2-2 3 15,-6 1-3-15,-8-3 2 16,-3 3 0-16,-10 0-1 16,-8 2-6-16,-4 0-2 15,-12 3 0-15,-6 0 1 16,-5 0-1-16,-4 0 0 0,0 0-2 15,0 0-5-15,0 0-10 16,0 0-21-16,0 0-25 16,0 0-19-16,0 0-14 15,0 0-27-15,0 0-20 16,-3 0-64-16</inkml:trace>
  <inkml:trace contextRef="#ctx0" brushRef="#br0" timeOffset="46490">8128 6395 123 0,'0'0'0'16,"0"0"-29"-16,0 0 29 15,0 0 18-15,106-24 13 16,-57 13 1-16,9 1-3 15,9-4 8-15,12 4-2 16,5-2 16-16,7 2-14 16,3 3-16-16,3-2-3 15,1 2 8-15,-2 1 0 16,-2 0-2-16,-2 2-7 0,-4 0 9 16,-9 0-6-16,-10 2-4 15,-14 1-7-15,-12 1 3 16,-16 0-1-16,-9 0-1 15,-10 0-8-15,-7 0 6 16,-1 0 16-16,0 0 20 16,0 0-8-16,0 0-12 15,0 0-8-15,0 0-7 16,0 0-4-16,0 0 0 16,0 0-3-16,0 0-1 15,0 0-1-15,0 0-1 16,0 0 1-16,0 0-3 0,0 0 0 15,0 0-2 1,0 0 1-16,0 0-3 0,0 0 1 16,0 0 3-16,0 0 0 15,0 0 2-15,0 0-2 16,0 0 2-16,0 0-1 16,0 0 2-16,0 0 0 15,0 0 0-15,0 0-1 16,0 0 1-16,0 0 0 15,0 0 0-15,0 0 0 16,0 0-1-16,2 0 1 16,-2 0 0-16,0 0-2 15,0 0-1-15,0 0 3 0,0 0-2 16,0 0 0 0,0 0 0-16,0 0-1 0,0 0-3 15,0 0 0-15,0 0-3 16,0 0 1-16,0 0 1 15,0 0 3-15,0 0 0 16,0 0 0-16,0 0 1 16,0 0 1-16,2 0 0 15,-2 0-1-15,0 0 3 16,0 0-1-16,0 0 1 16,0 0 1-16,0 0-1 15,0 0 0-15,0 0 2 0,0 0-1 16,0 0 0-1,0 0-1-15,0 0 0 0,0 0 0 16,0 0 0-16,2 0-2 16,-2 0-2-16,0 0-8 15,0 0 1-15,0 0-1 16,3 0 0-16,0 0 8 16,3 0 1-16,0 0 2 15,0 0-1-15,1 0-2 16,1 0 1-16,1 0-2 15,0 0 1-15,1 0 1 16,-1 0 1-16,-1 0-3 16,-1 0-2-16,-1 0-3 15,-3 0-2-15,-3 0-2 16,3 0-3-16,0 0 3 0,2 0 4 16,-1 0-6-16,3 0-5 15,1 0-12-15,1-7-13 16,4-4-24-16,5-3-22 15,3-5-102-15</inkml:trace>
  <inkml:trace contextRef="#ctx0" brushRef="#br0" timeOffset="48676.16">16793 6336 61 0,'0'0'0'15</inkml:trace>
  <inkml:trace contextRef="#ctx0" brushRef="#br0" timeOffset="50439.18">16793 6336 24 0,'0'0'13'15,"0"0"-7"-15,-17 4 23 16,17-4-6-16,0 0-8 16,0 0-5-16,0 0 9 15,0 0 10-15,6 0 8 16,5 0 1-16,5 0-1 15,5 0-4-15,6 0-2 0,5 0-9 16,3 0 1 0,2 0-4-16,4 0 1 0,2 0-3 15,5 0-8-15,7-2 4 16,6 0 0-16,5 0-1 16,5 2-5-16,4-3 5 15,0 2-2-15,3-1 1 16,3 2 8-16,3-2-10 15,-1 2-1-15,1-2-4 16,1 1-1-16,1 0 2 16,-1-1-4-16,-2 2 0 15,-7 0 5-15,-5 0-5 16,-2-2 3-16,-2 1-3 16,-2-3 1-16,-3 1 1 0,-3-1-1 15,1-2 1-15,-4 3 2 16,-3-2-3-16,-1 1 4 15,-5 1-2-15,-1-1 0 16,-6 1-2-16,-4 2 0 16,-2-1 1-16,-2-1 2 15,-2 0-1-15,2 1 3 16,5 2 0-16,2-2-3 16,8 1 1-16,2-2 0 15,6 3 4-15,1-2-3 16,3-2-4-16,2 2 0 15,1-3 0-15,7 2-2 16,1 0-1-16,5 1 1 0,0 0-1 16,-2 0 1-1,4 0 0-15,1 0 2 0,2 2-2 16,-1 0-1-16,-1 0 1 16,2 0-1-16,1 0 1 15,3 3 0-15,-1 3 0 16,-5 0-1-16,1 0 0 15,-4-2 1-15,1 0-1 16,-2-4 1-16,-3 4 0 16,-2-2-1-16,-3 0 1 15,-2 1 1-15,0-3-1 16,1 0 0-16,-3 0 0 0,1 0 2 16,-5 0-2-16,2 0 0 15,1 0 0-15,0 0 1 16,0 0-1-16,-4 0-1 15,-5 0 1-15,-1 0 0 16,-3 0 0-16,-2 0 0 16,2 0 0-16,-3-3-1 15,-1 1 1-15,-4-1 0 16,-2 0 0-16,-2 1 1 16,0 0-1-16,-3 0 0 15,2 0 1-15,-2-1-1 16,0 0 0-16,-1 0 0 15,1 1 0-15,0 1 1 0,3 1 0 16,1-1-1-16,5-1 0 16,-2 0 0-16,4 0 0 15,3-1 2-15,4 0-1 16,3 0-1-16,4 2 0 16,0-1 1-16,-3 0-1 15,0-1 0-15,-2-1 0 16,4 1 2-16,1-1-1 15,3 0-1-15,6-1 0 16,3 2 0-16,3 0 0 16,2 0 2-16,2 1-2 15,1 1 0-15,1 1 0 0,-2 0 0 16,-2 0 1 0,0 0-1-16,1 0 0 0,2 0 0 15,0 0 0-15,-1 0 0 16,0 0-1-16,-2 0 1 15,-1 0 0-15,-2 0 0 16,-2 0 0-16,-1 0 0 16,-2 0 1-16,-3 0 0 15,0 1-1-15,3 1 1 16,-1 1 3-16,1 0-2 16,3 0-2-16,0 3 0 15,8-2 1-15,4 0 0 16,1 1-1-16,1-1 1 15,0 0 0-15,1 2-1 16,0-1-1-16,1 2 1 0,-1 1 1 16,0-3-1-1,2 1 3-15,-1 0-3 0,1 0 0 16,-2 0 2-16,2 1-2 16,-2-1 0-16,-4-1 2 15,-4 0-2-15,-12-1 0 16,-3 1 2-16,-6 0-1 15,-4-3 0-15,-4 3-1 16,-5 0 0-16,-5-5 1 16,-5 3 0-16,-4 0 1 15,0-3 1-15,-4 0-1 16,-4 0 4-16,-3 0-2 0,-3 2 0 16,-2-2-3-16,-4 0 2 15,-1 0-1-15,-3 0-2 16,-2 2 0-16,-1 0 0 15,-1-2 0-15,-1 0-4 16,0 0 2-16,0 1 1 16,0-1 0-16,0 1-4 15,0-1 0-15,0 2-4 16,0 0-5-16,0-2-12 16,0 2-13-16,0 1-24 15,0 3-37-15,-6-6-72 16</inkml:trace>
  <inkml:trace contextRef="#ctx0" brushRef="#br0" timeOffset="53397.59">3374 7443 203 0,'0'0'0'0,"0"0"-6"16,0 0-79-16,0 0 32 16,0 0 30-16,0 0 22 15,0 0 1-15,3 0 31 16,3 0-5-16,3 0-6 16,3 0-2-16,0 0 0 15,7 0 6-15,1 0 4 16,11 1-3-16,4 2 4 15,6 0-6-15,6 0 11 16,8 0-17-16,6 0 14 0,11-2-6 16,7 0-3-16,0 1-12 15,9-1 2-15,6 1-8 16,7 2 1-16,4 0 4 16,-1 1-5-16,2 0 2 15,0 1 4-15,1 0-4 16,1-2-2-16,-1 2 2 15,2-1-2-15,-2 2 1 16,1-1-1-16,7-2 1 16,4 0 0-16,2-1-2 15,7-2 2-15,-1 1 1 16,-3-1 0-16,6 1-3 16,-2-2 0-16,2 1 0 0,0-1-3 15,1 0 2 1,6 1 0-16,-4 1-2 0,0-2 1 15,-3 0-2-15,-2 2 1 16,0-2-2-16,-4 0 4 16,0 0-2-16,0 0 1 15,4 0 0-15,0 0-1 16,4 0 0-16,0 0 0 16,-3 0 0-16,-4 0 0 15,-3 0 0-15,-4 0 0 16,-6 0 0-16,0 0 0 15,-2 0 0-15,-4 0 1 16,-1 0-1-16,-1 0 0 16,-2 0 0-16,-4 0 0 0,3 0 0 15,-2 0 0-15,-2 0 0 16,0 0 0-16,-3 0 1 16,-3 0 1-16,-3 0-1 15,3 0 0-15,0 0-1 16,0 0 1-16,0 0-1 15,-3 0 0-15,-3 0 0 16,3 0 0-16,3 0 1 16,2-5 4-16,-2 1-4 15,-2-1 3-15,1 1-2 16,-2 0 1-16,-2 0 1 16,4 0-2-16,-5 0 3 15,6-1-2-15,-2 1-3 0,-2-1 4 16,-1-2 0-16,-1 1 0 15,1 1-1-15,0 2 1 16,-4-1-1-16,3 2-1 16,-6-3-1-16,2 4-1 15,-5-2 2-15,0 0-2 16,-1 0 2-16,0 0-2 16,2 1 0-16,2 0 0 15,-3-1 0-15,0 0 0 16,2 1-2-16,0-2 2 15,3 1 0-15,1-1 0 16,0 0-1-16,-3-1 2 0,5 0-1 16,-2 1 0-16,0 1 3 15,0 0-3-15,0 0 0 16,0 2 1-16,5-2-1 16,-2 0 0-16,0 0 0 15,-5-1 0-15,5-1 1 16,-1 2-1-16,1-1 0 15,0 0 4-15,0 2-2 16,3-2 0-16,-2 2-1 16,0-1 1-16,0 1-1 15,4-1-1-15,1 2 0 16,1 0 2-16,1-2-2 16,-5 0-1-16,0 0 1 15,0-1 0-15,-3-1 1 16,0 2 0-16,0-1 0 0,0-1-1 15,-1 1 3-15,-1 1-3 16,0 0 2-16,5 0-2 16,2 3 2-16,2-2-2 15,2 2 2-15,-3-2-2 16,0-1 0-16,2 2 0 16,-1-1 1-16,-2 0-1 15,1 2 0-15,-3 0 0 16,2 0 0-16,-5 0 0 15,-2 0 2-15,0 0 0 0,0 0 1 16,3 0-3 0,1 3 1-16,-5-1 0 0,-1-1-1 15,-5 3 0-15,1-4 0 16,-2 0 1-16,-4 0-1 16,-2 0 3-16,-5 0-3 15,-3 0 1-15,-1 0 0 16,-3 0 4-16,-1-5-4 15,-3 2 0-15,-1-1-1 16,-3 0 0-16,-4 1 0 16,-2 0 0-16,0 2 0 15,-7-1 0-15,-3 2 0 16,-6-1 0-16,-6 0 1 0,-5 1-2 16,-3-2 2-1,-2 1-1-15,-5-1 0 0,-1 2 1 16,-2-1 3-16,-2 1-1 15,-1 0 1-15,0-1-3 16,0 1 1-16,0 0-2 16,0 0 0-16,0 0 0 15,0 0 0-15,0 0 0 16,0 0-1-16,0 0 1 16,0 0 0-16,0 0 0 15,2 0-1-15,-2 0 0 16,0 0 0-16,0 0 1 15,0 0-2-15,0 0 1 16,0 0 0-16,0 0 0 0,0 0-1 16,0 0-3-16,0 0-6 15,0 0-5-15,0 0-14 16,0 0-30-16,0 0-41 16,-5-2-76-16</inkml:trace>
  <inkml:trace contextRef="#ctx0" brushRef="#br0" timeOffset="55300.59">29786 5706 317 0,'0'0'0'0,"0"0"-69"16,0 0 69-16,0 0 2 16,0 0 9-16,0 0-4 15,0 0-6-15,0-45 18 16,0 45 27-16,0 0-15 15,0 0-15-15,0 0-13 16,0 10-2-16,0 22 2 16,0 21 52-16,0 19 11 0,-1 14-40 15,-1 13-13-15,-1 2 1 16,2 1 6-16,-1-11-5 16,-1-9-4-16,0-15 1 15,-1-14 11-15,-2-15 8 16,1-13-9-16,4-8-2 15,-1-8-12-15,1-6-7 16,-1-3 4-16,2 0 9 16,-3-4 17-16,-3-30 12 15,-4-26-43-15,0-30-14 16,5-26-5-16,5-26 12 16,5-13-9-16,23-6 6 15,9 8-9-15,11 21 9 0,1 26 1 16,0 31 6-16,-11 30 2 15,-14 21-1-15,-14 17 2 16,-5 7 0-16,-5 29-23 16,0 25 11-16,0 25 12 15,-20 12 11-15,-11-5-5 16,-5-11-4-16,-4-14-1 16,1-12 14-16,-2-9 4 15,0-6 1-15,5-7-12 16,3-8-8-16,8-10 0 15,2-6-10-15,-1-3-31 16,-2-6-36-16,3-20-72 0,13-13-90 16</inkml:trace>
  <inkml:trace contextRef="#ctx0" brushRef="#br0" timeOffset="56444.7">30753 4545 388 0,'0'0'0'0,"-148"-44"-64"16,75 31 64-16,8 5 0 16,-3 6 4-16,0 2 13 15,-11 0-5-15,-2 18 6 16,-5 7 14-16,-5 8-10 15,-5 5 4-15,-1 9 0 0,-3 9-1 16,-3 10-3-16,-3 17 1 16,-7 9 9-16,0 12-2 15,0 4-6-15,6 7-1 16,7 6 1-16,6 8-12 16,12 5 2-16,12 13-2 15,12 6 4-15,13 4-6 16,10 6-3-16,13 0-4 15,8 2 4-15,9 6-1 16,5 7-4-16,0 2 2 16,5 0-4-16,11-4 1 15,4-11-1-15,5-6 1 16,5-10 4-16,2-8-2 16,8-9 1-16,4-9 0 15,5-5 2-15,3-9 1 0,7-6-5 16,6-1 6-16,8-2-4 15,8-5 1-15,8 1-2 16,10-7 2-16,5-5 3 16,4-3-3-16,0-8 0 15,-1-7-3-15,0-2 5 16,-1-11-1-16,3-6 0 16,-5-10 2-16,2-10 4 15,0-9-6-15,4-5-1 16,6-5-5-16,3-7 8 15,5-1-3-15,-1 0-2 16,1-7 8-16,0-11 2 0,0-6-4 16,-3-7-4-16,-5-4-4 15,0-12 1-15,-2-5 0 16,-2-9 0-16,-8-7 0 16,-4-4-2-16,-9-14-4 15,-9-11 1-15,-1-16-2 16,-11-16-2-16,-4-13-1 15,-7-15 2-15,-5-6-4 16,-4 2 4-16,-8 4 6 16,-7 7-1-16,-7 0-1 15,-3-7 1-15,-5 0-5 16,-7-10-6-16,-5 1 6 16,-7-3 5-16,-1-3-16 0,-9 0 13 15,-19 3-2 1,-6-1-14-16,-11 7 17 0,-4 9-1 15,-7 9-7-15,-3 10 4 16,-5 13 1-16,-5 5 4 16,0 5-7-16,-4 12 6 15,2 10-2-15,-5 11 5 16,-8 11-4-16,-10 2-1 16,-10 6-1-16,-2 8-8 15,-3 4-4-15,4 12-6 16,5 1 8-16,5 1-6 15,8 3-12-15,8 3 5 0,8 3 7 16,3 3-4-16,10 8 2 16,6 6 6-16,0 8-104 15,-1 14 13-15,-3 22 12 16,-2 9-84-16</inkml:trace>
  <inkml:trace contextRef="#ctx0" brushRef="#br0" timeOffset="57638.4">31806 7476 193 0,'0'0'5'15,"0"0"-5"-15,-104-32-32 16,65 29 32-16,6 3 32 16,-1 0 14-16,3 6 5 15,2 14-7-15,2 9-11 16,5 7-11-16,6 8-2 15,8 2-12-15,8 0-6 16,0 0 1-16,12 0-2 16,15-2 5-16,6 1-4 15,6-3 1-15,-5-1-3 16,-3-5 7-16,-8-5 1 16,-14-1 1-16,-8-3 15 15,-1-1 28-15,-6-1 5 0,-19 1-15 16,-8-1-13-1,-10 1-14-15,-6-4-5 0,2-7-1 16,0-5-4-16,3-10-1 16,4 0-4-16,0-9-23 15,5-14-39-15,9-10-32 16,12-9-61-16,12-10-11 16</inkml:trace>
  <inkml:trace contextRef="#ctx0" brushRef="#br0" timeOffset="58220.13">32068 6942 351 0,'0'0'0'0,"0"0"-31"16,-72-77 5-16,40 47 26 16,-7-1 21-16,-8 1-6 15,-8 3 4-15,-3 2 0 16,-8 6 10-16,-4 6 3 16,-5 7 4-16,-7 6-19 0,-1 0 0 15,0 14-2 1,-2 15-3-16,-1 8 3 0,-1 16-4 15,1 12 4-15,-3 14 6 16,-7 23 1-16,-3 10-5 16,1 12 4-16,4 4-3 15,12 0-2-15,10 3 6 16,11 2-1-16,10-3-2 16,14-3-9-16,12 4 3 15,10-6-1-15,10 0-7 16,5 0 5-16,2-2-4 15,17 0 5-15,8-2-4 0,9-4-5 16,8-8 2 0,9-6-3-16,11-7 3 0,6-8-3 15,11-10 3-15,10-8 0 16,7-16 0-16,4-10-3 16,2-13-1-16,-1-14-1 15,-3-11-1-15,-2-6 2 16,-4-11 0-16,-4-14 0 15,-5-8 0-15,-6-11 3 16,0-11-2-16,-3-11 0 16,5-11 1-16,1-7-2 15,-3-7-1-15,0-9-5 16,-7-8 2-16,-2-11-1 16,-2-4 0-16,-7 0-4 15,-10-1 4-15,-12-4 5 0,-16 3 1 16,-13-5-1-16,-10-2 4 15,-2 4-2-15,-25 2 0 16,-7 8-1-16,-12 8 1 16,-8 9 0-16,-1 8 1 15,-5 9-3-15,2 10 1 16,-2 12 2-16,-1 13 15 16,-3 12-18-16,1 8-6 15,7 10 3-15,4 3-4 16,10 7-7-16,2 0-9 15,4 3-18-15,5 4-19 16,2-2-12-16,6 0-21 0,4-3-29 16,7-9-32-16</inkml:trace>
  <inkml:trace contextRef="#ctx0" brushRef="#br0" timeOffset="61545.6">30307 8026 87 0,'0'0'266'0,"0"0"-266"15,0 0-74-15,0 0 51 16,0 0 23-16,0 0 17 0,-44-5-1 16,21-1 9-16,-6-2-5 15,-3 2 15-15,-3-1-13 16,-4-3-6-16,-5-2 4 16,-8-4-5-16,-4-4 5 15,-5 0 3-15,0-3 10 16,1-2-2-16,0-2-6 15,5-1-14-15,3-2-9 16,3 1 0-16,3-3 3 16,5-2-3-16,5 1-2 15,5-3 4-15,4 3-4 16,4 2 8-16,3 1 6 16,4 2-8-16,3 3 3 0,2-3-2 15,3 1-6 1,2 0-1-16,3-5 0 0,3 0 6 15,-2-5-2-15,2-2 0 16,0-1 1-16,0 1-3 16,0 2 4-16,0 2 1 15,2 5-7-15,0 3 8 16,-1 3-3-16,-1 5-3 16,0 2 3-16,0 2 4 15,0-1-8-15,0-1-1 16,0 0 0-16,2 2 1 15,-2-2 1-15,1-2-2 0,1-2-1 16,1-1 1-16,3 2-2 16,-2 3 1-16,1 3 0 15,-2 3 1-15,0 7 2 16,-2 3 1-16,-1-1 0 16,0 2 0-16,0 0-3 15,0 0-2-15,0 0-3 16,0 0 2-16,0 0 2 15,0 0-3-15,0 0 0 16,0 0 4-16,0 0-3 16,0 0 3-16,0 0 1 15,0 0-1-15,0 0 2 16,0 0-2-16,0 0 0 16,0 0 1-16,0 0 0 15,0 0 1-15,0 0-1 0,0 0 1 16,0 0 0-16,0 0-1 15,0 0-1-15,0 0 2 16,0 0-2-16,0 0 0 16,0 0-3-16,0 0-1 15,0 0 2-15,0 0-5 16,0 0-3-16,0 0 9 16,0 0-5-16,-7 7 2 15,-2 5 0-15,-3 7 4 16,-6 7 0-16,1 4 1 15,-3 1-2-15,-1 1-2 16,3-1-5-16,-1-1-6 0,1-5 4 16,4-5 4-16,5-9 2 15,2-5 2-15,6-5 2 16,1-1 2-16,0 0-2 16,0 0 6-16,0 0 2 15,0 0-3-15,0-7 1 16,0-17-6-16,11-8 0 15,7-12-5-15,3-5 5 16,3-1-4-16,1 1 6 16,2 1-4-16,0 6 2 15,-3 11-5-15,-8 13 5 16,-10 9 0-16,-3 9 3 16,-3 0-3-16,0 0 0 0,3 12-10 15,5 17-9 1,5 9 19-16,2 5 3 0,4-1-3 15,1-4-5-15,-4-7 3 16,0-8-5-16,-5-7-22 16,-5-7-36-16,-3-5-26 15,-1-4-25-15,-2 0-1 16,0-17-64-16</inkml:trace>
  <inkml:trace contextRef="#ctx0" brushRef="#br0" timeOffset="62970.23">31701 13839 28 0,'0'0'0'15</inkml:trace>
  <inkml:trace contextRef="#ctx0" brushRef="#br0" timeOffset="63540.73">31701 13839 53 0,'0'0'60'0,"0"0"-14"0,-23-64-12 15,14 55 12-15,-1 1-9 16,-8-1-9-16,-2 1-18 15,-5 1 13-15,-3 3-11 16,-2 4 1-16,-3 0 7 16,0 1-4-16,-3 16 6 15,3 7-1-15,2 9 0 16,6 6 12-16,7 8-9 16,7 3-12-16,7 0-2 15,4-4-7-15,0-3-3 16,15-7 2-16,9-2-1 15,7-2 0-15,5-3 5 16,4 1-5-16,0-2 2 0,-4-1-1 16,-6-2 8-16,-6-1-3 15,-9-1 4-15,-9-1 2 16,-3-1 16-16,-3 1-6 16,-4-2 1-16,-16 4-1 15,-7-4-1-15,-3-1-12 16,-4 1-5-16,-4-7-5 15,-1-3 0-15,0-5-11 16,1-5-18-16,4 0-37 16,7-12-30-16,9-10-35 15,17-8-31-15,1-5-54 16</inkml:trace>
  <inkml:trace contextRef="#ctx0" brushRef="#br0" timeOffset="64132.24">31709 14116 193 0,'0'0'229'16,"0"0"-229"-16,0 0-145 16,0 0 145-16,15 75 2 15,-10-30 42-15,-2 12-3 16,4 8 29-16,1 8-31 15,-2 8-7-15,1 0-10 16,-1 0-10-16,-2-5-9 0,-2-7 2 16,-1-14 3-16,1-11 3 15,-2-15-5-15,0-11 7 16,0-9-6-16,0-7-2 16,0-2 4-16,0 0 9 15,0-17 30-15,-6-27-33 16,-7-25-15-16,-1-21-21 15,4-14 13-15,7-9-6 16,3-4 7-16,0 15 7 16,16 13-3-16,8 17 3 15,7 15-2-15,5 13-2 16,1 9 0-16,2 14-2 16,-6 10 6-16,2 11 0 15,-6 6 0-15,-3 24-1 0,-7 14 0 16,-9 12 2-16,-10 3 4 15,0 1 9-15,-22-4-4 16,-8-9-3-16,-9-5-1 16,-1-9 5-16,-7-8-7 15,0-6-4-15,1-10-3 16,4-9-29-16,6 0-24 16,9-6-51-16,8-19-30 15,13-13-21-15</inkml:trace>
  <inkml:trace contextRef="#ctx0" brushRef="#br0" timeOffset="64430.14">32233 13531 78 0,'0'0'96'16,"0"0"-96"-16,0 0-55 16,0 0 55-16,0 0 35 15,0 0 46-15,24 99-3 16,-20-43-27-16,-1 13 15 16,0 12-8-16,2 6 6 0,-1 2-16 15,1-3-14 1,1-6-10-16,-1-3 5 0,0-2 2 15,-2-5-13-15,3-6-7 16,-1-6-4-16,1-5-5 16,-2-7-1-16,2-9-1 15,-3-6 0-15,-3-9 0 16,1-10-4-16,1-3-23 16,-1-7-37-16,-1-2-23 15,0-10-18-15,3-23-44 16,2-18-158-16</inkml:trace>
  <inkml:trace contextRef="#ctx0" brushRef="#br0" timeOffset="64725.35">32576 14149 81 0,'0'0'0'0,"0"0"3"15,0 0 13-15,0 0 57 16,0 0-11-16,0 0-26 16,0 0-15-16,0 3-1 15,0 11 23-15,0 9-13 0,0 3-6 16,0 4 14-16,0-1-19 15,0 1-2-15,0-4-8 16,0-4-3-16,0-3-2 16,0-6-4-16,0-3 1 15,0-4-3-15,0-3 1 16,0-3-8-16,0 0-13 16,0 0-20-16,0 0-17 15,0-16-21-15,0-13-146 16</inkml:trace>
  <inkml:trace contextRef="#ctx0" brushRef="#br0" timeOffset="65011.58">32624 13789 351 0,'0'0'0'16,"0"0"-33"-16,0 0-87 15,0 0 120-15,0 0 10 16,0 0 34-16,0-4-44 16,0 4-14-16,0 0-88 15</inkml:trace>
  <inkml:trace contextRef="#ctx0" brushRef="#br0" timeOffset="65305.38">32828 13531 342 0,'0'0'4'15,"0"0"-4"-15,0 77-54 16,-4-17 54-16,-4 15 26 16,0 18 26-16,3 11 7 15,0 3-3-15,5-1-27 16,0-10-15-16,0-12 2 15,8-11 10-15,5-11 3 16,4-14-24-16,-3-11-5 0,-1-11 2 16,-4-12-4-16,-4-8-16 15,-2-6-30-15,-1-14-49 16,-1-24-32-16,-1-13-142 16</inkml:trace>
  <inkml:trace contextRef="#ctx0" brushRef="#br0" timeOffset="65328.32">32828 14298 132 0,'0'0'57'0,"0"0"-41"16,0 0 16-16,0 0 24 15,115-89-24-15,-75 70-11 16,-1-1-7-16,-1 3 2 16,-7 1-10-16,-10 1-5 15,-8 2-1-15,-10 0-17 0,-3 0-51 16,-10 4-132-16</inkml:trace>
  <inkml:trace contextRef="#ctx0" brushRef="#br0" timeOffset="68212.37">32231 11308 155 0,'0'0'0'0,"-141"-87"-7"16,59 44 7-16,-6-1 13 0,-1 1 38 16,1 0 8-16,-1 0 2 15,-3 0-25-15,-7 1 2 16,-8 3-20-16,-9 2 0 16,-7 7-2-16,-8 6 9 15,-5 10-8-15,-3 9 1 16,5 5 5-16,4 0-6 15,2 13-6-15,7 13 3 16,1 6 3-16,6 7-9 16,5 8-3-16,9 6 7 15,6 9 5-15,3 9-8 16,5 8-2-16,0 8-5 16,4 11 3-16,10 7 4 0,3 9-5 15,3 10 4-15,5 2 2 16,3 7 1-16,8 2-2 15,9 7 4-15,6 0-6 16,5 5-2-16,5 4-1 16,2-1 12-16,4-3-9 15,6-1 3-15,1-5 8 16,6-3 10-16,4-5-14 16,2-3-12-16,0-2 3 15,18-2 4-15,9-3 0 16,12-4-8-16,6-4 6 15,8-6-7-15,5-5 2 16,8-6-2-16,1-7 1 16,8-5-1-16,6-5 1 0,7-2-1 15,7-2 2 1,4-7 1-16,0-1-2 0,4-10-2 16,0-6 3-16,8-4-2 15,-2-2 0-15,3-3 0 16,2-3 0-16,3-4 4 15,4-1-2-15,3-5-2 16,-2-5 0-16,4-2-2 16,-6-5 2-16,-2-3-2 15,0-3 1-15,-5-3 1 16,-5 0 1-16,-6-3-1 16,-2-3-1-16,0-3 1 0,1-1-1 15,-2 0-1-15,-5-1 0 16,-3-14 1-16,-7 1-1 15,-1-7 2-15,1 1 0 16,-8 0 2-16,1-3-2 16,0-3-2-16,-1-3-1 15,0-3 2-15,-2-10-2 16,0 0 0-16,-6-5 1 16,4-1-4-16,-1-2 3 15,-5-5 1-15,-2-1-2 16,-10 1-1-16,-8 1 4 15,-1 2 1-15,-8-1 0 16,1-2 0-16,-2 2-3 0,2-4-3 16,-1-2-1-16,-2 1 6 15,-2-3-3-15,-1-3-1 16,-3-5-5-16,-1-5-5 16,-1-5-5-16,-4-6 3 15,-7-8-8-15,-7-7 10 16,-6-1-7-16,4-1 1 15,-7 5 1-15,0 8 10 16,0 0 4-16,0 4 3 16,0 3 2-16,0 2-2 15,0 1 2-15,0 0-6 16,0-3-3-16,0-4-3 0,0-7-4 16,-12-7 7-1,-11 2-7-15,-12 7-2 16,-2 7 3-16,-1 10 11 0,1 11 5 15,3 9 12-15,4 5-2 16,-2 5-10-16,3 0-7 16,-8 0-2-16,-2-2-3 15,-3 0 8-15,-7-1 4 16,-5 2-5-16,-10 2 5 16,-5-1-2-16,-1 4 1 15,1 2-1-15,7 5 1 16,7 5-2-16,-1 6 0 15,6 2 2-15,2 1-3 0,-3 4-2 16,3 0 4 0,-2-1-2-16,-4 1 3 0,2 4 0 15,-5 2 1-15,2 0-4 16,4 1-13-16,3-3-22 16,5-1-8-16,6-3 0 15,6-1-24-15,4-2-91 16</inkml:trace>
  <inkml:trace contextRef="#ctx0" brushRef="#br0" timeOffset="69669.71">32593 13253 56 0,'0'0'22'0,"0"0"-22"0,0 0 0 16,0 0 2-16,0 0 35 15,0 0 6-15,-63-74 8 16,40 63-18-16,-7 1-9 16,-8-1-15-16,-10 3 8 15,-7-1-11-15,-11 1 1 16,-3 4 5-16,0 1 0 15,-3 2 7-15,5 1 14 16,-2 0 3-16,2 5-26 16,10 10-3-16,0 6 0 15,5 5 3-15,2 5-1 0,-1 7 11 16,0 7-1 0,5 7 1-16,1 6-10 0,6 5-2 15,2 0-3-15,4 3 2 16,2-1-3-16,4 1 8 15,2 5 3-15,1 1 0 16,3 4-3-16,2 0 2 16,-1-3 2-16,4-7-2 15,1-3-1-15,3 1 0 16,3-2-5-16,3-2 5 16,5-3-6-16,1-3 1 15,0 1-4-15,16-2-1 16,4 4 5-16,9 2-6 15,10-1 2-15,4 1-1 16,8-1-3-16,4-3 2 0,7 2-2 16,4-6 0-16,2-4 0 15,2-6 1-15,6-5-1 16,1-7 0-16,7-3 2 16,2-3-4-16,-3-4 2 15,0-6-3-15,-1-1 0 16,-1-4 0-16,-1-5 0 15,-3-3-1-15,-6 0-1 16,-7-1 3-16,-1-12 0 16,-5-4 1-16,0-6 1 15,-1-5 0-15,-2-5 0 16,-1-10 0-16,-1-6 0 16,-3-3 0-16,0-3 2 15,4-4-1-15,0-1-1 0,-2-7 0 16,-4-3 0-16,-9-6-1 15,-10-1 2-15,-5-8-3 16,-9-7 2-16,-9-4-8 16,-6-4-1-16,-1-10-10 15,-27-1 0-15,-17 5-8 16,-23-2 7-16,-17 12-1 16,-15 3-17-16,-8 5-13 15,-5 2-46-15,2 5-26 16,9 8-39-16</inkml:trace>
  <inkml:trace contextRef="#ctx0" brushRef="#br0" timeOffset="70819.42">29598 11712 398 0,'0'0'0'0,"0"0"-49"0,0 0 32 16,0 0 17 0,-15 107 28-16,6-52 14 0,5 8 1 15,-1 1-22-15,2 3 11 16,0-4 1-16,0-5-13 15,-1-7-15-15,1-8 1 16,2-10-6-16,-1-3-1 16,2-11-1-16,0-5-21 15,0-4-27-15,0-8-28 16,0-2-34-16,3 0-5 16,9-26-62-16</inkml:trace>
  <inkml:trace contextRef="#ctx0" brushRef="#br0" timeOffset="71127.45">29695 11815 194 0,'0'0'28'0,"0"0"-28"16,0 0-28-16,0 0 28 15,0 0 13-15,45-75 11 16,-30 66 13-16,6 1-4 16,2 6-15-16,2 2-6 15,3 0-4-15,2 15 3 16,-3 14-3-16,-2 11 6 0,-1 9 1 16,-8 5 8-16,-1 7 13 15,-7-1-14-15,-7 0-4 16,-1-4 8-16,0-7-11 15,-14-6 11-15,-3-5 10 16,-5-8-23-16,-5-3-4 16,-3-3-9-16,-4-3 5 15,-4-3-5-15,1-5 0 16,1-6-12-16,3-6-18 16,6-1-20-16,6 0-25 15,11 0 1-15,4-4-14 16,6-7-31-16</inkml:trace>
  <inkml:trace contextRef="#ctx0" brushRef="#br0" timeOffset="71995.98">30353 12158 56 0,'0'0'119'0,"0"0"-119"0,0 0 0 15,0 0 12-15,0 0 0 16,0 0 21-16,-49-72-8 16,31 70-8-16,2 2 5 15,-4 0-20-15,1 19-1 16,-2 9 4-16,-1 9 6 16,3 4-3-16,3 1 3 15,7-4-5-15,6-5-4 16,3-8-1-16,0-8-1 15,6-6 3-15,8-7-2 16,8-4-1-16,5-1 0 0,6-21-1 16,4-9-5-16,-1-3-4 15,-9 9-3-15,-9 9 13 16,-11 10 0-16,-5 6 0 16,-2 0-4-16,1 0-7 15,2 14 10-15,2 5 1 16,2 0 5-16,-1 0-4 15,1-8 3-15,-2-3-1 16,0-5 0-16,2-3-1 16,0 0 5-16,2-5 3 15,4-17 6-15,1-9-12 16,-2-8-3-16,-2-11-1 0,-1-7 0 16,-3-15-1-16,-1-11-9 15,2-6 1-15,-4-10-11 16,-1-2-5-16,-1 1 15 15,1 4 10-15,-2 17 0 16,0 21 0-16,0 24 1 16,0 21 41-16,0 13-20 15,0 10-22-15,-5 27-11 16,-6 25 11-16,1 21 32 16,3 24-5-16,5 8-6 15,2 5-15-15,0-8 15 16,11-11-17-16,5-13 7 15,4-14 1-15,-1-15 3 16,2-14-7-16,-6-13-3 0,-3-9-5 16,-3-11 0-16,-5-8-11 15,-1-2-13-15,-1-2 2 16,-2 0 5-16,0-6-23 16,0-14-65-16,0-5-111 15</inkml:trace>
  <inkml:trace contextRef="#ctx0" brushRef="#br0" timeOffset="72291.91">30607 12127 377 0,'0'0'0'0,"0"0"-34"0,0 0-55 16,0 0 89-16,0 0 14 15,0 0 20-15,71-40 1 16,-51 31-25-16,1 3-10 16,3 3-2-16,2 0-28 15,1 2-35-15,5 1-63 16</inkml:trace>
  <inkml:trace contextRef="#ctx0" brushRef="#br0" timeOffset="72585.12">31058 12078 61 0,'0'0'64'0,"0"0"-38"16,0 0 17-16,0 0-2 15,0 0 1-15,0 0-7 16,-80-52-8-16,53 52-13 16,-2 0-2-16,-1 20 8 15,-2 6-2-15,1 8-5 16,6 1-6-16,5-3-7 15,8-2-1-15,9-9 1 16,3-4-2-16,0-5 2 16,17-6 0-16,1-1 7 15,9-5-5-15,4-2 5 16,6-16-2-16,2-4 0 0,-5 4-3 16,-11 7 3-16,-8 7-5 15,-8 4 0-15,-1 0-5 16,1 0 4-16,2 13 0 15,0 3 1-15,3 3 2 16,0 1-2-16,-1-4 0 16,0-2 0-16,0-4-13 15,0-2-24-15,0-7-35 16,0-1-21-16,0 0-102 16</inkml:trace>
  <inkml:trace contextRef="#ctx0" brushRef="#br0" timeOffset="72891.3">31347 11975 141 0,'0'0'164'16,"0"0"-164"-16,0 0-54 16,0 0 50-16,0 0 4 15,-99-36 2-15,75 36 18 16,1 1 7-16,2 10-12 15,6 8 2-15,4 2-2 16,6 6-7-16,5 2-8 16,0 2 0-16,1-1 0 15,15 1 2-15,5-2 1 0,-1 0 3 16,0 0-3 0,-4-5-2-16,-6-3-1 0,-7-5 8 15,-3-3 18-15,0-1-3 16,-11 1 6-16,-13-1-6 15,-2-2-12-15,-3-3-6 16,1-3-1-16,4-3-1 16,7 2-3-16,6-3-5 15,8 0-18-15,3 0-26 16,0 0-52-16,1 0-39 16</inkml:trace>
  <inkml:trace contextRef="#ctx0" brushRef="#br0" timeOffset="73467.89">31380 12239 114 0,'0'0'33'16,"0"0"-33"-16,0 0-3 16,0 0 3-16,0 0 0 15,81 8 18-15,-64-8 31 16,4-11-4-16,0-5-28 15,1-4-9-15,-1-3-8 16,-4-7-2-16,-6-3 0 16,-8-3-1-16,-3 2-7 15,0 5 4-15,-6 10 6 16,-5 7 30-16,-1 11-18 0,-3 1-11 16,1 13-1-16,-2 20 4 15,-1 14 11-15,3 10 9 16,6-1-16-16,8-4-7 15,0-6 4-15,6-11-4 16,13-4 15-16,5-9-8 16,0-8-3-16,-1-8-2 15,0-6 10-15,0 0-3 16,0-18-7-16,2-15 3 16,2-12-2-16,-4-13-4 15,-2-12-1-15,-4-14-2 16,-6-12-4-16,-2-5-1 15,-3 1 4-15,-3 15 1 16,-3 24 3-16,0 26 34 16,0 22 18-16,0 13-18 0,0 5-34 15,-6 36-16-15,-3 18 16 16,-5 25 29-16,0 14-11 16,4 3-1-16,5-1-16 15,5-3 2-15,2-14-6 16,19-11 2-16,4-15-1 15,-1-10-2-15,-3-15-12 16,-5-10-31-16,-8-13-38 16,-4-9-29-16,-4-9-80 15</inkml:trace>
  <inkml:trace contextRef="#ctx0" brushRef="#br0" timeOffset="73747.17">31864 12171 400 0,'0'0'60'0,"0"0"-60"16,83-30-56-16,-31 13 54 15,1 1 2-15,-3-3 0 16,-3 5 2-16,-3 0-2 16,-10 5 0-16,-7 2 0 15,-9 3-16-15,-12 4-73 16,-6 0-32-16,0 0-35 0</inkml:trace>
  <inkml:trace contextRef="#ctx0" brushRef="#br0" timeOffset="76072.19">30440 11558 283 0,'0'0'0'0,"0"0"-63"16,0 0 62-16,96-10 1 15,-61 2 28-15,1-2 11 16,1 1-8-16,-3 2 4 16,-1 1-3-16,-3-1-12 15,-3 3 0-15,1-1-3 16,-2 0 0-16,-3-1-1 16,-5-2 5-16,-1 3-5 0,-7 1-5 15,-2-1-4-15,-4 3-5 16,2-2-1-16,-5 4-1 15,1 0-5-15,-2-2-15 16,0 2-13-16,5 0-28 16,4 0-46-16,7 0-56 15</inkml:trace>
  <inkml:trace contextRef="#ctx0" brushRef="#br0" timeOffset="106869.97">8060 16598 23 0,'0'0'36'0,"0"0"3"15,0 0-2-15,0 0 0 0,0 0-1 16,0 0-1-16,0 0-8 16,0 0 4-16,0 0 2 15,0 0-8-15,0 0-9 16,0 0-7-16,0 0-4 15,0 13 2-15,0 10 30 16,0 6 4-16,0 8 1 16,0 6-3-16,0 3-8 15,0 7 1-15,0 0-7 16,-4 0 7-16,-2 1-6 16,2-6-9-16,-1-8-3 15,1-7-2-15,2-2-3 16,-1-9-7-16,0-6 5 0,3-4-7 15,-3-7-4-15,3-2 3 16,0-1-14-16,0-2-23 16,0 0-34-16,0 0-29 15,0-6-29-15,12-23-85 16</inkml:trace>
  <inkml:trace contextRef="#ctx0" brushRef="#br0" timeOffset="107728.4">9372 16783 189 0,'0'0'2'0,"0"0"-2"16,0 0 0-1,106-40 54-15,-66 28-12 0,8 5-12 16,0 1-11-16,-1 6 0 16,0 0 7-16,-10 2-10 15,-7 14-7-15,-9 6-2 16,-15 6 2-16,-6 8 32 16,-9 7-5-16,-29 9-9 15,-14 2-8-15,-9-2 1 16,-2-3-5-16,5-9 14 15,12-13 18-15,11-7 7 16,13-9-22-16,12-5-5 16,7-5-21-16,3-1-5 15,0 0-1-15,0 0-7 0,19 0-4 16,11 0 11-16,15-1 18 16,18-9 8-16,8-2-9 15,8 0-8-15,0-1-8 16,-9 3-1-16,-7 3-2 15,-12 0-5-15,-14 4-24 16,-10 3-28-16,-12 0-55 16,-2 0-26-16,-4 0-41 15,0 0-82-15</inkml:trace>
  <inkml:trace contextRef="#ctx0" brushRef="#br0" timeOffset="108315.07">11799 16740 255 0,'0'0'43'0,"0"0"-43"15,94-53-23-15,-37 35 23 16,3 1 31-16,-5 5 2 16,-3 2-15-16,-6 6-7 15,-7 4 4-15,-10 0 4 16,-15 0-5-16,-12 5-11 16,-2 12-2-16,-30 12 25 0,-15 10-3 15,-1-1-11 1,3-3-2-16,19-9 11 0,11-4 1 15,13-1-21-15,3 2 2 16,26 5-5-16,13 1 4 16,7 0-4-16,3-6-5 15,-5-2-3-15,-10-6 10 16,-16-2-4-16,-12-3 2 16,-9 0 2-16,-9 3 3 15,-24 5 44-15,-12 1-3 16,-8 1-8-16,-2-4-7 15,-2-3 5-15,10-3-3 16,0 1-26-16,8-4-5 16,9-3-12-16,11-4-39 15,10 0-62-15,9-14-84 0</inkml:trace>
  <inkml:trace contextRef="#ctx0" brushRef="#br0" timeOffset="108900.9">14427 16637 49 0,'0'0'86'16,"0"0"-73"-16,0 0-11 15,0 0 60-15,0 0 14 16,0 0-30-16,-54-6-5 16,30 4-12-16,-7 2-4 15,-2 0 6-15,1 0-12 0,3 8 1 16,6 6-1-16,8 3-1 15,5 2-1-15,9 6-14 16,1 3 0-16,3 5-3 16,19-1-4-16,6 1 4 15,5 0 0-15,-2-2-3 16,-2-3-3-16,-7-2 4 16,-10-5 2-16,-9-5-4 15,-3-3 4-15,-7-1 12 16,-20 1 8-16,-8 2 7 15,-5-2-5-15,-2-2-6 16,1-7 20-16,3-1-12 16,7-3-17-16,9 0-7 15,8 0-2-15,10-1-34 0,4-19-60 16,10-5-86-16,26-8-156 16</inkml:trace>
  <inkml:trace contextRef="#ctx0" brushRef="#br0" timeOffset="109479.35">15172 16517 261 0,'0'0'14'0,"0"0"-14"0,0 0-13 16,0 0 13-16,0 0 55 16,-3 113 6-16,-4-60-23 15,3 1-17-15,4-8-5 16,0-7-13-16,0-13 2 16,14-9 2-16,2-5 1 15,1-8 5-15,5-4 14 16,4 0 12-16,10-12 2 15,9-13-19-15,1-8-6 16,2-3-8-16,-9 7-5 16,-13 10 2-16,-8 12 5 15,-12 5-4-15,-6 2-1 16,0 0 11-16,0 20 15 0,0 13 23 16,0 11-15-16,0 8-31 15,0 4-8-15,0 0-35 16,2-8-50-16,5-7-63 15,6-17-28-15,7-21-96 16</inkml:trace>
  <inkml:trace contextRef="#ctx0" brushRef="#br0" timeOffset="109772.57">17011 16435 328 0,'0'0'24'0,"0"0"-24"15,0 0 1-15,0 0 36 16,0 0 3-16,-99-10-10 15,84 27 12-15,0 9 5 16,6 8-19-16,5 9-20 0,4 6-1 16,0 4-6-1,1 0 1-15,13-1 2 0,2-2-4 16,-1-7 2-16,-2-7 0 16,-5-8-2-16,-6-10 3 15,-2-5-2-15,0-3-1 16,-11-2 9-16,-13 2 12 15,-9 1-7-15,-7-3-9 16,-2-2-4-16,0-6-2 16,5 0-2-16,6-2-21 15,4-12-37-15,9-9-57 16,11-7-56-16</inkml:trace>
  <inkml:trace contextRef="#ctx0" brushRef="#br0" timeOffset="110070.88">17266 16442 378 0,'0'0'26'0,"0"0"-7"15,130-21 41-15,-65 14 31 16,4 1-54-16,0 2-9 16,2-1-2-16,-5 2-5 0,-4 1-10 15,-10 0-7-15,-11 0-4 16,-13 0-2-16,-13 1-16 16,-8-2-29-16,-7-1-7 15,-1-3-14-15,-33-4-99 16,-20 1-155-16</inkml:trace>
  <inkml:trace contextRef="#ctx0" brushRef="#br0" timeOffset="113637.82">14476 16740 123 0,'0'0'20'0,"0"0"-20"0,0 0 1 16,0 0 34-1,0 0 10-15,0 0-34 0,-102-34-9 16,61 34 15-16,-7 4 2 15,-10 15-3-15,-3 3-1 16,-4 3 5-16,6 0 15 16,8-4 0-16,14-5-6 15,13-3-20-15,13-9-1 16,7-1-2-16,4 0-6 16,0-3-1-16,4 0-3 15,22 0 0-15,11 0 8 16,12 0 0-16,2-10-4 15,-2 1-10-15,-10 4 8 16,-15 5-9-16,-15 0-1 16,-9 0 2-16,0 8-8 0,-9 9 18 15,-9 5 38 1,1 0-23-16,4-2-4 0,6-3-4 16,5-4-6-16,2-2 0 15,0-5-1-15,8-2 0 16,17-4-1-16,9 0-7 15,12 0 8-15,4-7 0 16,-4-1-17-16,-12 4-23 16,-17 2 11-16,-14 2 14 15,-3 0 6-15,-29 11 9 16,-14 15 43-16,-9 8 17 16,-3 7-18-16,9-1 6 0,11-5-4 15,15-5-16-15,9-11-16 16,8-9-12-16,3-4-3 15,0-3-3-15,0-3 1 16,3 0-4-16,6 0-14 16,3-9 23-16,-3-9 3 15,-5-6-3-15,-4-3 0 16,0 3-8-16,-15 5 4 16,-7 8 4-16,-8 6 8 15,-6 5 18-15,-10 0-9 16,-5 13-1-16,2 2 10 15,10 0 11-15,15-6-2 16,15-4-20-16,9 1-15 16,5-1-17-16,22-1 4 15,15-1 12-15,19-3-25 0,9-4 24 16,7-15 2-16,-3-5 0 16,-13-2-6-16,-15-1-31 15,-18 5 3-15,-16 8 34 16,-12 7 6-16,0 5 37 15,-22 2-14-15,-11 0-23 16,-9 0 0-16,-3 13 2 16,4 3 7-16,9 0-9 15,13 3-6-15,13 6-55 16,6-6-131-16,10-8-112 16</inkml:trace>
  <inkml:trace contextRef="#ctx0" brushRef="#br0" timeOffset="116447.43">11568 16352 18 0,'0'0'0'0,"0"0"0"16,0 0 7-16,0 0 53 15,0 0-16-15,0 0-20 16,-3-21 1-16,3 20 5 15,0 1-3-15,0 0-11 16,0 0 1-16,0 0 0 16,0 0 0-16,0 0-5 0,0 0-1 15,-3 0 4 1,3 0 2-16,-3 0-2 0,0 0-11 16,2 0 4-16,-2 6-1 15,0 10 3-15,0 4 6 16,-3 6-11-16,-3 5 6 15,4 8 12-15,-1 8-1 16,0 9 1-16,-1 3 3 16,-3 9 1-16,-1 1-2 15,5 2-3-15,-4 2-12 16,1 3 8-16,-2-1-3 16,-2 2-3-16,4 3-3 15,-3 2-7-15,0-4 6 0,3-10-3 16,1-16 1-16,4-17 1 15,2-10 8-15,0-9 1 16,2-4 1-16,0-6-11 16,0-1-5-16,0-4-2 15,0-1 1-15,0 0-1 16,0 0 0-16,0 0 0 16,0 0-2-16,0 0 0 15,0 0-10-15,0 0-12 16,0 0-24-16,2-8-27 15,9-15-16-15,10-16-25 16,0-14-64-16</inkml:trace>
  <inkml:trace contextRef="#ctx0" brushRef="#br0" timeOffset="118776.48">11440 16318 149 0,'0'0'0'0,"0"0"-11"15,0 0 11-15,0 0 5 16,0 0 18-16,0 0-1 16,0 0 6-16,-3-6-5 15,3 5 0-15,0-1-6 16,0 1-3-16,0 1 2 15,7 0 7-15,10 0 1 16,8 0 5-16,11 0-10 16,10 0 3-16,11-3-7 15,11-1 4-15,13 0 0 16,10-3-12-16,6 0-1 16,7 0 2-16,1-2-5 0,2 1 3 15,-1 0 0-15,-3 0 0 16,-5-2-1-16,-7 1 4 15,-10 3-4-15,-12-1 0 16,-14 1 1-16,-10 0-6 16,-11 2 1-16,-12 2-1 15,-7 0 0-15,-9 2 3 16,-4-1 0-16,-2 1 8 16,0 0 13-16,0 0-3 15,0 0-10-15,0 0-1 16,0-3-3-16,0 3-5 15,0 0-1-15,1 0-2 16,-1 0 0-16,2 0 1 0,4 0 0 16,-2 0 1-1,4 0-1-15,4 0 4 0,1 0-1 16,1 5 2-16,-3 0-3 16,-2 0 2-16,-3-1 1 15,0 1-1-15,2 2-1 16,-1 2 2-16,2 7 8 15,0 5-3-15,4 6 0 16,-3 9 4-16,0 11 9 16,2 5-8-16,-2 12 6 15,-2 4-4-15,4 4-7 16,-5 2 2-16,1-5-3 16,0-4 0-16,-2-6 1 15,-1-6-5-15,0-2 0 0,-4-3 4 16,1-4 6-16,-2-6 2 15,0-7-2-15,0-3-11 16,0-3 0-16,-8 1 0 16,-3 0 4-16,-3 5-3 15,-4-4 0-15,-2 3 0 16,-2-2-2-16,-3-5 2 16,-5 1 0-16,-1-3-3 15,-4 1 1-15,-5-2-1 16,-2-1-2-16,-4 2 0 15,-2-3 0-15,-1 0 0 16,-6 0 0-16,-3-1 0 16,-5-4 0-16,-1-1 1 0,-2-3-1 15,0 1-1 1,-2 0 1-16,-2 0 0 0,1 3 0 16,5-1 0-16,6-1 0 15,6-2 0-15,7-5 1 16,6 2-1-16,3 0 0 15,2-2 0-15,4 2 0 16,3-3-4-16,0 1 4 16,2 0 0-16,6 0-1 15,3-2 1-15,0 2 0 16,4-2 1-16,-4 2-1 16,4-3 0-16,0-1 0 0,-1 0 1 15,3 0-1 1,0 0 0-16,6 0 1 0,-2 0-1 15,3 0 0-15,0 0-1 16,0 0 0-16,1 0 0 16,2 0-2-16,0 0 1 15,0 0 0-15,0 0 0 16,0 0-1-16,0 0 0 16,0 0 0-16,-1 0 1 15,1 0 0-15,0 0 0 16,-2 0 2-16,2 0-3 15,0 0 3-15,0 0-1 16,0 0 0-16,0 0 1 16,0 0 0-16,0 0-1 15,0 0 1-15,0 0 0 0,0 0-2 16,0 0 2-16,0 0 0 16,0 0-2-16,0 0 2 15,0 0-2-15,0 0 2 16,0 0-1-16,0 0 1 15,0 0-1-15,0 0 1 16,0 0-1-16,0 0 0 16,0 0 1-16,0 0-4 15,0 0-1-15,0 0-2 16,0 0 0-16,0 0 2 16,0 0 2-16,0 0-1 15,0 0 1-15,0 0-2 0,0 0-1 16,0 0 0-16,0 0 2 15,0 0 2-15,0 0 0 16,0 0-1-16,0 0 1 16,0 0-3-16,0 0-3 15,0 0 0-15,0 0 3 16,0 0 1-16,0 0 1 16,0 0 0-16,0 0-1 15,0 0 3-15,0 0 0 16,0 0-1-16,0 0-4 15,0 0-3-15,0 0-1 16,0 0-3-16,0 0-1 16,0 0 4-16,0 0 3 0,0 0 1 15,0 0 2 1,0 0-1-16,0 0 1 0,0 0 2 16,0 0 2-16,0 0 0 15,0 0 0-15,0 0-1 16,0 0 1-16,0 0 0 15,0 0-1-15,0 0 1 16,0 0-1-16,0 0 0 16,0 0 1-16,0 0 0 15,0 0 0-15,0 0 0 16,0 0 0-16,0 0 0 16,0 0 0-16,0 0-1 0,0 0 1 15,0 0 0 1,0 0-1-16,0 0-1 0,0 0 1 15,0 0-1-15,0 0 1 16,0 0-2-16,0 0 2 16,0 0 0-16,0 0-2 15,0 0-2-15,0 0-4 16,0 0-6-16,0 0-3 16,0 0 2-16,0 0 2 15,0 0-5-15,0 0-4 16,0 0-10-16,0 0-19 15,2 0-15-15,5 0-39 16,4-13 6-16,0-7-120 16</inkml:trace>
  <inkml:trace contextRef="#ctx0" brushRef="#br0" timeOffset="120246.9">12165 15587 10 0,'0'0'22'0,"0"0"2"0,0 0-2 16,0 0 6-16,0 0-11 16,0 0 32-16,-3-30-9 15,3 29-4-15,0-1 9 16,0 2-4-16,0 0-9 15,0 0-10-15,-2 0-10 16,1 0-3-16,-1 0 3 16,1 0 0-16,-1 0-2 15,-3 10 3-15,0 9 24 16,-1 4-3-16,0 6-14 0,0 1-7 16,1 1-7-1,0 0 3-15,2-2-1 0,1 1-2 16,2-4 7-16,0 3-11 15,0-5 2-15,0-2-2 16,0 0-1-16,0-7-1 16,0-2 2-16,0-4-2 15,0-6 0-15,0-1-2 16,0-1 2-16,0-1-2 16,0 0-1-16,0 0-2 15,0 0 1-15,0 0 4 16,0 0 0-16,0 0-3 15,-4 0 1-15,-5-12-11 16,-6-4-21-16,0-2 9 16,-3-1 0-16,1 5 25 0,4 4 0 15,3 5 0-15,1 1-2 16,0 4 1-16,6 0 0 16,1 0-3-16,-1 0-4 15,0 1-5-15,-1 16 10 16,-2 5 3-16,1 7 6 15,3-1-1-15,2 0-4 16,0-2-1-16,5-7 0 16,7-3 0-16,6-7 0 15,5-2 5-15,2-4 6 16,8-3 1-16,4 0 0 16,6 0 0-16,1-10-4 0,0-5-5 15,-5-3 0 1,-9-2 2-16,-5-1-4 0,-10 2 1 15,-6 4 2-15,-6 5 1 16,-3 5 2-16,0 2 0 16,0 3 0-16,0-2-7 15,0 2 0-15,0 0-13 16,0 0-13-16,0 0-19 16,-7 0-14-16,1 5-66 15,-6 7-51-15</inkml:trace>
  <inkml:trace contextRef="#ctx0" brushRef="#br0" timeOffset="122383.84">12620 15337 22 0,'0'0'29'0,"0"0"26"0,0 0-17 15,0 0-8-15,0 0 6 16,0 0-1-16,0 0-4 16,-3-19-1-16,3 19-11 15,0 0 2-15,0 0-5 16,-2 0-6-16,2 0-7 16,-1 11-2-16,-5 12 17 15,2 14 20-15,-7 10-7 16,3 8 4-16,-2 6-13 15,3 3 6-15,2 0-6 16,2-1-3-16,3-2-9 16,0-9 1-16,0-4 0 0,11-9-10 15,3-9 6 1,-1-7-4-16,1-7 0 0,0-2 0 16,-2-6-3-16,4 0 1 15,-2-4 3-15,2-2-1 16,-1-1 2-16,1-1-5 15,-4 0-7-15,0 0-6 16,-3 0 9-16,-3-9-5 16,-1-7-15-16,-2-6-38 15,-3-5-54-15,0-7-38 16,-5-1-51-16</inkml:trace>
  <inkml:trace contextRef="#ctx0" brushRef="#br0" timeOffset="122668.62">12416 15756 213 0,'0'0'0'16,"0"0"-18"-16,0 0 18 0,83-27 40 15,-52 19-18-15,-2 1-18 16,-4 1-4-16,1 3 1 16,-3 0-1-16,0 0-12 15,-3 2-32-15,-3 1-57 16,-2 0-3-16</inkml:trace>
  <inkml:trace contextRef="#ctx0" brushRef="#br0" timeOffset="122962.97">12756 15734 6 0,'0'0'33'0,"0"0"40"0,0 0-11 16,88 3-18-1,-51-9-5-15,3-6-3 0,-3 1-17 16,-7 1-14-16,-12 3-5 15,-9 3 2-15,-9 0 0 16,0 0 21-16,-22 2-16 16,-11 2-7-16,-1 0 0 15,-8 10 0-15,6 7 20 16,6 2 1-16,9-3 6 16,10 0-12-16,8-3-1 15,3-2-12-15,0-3 1 16,9-2 4-16,13-5 21 15,9-1-7-15,8 0-5 16,12-11-13-16,5-10-3 16,1-4-6-16,-3-3-9 0,-6 3 1 15,-14 3-7-15,-10 9 10 16,-14 7 4-16,-5 4 0 16,-4 2 0-16,-1 0 1 15,0 21 6-15,0 8 0 16,0 9 9-16,4-1-4 15,-4-1-3-15,0-8 6 16,0-7 3-16,0-7-1 16,0-7 9-16,-4-2 2 15,-5-2-2-15,-6 1-11 16,-7-1-8-16,-6-3-20 16,-4 0-23-16,1 0-7 0,1-10-21 15,3-8-16 1,5-4-63-16</inkml:trace>
  <inkml:trace contextRef="#ctx0" brushRef="#br0" timeOffset="123276.1">13357 15090 230 0,'0'0'0'16,"0"0"-48"-16,0 0 48 16,28 83 30-16,-25-38 16 15,-3 10 3-15,0 4 1 16,0 6-4-16,-10 0-22 15,-2 2-2-15,1-6-9 16,0-6-2-16,5-9-4 16,-2-8-4-16,8-8-1 15,0-8-2-15,0-5 0 16,0-7-6-16,0-2-15 0,0-1-28 16,0-5-39-1,0-2-32-15</inkml:trace>
  <inkml:trace contextRef="#ctx0" brushRef="#br0" timeOffset="123568.35">13330 15643 45 0,'0'0'209'16,"0"0"-209"-16,0 0 4 15,85-69-2-15,-42 49 50 16,5-1-11-16,-2 4-19 15,-2 3 4-15,-3 2-18 16,-5 3-8-16,-9 2-1 16,-9 6-10-16,-8 1-47 0,-5 0-40 15,-5 0-89-15</inkml:trace>
  <inkml:trace contextRef="#ctx0" brushRef="#br0" timeOffset="127374.23">7532 17638 7 0,'0'0'23'16,"0"0"-2"-16,0 0 4 16,0 0-3-16,0 0 0 15,0 0 5-15,0 0 4 0,0 0-3 16,0 0-5-16,0 0-7 16,0 0 5-16,0-1-5 15,0-2 4-15,6-1-1 16,11-2 3-16,7-2-7 15,7-3-3-15,8-2 6 16,10-4-6-16,5-4 1 16,8-3 1-16,2 0-5 15,8-1 3-15,0 5-4 16,2 1-2-16,-8 3-5 16,-8 0 1-16,-13 5-2 15,-12 2 0-15,-6 2 0 0,-11 4 1 16,-10 0-1-16,-3 3 1 15,-3 0 1-15,0 0 5 16,0 0 2-16,0 0-8 16,0 0-1-16,0 0-1 15,0 0-3-15,0 0-1 16,0 0-9-16,0 0-16 16,0 0-37-16,0 10-30 15,0 3-39-15</inkml:trace>
  <inkml:trace contextRef="#ctx0" brushRef="#br0" timeOffset="128228.29">7686 17881 63 0,'0'0'48'0,"0"0"-48"0,0 0-58 15,0 0 58-15,0 0 72 16,0 0-40-16,103-41-4 16,-63 21 4-16,14-1 3 15,10-5 9-15,8 1-15 16,5 1 8-16,-5 4-17 16,-9 3-11-16,-13 4-9 15,-12 3 0-15,-13 4 1 16,-7 3 1-16,-12 2-2 15,-3 1 0-15,-3 0 3 16,0 0 22-16,0 0 3 0,0 0-8 16,0 0-4-1,0 0-4-15,0 0-5 0,0 0-5 16,0 0-2-16,0 0-2 16,0 0-1-16,0 0 1 15,0 0 2-15,0 0 0 16,0 0-1-16,0 0 1 15,0 0-1-15,0 0 1 16,0 0 3-16,0 0-3 16,0 0 0-16,0 0-1 15,0 0 1-15,0 0-1 16,0 0 1-16,0 0-1 0,0 0 1 16,0 0 0-1,0 0 0-15,0 0 0 0,0 0 0 16,0 0 0-16,0 0 0 15,0 0 1-15,0 0-1 16,0 0 0-16,0 0 0 16,0 0-1-16,0 0 2 15,0 0 0-15,0 0 0 16,0 0-1-16,0 0 0 16,0 0 0-16,0 0 0 15,0 0 0-15,0 0 0 16,0 0 0-16,0 0 0 15,0 0 0-15,0 0 0 16,0 0 0-16,0 0-1 0,0 0 1 16,0 0-1-16,0 0 1 15,0 0 0-15,0 0-1 16,0 0 1-16,0 0 0 16,0 0 0-16,0 0-2 15,0 0 1-15,0 0 0 16,0 0 0-16,0 0 0 15,0 0 0-15,0 0-1 16,0 0 1-16,0 0 1 16,0 0 0-16,0 0 0 15,0 0-1-15,0 0 1 16,0 0-2-16,0 0-1 16,0 0-1-16,0 0-4 0,0 0-4 15,0 0-6 1,0 0-19-16,0 0-26 0,1 0-34 15,4 0-89-15</inkml:trace>
  <inkml:trace contextRef="#ctx0" brushRef="#br0" timeOffset="129150.85">9611 17548 28 0,'0'0'35'0,"0"0"6"16,0 0-4-16,0 0 2 16,0 0 0-16,0 0-4 0,0 0-1 15,12-9-3-15,7-1-1 16,12-5-3-16,10 0-8 16,11-8-4-16,6 1-2 15,6-2-2-15,3 0-3 16,-1 1-2-16,-3 5 0 15,-5 0-4-15,-9 5-2 16,-10 4 0-16,-9 4-2 16,-11 2 0-16,-10 3-5 15,-9 0-14-15,0 0-16 16,-18 4-55-16,-19 15 3 16,-14 4-117-16</inkml:trace>
  <inkml:trace contextRef="#ctx0" brushRef="#br0" timeOffset="129184.76">9755 17593 124 0,'0'0'2'0,"0"0"4"16,0 0 12-16,94-14 70 15,-58-1-37-15,5-1-9 16,6-2-4-16,4 0-4 15,3-1-4-15,-2 1-10 0,-6 4-7 16,-6 2-5-16,-10 5-7 16,-10 2-1-16,-7 2-1 15,-4 2-14-15,-3-3-20 16,3-2-45-16,1 0-40 16,7-2-104-16</inkml:trace>
  <inkml:trace contextRef="#ctx0" brushRef="#br0" timeOffset="130009.96">15120 17440 218 0,'0'0'11'0,"0"0"-11"16,0 0-13-16,0 0 13 16,0 0 60-16,0 0-32 15,102-73-4-15,-65 57-6 16,6-1 12-16,1 1-6 15,5 2-15-15,4-3-3 16,3 0-5-16,4 2 2 16,-5 2-3-16,-8 2 0 15,-14 5-17-15,-15 4-33 16,-12 0-36-16,-6 2-100 0</inkml:trace>
  <inkml:trace contextRef="#ctx0" brushRef="#br0" timeOffset="130299.15">15293 17442 143 0,'0'0'50'16,"0"0"-50"-16,0 0-45 15,0 0 45-15,0 0 85 16,83-28-37-16,-47 10-23 15,3-2-6-15,5-1-5 16,2 1-4-16,0 0-10 0,-1 3-3 16,-5 0-22-16,-1 4-27 15,-4 3-37-15,-3 0-38 16</inkml:trace>
  <inkml:trace contextRef="#ctx0" brushRef="#br0" timeOffset="130896.7">16991 17242 39 0,'0'0'24'0,"0"0"-2"0,0 0 63 16,0 0-24-16,0 0-31 15,0 0-6-15,31-5 2 16,-12-3 5-16,7 0-10 15,9-4-7-15,12 1 0 16,11-7 2-16,10 4-4 16,0-3-2-16,1 4-3 15,-8 3-4-15,-12 2-3 16,-13 3-4-16,-12 4-12 16,-15 1-33-16,-9 0-40 15,-12 0-79-15</inkml:trace>
  <inkml:trace contextRef="#ctx0" brushRef="#br0" timeOffset="131184.92">16912 17475 82 0,'0'0'48'0,"0"0"-48"16,81-7 0-16,-33-6 45 15,8-4 53-15,8 2-50 16,2-2-24-16,2 0-5 0,-6 2 13 16,-10 4-22-1,-7 2-7-15,-8 0 1 0,-6 4-2 16,-7 0-2-16,-7 1-2 16,-6 2-3-16,-6 2-14 15,-5 0-25-15,0 0-15 16,0 0-9-16,0 0-33 15</inkml:trace>
  <inkml:trace contextRef="#ctx0" brushRef="#br0" timeOffset="133516.01">18834 16831 5 0,'0'0'1'16,"0"0"25"-16,0 0 8 0,0 0-7 16,0 0 2-16,0 0-2 15,0 0 3-15,0 0-5 16,0 5-1-16,0 10 16 15,0 5-8-15,0 6-5 16,0 7-2-16,0 8 10 16,-4 8 4-16,-1 8-13 15,-1 8-8-15,0-2 31 16,0 6-21-16,3-2-9 16,0-8-4-16,3-8-7 15,0-13-5-15,7-9 1 16,5-11-3-16,5-6 1 15,1-5-2-15,4-4 0 16,8-3 1-16,7 0 5 0,8-16-6 16,-2-4-13-16,1-7-24 15,-7-1-10-15,-9-6-26 16,-10-3-14-16,-13-3-27 16,-5 1-76-16</inkml:trace>
  <inkml:trace contextRef="#ctx0" brushRef="#br0" timeOffset="134104.57">18615 17219 160 0,'0'0'25'16,"0"0"-25"-16,0 0-75 15,0 0 75-15,102-65 68 16,-61 48-24-16,6 3-29 16,1-4 6-16,4 5 14 15,-2 2-4-15,-4 7-16 16,-6 4-15-16,-7 0 1 16,-6 15-1-16,-5 6 4 15,-3 3 10-15,-5 4 18 16,-3-1 0-16,-3 0-9 15,-5 2-12-15,-1-5 0 16,-2-8 9-16,0-4-14 16,0-8-3-16,0-3 1 0,0-1 2 15,0 0 0-15,0 0 1 16,0 0 6-16,0-7 6 16,0-14 0-16,4-11-19 15,2-12-17-15,5-5 13 16,4-5-1-16,4 0-36 15,2 9-29-15,4 13-21 16,-1 9 9-16,3 12-79 16</inkml:trace>
  <inkml:trace contextRef="#ctx0" brushRef="#br0" timeOffset="134680.04">19744 16926 199 0,'0'0'34'0,"0"0"-28"16,0 0-6-16,0 0 87 15,0 0-35-15,0 0-39 16,-51 22-8-16,23 10 16 16,-1 6 8-16,4 4-3 15,6 2-9-15,5 1 5 16,6 0-9-16,6-8-10 15,2-5-3-15,0-14-2 16,6-9-4-16,4-7 5 0,7-2 1 16,5-5 0-16,9-15 23 15,7-10-15-15,5-5-2 16,-1 5-6-16,-6 3-4 16,-9 7-1-16,-11 12 1 15,-9 4 3-15,-4 4-1 16,-3 0-1-16,0 0 1 15,3 0 2-15,2 12 7 16,5 5 11-16,1 0 2 16,1-3-17-16,2-4 0 15,-1-3-3-15,0-5-4 16,-3 1 0-16,1-3-14 0,-1 0-19 16,-2 0 13-16,1-9-65 15,1-12-41-15,-3-8-108 16</inkml:trace>
  <inkml:trace contextRef="#ctx0" brushRef="#br0" timeOffset="134973.4">20103 16799 270 0,'0'0'16'0,"0"0"-16"15,0 0 0-15,0 0 14 16,0 0-2-16,0 0-9 15,53 38 5-15,-38 0 22 16,0 7 19-16,-4 3-35 0,-2 2 2 16,-1-9-11-16,-2-10-2 15,-2-12-1-15,1-11 3 16,-4-6 3-16,1-2 6 16,1 0 5-16,1 0 25 15,9-15-1-15,7-12-21 16,10-8-4-16,7-8-12 15,9 0-3-15,6 5-3 16,3 7 0-16,-2 13 6 16,-7 10 1-16,-8 8 0 15,-10 0-6-15,-8 6 4 0,-4 12 1 16,-1 6 19 0,1 5 18-16,-1 0-13 0,1-6-22 15,-2-7-8-15,-2-10-1 16,-2-1 1-16,1-5 0 15,-1 0-6-15,1 0-11 16,2 0 3-16,0-8 4 16,7-4-20-16,-4-4-24 15,4-3-38-15,-5 5-36 16,-4 3-8-16,-5 5-33 16</inkml:trace>
  <inkml:trace contextRef="#ctx0" brushRef="#br0" timeOffset="138460.23">18587 17899 16 0,'0'0'28'0,"0"0"14"15,0 0-8-15,0 0-6 16,0 0-9-16,0 0-10 15,0 0 0-15,0 0 10 16,0 0 9-16,0 0 6 0,0 0-6 16,3-1-4-16,11-8 9 15,10-1-1-15,7-7 0 16,8 4-12-16,7-6-5 16,5 2-5-16,6 1-4 15,4-1 0-15,2 3 1 16,1-2 1-16,-1 2 1 15,-1 1-4-15,-2-2 0 16,1 2 0-16,-3 3-2 16,-6 0-1-16,-4-1-2 15,-5 1 2-15,-4 0-1 16,-5 2 1-16,-1-1 1 0,-4 2-2 16,0-1-1-16,1 0 1 15,0-1-1-15,0 1 0 16,0 0 0-16,-2 2-1 15,0-3 2-15,1 0-1 16,-1 2 0-16,0 1 0 16,-3 0 0-16,0 0-1 15,0 0 1-15,2 0 0 16,0 0 0-16,2 3 1 16,1-6-1-16,2 2 1 15,1-1-1-15,-2 2-1 16,0 0 1-16,1 0 0 15,-1-2 1-15,-1 1-1 0,1 0-1 16,-1 0 1 0,0 2 0-16,0-2 0 0,-4 1 0 15,2 0 0-15,0 2 1 16,-1 0-1-16,-1 2-1 16,1-3 1-16,-1 0 0 15,-3 1 1-15,3 0-2 16,1-2 1-16,3-1 0 15,1-5 1-15,2 2-1 16,0-1 2-16,1 1-2 16,-6 1-2-16,1 2 2 15,-4-1 0-15,-3 3 1 0,-5 2-1 16,-2-2 0-16,-5 0 1 16,-1 4-1-16,-2-5 2 15,1 2 2-15,3-1 0 16,2-2-1-16,2 0-3 15,3-3 2-15,0 1-2 16,1-1 0-16,-1-1 1 16,-2 1-1-16,-1 1 0 15,-4 2 0-15,-4-1 1 16,2 1 0-16,-3-2-1 16,0 0 2-16,0-4 0 15,0-2-1-15,3-4-1 16,-2-3-1-16,1-6-2 15,1-3 0-15,-2-3-4 16,1-7 1-16,-1-4-7 0,-1-8 2 16,1-4 4-16,-4-8-2 15,0-9-1-15,-3-4-9 16,0 0 15-16,-7 1-3 16,-15 0 0-16,-8 5-1 15,-3 10 6-15,0 12 2 16,0 16 1-16,6 15 2 15,5 6 3-15,7 9-3 16,2 1-3-16,2 0 5 16,1 3-4-16,-1 0-1 0,-2 0 0 15,-6 0-2 1,-4 3 2-16,1 3 0 0,-7 1 0 16,-2 0 1-16,-6-1 0 15,-2-1-1-15,-6 2-1 16,-10-2-2-16,-9 3-1 15,-12 1-1-15,-8 1-2 16,-8 5-4-16,-8 3 1 16,-8 3 4-16,-8 4 0 15,-8 2-3-15,-3 0 4 16,-1 0-4-16,6 2 9 16,4-4 1-16,6-3 2 15,12-2-3-15,11-2 0 16,11-2 0-16,12-3-1 15,5 2 1-15,7-5-2 0,8-1 1 16,7 1 1-16,5-1-1 16,3 0-1-16,2-2-9 15,1-3-7-15,4 0 8 16,5-1 7-16,-2-2 3 16,6-1 0-16,-1 0 0 15,3 0 0-15,2 0 0 16,3 0 0-16,4 0 4 15,2 0-3-15,1 0-1 16,-1 0 0-16,2 0 0 16,0 0 0-16,0 0 4 15,0 0 3-15,0 0-5 0,0 0-1 16,0 0 2-16,0 0-1 16,0 0-2-16,0 0 0 15,0 0 0-15,0 9 0 16,0 5 0-16,0 4 5 15,0 6 1-15,0 3-4 16,0 1 0-16,0 3 3 16,-1 0 3-16,1 3-5 15,0 5-1-15,0 1 2 16,0 3 2-16,0 1-2 16,0 2-2-16,0 0-1 15,0 1-1-15,0-5 3 16,0-2 1-16,0-5-4 15,-2-3 1-15,-3 1 3 16,-1-2-2-16,1-2 0 0,-1 2 1 16,1 2 0-16,1-3 2 15,0 1 3-15,1-5-4 16,1-2-1-16,2-2 1 16,0-1-3-16,0-2 1 15,0 0 0-15,0-2 0 16,0-1-1-16,0-3 1 15,0 0 1-15,0 0-1 16,0 1 5-16,0-3-3 16,0 1 0-16,0-2 1 15,0 0 0-15,0-3-4 16,0-2 4-16,0-1-4 0,0-4-1 16,0 0 0-16,0 0 1 15,0 1 0-15,0-1-1 16,0 0 0-16,0 0 0 15,0 0 0-15,0 0 0 16,2 0 1-16,-2 0-1 16,0 0 0-16,0 0 0 15,0 0 0-15,0 0 3 16,0 0-2-16,0 0-1 16,0 0 0-16,0 0 1 15,0 0-1-15,0 0 1 16,1 0 1-16,-1 0-1 15,0 0 0-15,0 0-1 0,0 0-1 16,0 0 1-16,0 0 0 16,0 0-3-16,2 0-5 15,2 0-17-15,3-5-42 16,6-15-54-16,9-14 13 16</inkml:trace>
  <inkml:trace contextRef="#ctx0" brushRef="#br0" timeOffset="140777.29">21467 16601 5 0,'0'0'25'0,"0"0"18"16,0 0 2-16,0 0-4 16,0 0-6-16,0 0-3 15,0 0-8-15,0 3-10 16,0 3-2-16,0 5 18 15,0 5 3-15,0 6-14 16,0 4-1-16,-1 1-7 0,-2 3 9 16,0-5-6-16,1 0-8 15,2-5-1-15,0-3-2 16,0-4-1-16,0-4 0 16,0-5-1-16,0-1 0 15,2 0-1-15,4-3 1 16,1 0 13-16,9 0 18 15,10-10-11-15,11-12 4 16,13-12-12-16,15-7-7 16,16-11-1-16,13-10-1 15,13-6-4-15,5-4 1 0,3 1-1 16,-2 8 2 0,-5 8 0-16,-11 8-1 0,-12 12 3 15,-15 7-3-15,-10 8 0 16,-13 7 4-16,-9 3-4 15,-12 4 4-15,-11 6-4 16,-6-2-1-16,-6 2 1 16,-3 0-1-16,0 0 3 15,0 0 4-15,0 0-2 16,0 0-4-16,0 0 0 16,0 0-1-16,0 0 0 15,0 0-1-15,0 0 1 16,0 0 0-16,0 0 0 0,0 0-1 15,0 0 1 1,0 0 1-16,0 0-1 0,0 0 0 16,0 0 0-16,0 0 0 15,0 0 1-15,0 0-1 16,0 0-1-16,0 0-1 16,0 0 2-16,0 0-1 15,0 0 1-15,0 0-1 16,0 0 1-16,0 0-2 15,0 0 2-15,0 0-1 16,0 0 1-16,0 0 1 16,0 0-1-16,0 0 0 15,0 0 0-15,0 0 0 16,0 0 0-16,0 0 0 0,0 0 2 16,0 0-2-16,0 0 0 15,0 0 0-15,0 0-2 16,0 0 4-16,0 0-4 15,0 0 2-15,0 0 0 16,0 0 0-16,0 0 0 16,0 0-1-16,0 0 1 15,0 0-1-15,0 0 1 16,0 0 0-16,0 0 0 16,0 0-2-16,0 0 1 15,0 0-1-15,0 0 0 16,0 0 1-16,0 0 1 15,0 0-4-15,0 0 2 16,0 0 1-16,0 0 0 16,0 0 1-16,0 0-2 0,0 0 1 15,0 0 0-15,0 0 1 16,0 0-2-16,0 0 1 16,0 0 1-16,0 0-2 15,0 0 2-15,0 0 0 16,0 0 0-16,0 0 0 15,0 0 0-15,0 0 0 16,0 0 2-16,0 0-2 16,0 0 0-16,0 0 0 15,0 0 0-15,0 0-2 0,0 0 2 16,0 0-1 0,0 0 2-16,0 0-1 0,0 0 0 15,0 0 2-15,0 0-2 16,0 0 0-16,0 0 0 15,0 0 0-15,0 0 1 16,0 0-1-16,0 0-1 16,0 0 1-16,0 0 0 15,0 0 0-15,0 0 0 16,0 0 0-16,0 0 0 16,0 0 0-16,0 0 0 15,0 0 0-15,0 0 0 16,0 0 0-16,0 0 1 15,0 0-2-15,0 0 2 16,0 0-2-16,0 0 1 0,0 0 0 16,0 0 0-1,0 0 0-15,0 0-2 0,0 0 1 16,0 0 1-16,0 0 0 16,0 0 0-16,0 0 0 15,0 0 0-15,0 0 0 16,0 0 0-16,0 0 1 15,0 0-1-15,0 0 0 16,0 0 0-16,0 0 0 16,0 0 0-16,0 0 2 15,0 0-2-15,0 0-2 16,0 0 2-16,0 0 0 0,0 0 0 16,0 0 2-16,0 0-2 15,0 0 0-15,0 0 0 16,0 0 0-16,0 0 0 15,0 0 0-15,0 0 1 16,0 0-1-16,0 0 0 16,0 0 0-16,0 0 0 15,0 0 0-15,0 0 0 16,0 0 0-16,0 0 0 16,0 0 0-16,0 0-1 15,0 0-1-15,0 0 1 16,0 0-1-16,0 0-3 15,0 0-2-15,0 0-3 0,0 0-9 16,0 0-15 0,-1 5-32-16,-10 7-22 0,-5 2-32 15</inkml:trace>
  <inkml:trace contextRef="#ctx0" brushRef="#br0" timeOffset="141685.07">22047 16887 10 0,'0'0'35'0,"0"0"15"15,0 0-6-15,0 0 6 16,0 0-10-16,0 0-7 0,-3-10-12 16,3 10-5-16,0 0-8 15,0 0-4-15,0 0 0 16,0 0 5-16,16 0 22 15,6 0 9-15,11 0-2 16,13 0-18-16,11 0-5 16,13-9-4-16,4-5-3 15,2-3-3-15,-6-2-4 16,-8 0-1-16,-13-1-4 16,-7-4-6-16,-13-5-3 15,-7-4-5-15,-8 1 6 16,-9 7 4-16,-5 5 8 15,0 10 7-15,0 8 11 0,0-1 4 16,0 3-6-16,0 0-13 16,0 0-3-16,0 9-7 15,0 18 7-15,1 9 9 16,5 9 11-16,5-1-11 16,-2-1-6-16,0-10-2 15,-5-3-1-15,-2-7 0 16,-2-5 0-16,0-4 2 15,-5-4 2-15,-11-1-3 16,-13-1 3-16,-7-2-4 16,-7-1-2-16,-3-4-1 15,1-1-6-15,6 0-2 0,7 0-4 16,5-4-3-16,10 0-21 16,4 4-32-16,8-4-14 15,5 2-21-15,0-2-44 16</inkml:trace>
  <inkml:trace contextRef="#ctx0" brushRef="#br0" timeOffset="142268.04">23281 16683 17 0,'0'0'0'0,"0"0"-16"0</inkml:trace>
  <inkml:trace contextRef="#ctx0" brushRef="#br0" timeOffset="142864.45">23281 16683 11 0,'0'0'39'0,"11"51"15"16,-7-29-29-16,0 3 2 16,0-2 1-16,-1-3-19 15,-2-1 9-15,-1-4 1 16,3-4-4-16,-1-3-12 15,-1-4 0-15,1-4 0 16,-1 3 0-16,1-3 3 16,1 0 12-16,7 0 24 15,5-3-2-15,10-14 12 0,13-5-27 16,12-11-13-16,11-7-4 16,11-5-1-16,7-6-4 15,3-2-1-15,3 0-1 16,-3 3 0-16,-7 12-1 15,-11 8 7-15,-12 10-1 16,-13 5 7-16,-9 6-1 16,-8 2-3-16,-7 6 5 15,-6 0-5-15,-4-1-5 16,-5 2-1-16,0 0 1 16,0 0 3-16,0 0 0 15,0 0-6-15,0 0 5 16,0 0-5-16,0 0 1 15,0 0-1-15,0 0-1 16,0 0 0-16,0 0 0 0,0 0 0 16,0 0 0-16,0 0 1 15,0 0-1-15,0 0 4 16,0 0-3-16,0 0-1 16,0 0 1-16,0 0-1 15,0 0 0-15,0 0 2 16,0 0-2-16,0 0 1 15,0 0-1-15,0 0 2 16,0 0-2-16,0 0-3 16,0 0 3-16,0 0 0 15,0 0-2-15,0 0 1 16,0 0-8-16,0 0-5 0,0 0-7 16,0 0-13-16,0 0-35 15,0 0-49-15,0 0-39 16</inkml:trace>
  <inkml:trace contextRef="#ctx0" brushRef="#br0" timeOffset="144608.45">14234 15739 73 0,'0'0'6'0,"0"0"-6"16,0 0 0-16,0 0 2 15,0 0 29-15,0 0 1 16,0 0-8-16,9-15 7 16,-9 15 0-16,0 0-7 15,0 0-9-15,-7 0 1 16,-8 0-13-16,-8 0 2 15,-5 0-2-15,-6 0 2 16,-5 0-2-16,-4 3 0 16,-2 4 4-16,-3 0 4 15,-1 4 4-15,0 0 0 16,2 0-8-16,0 3 6 0,3 2 2 16,3 0 1-1,0 1 5-15,5 2 0 0,1 2-9 16,3 1-5-16,4 0 7 15,7 0-8-15,5-2-4 16,1 4 0-16,4 5 5 16,-2 1-5-16,1 1 1 15,-1 1-3-15,-1-1 4 16,2 0 0-16,-1 2-3 16,2-1 5-16,2-1-2 15,-1-1 2-15,4-6-3 16,0-2-2-16,0-5 2 0,0-1-3 15,2-6 0-15,1-3 0 16,1-2 0-16,-1-2 0 16,3-2-1-1,0-1-2-15,-1 0-6 0,1 0-11 16,0 0-14-16,0 0-14 16,0 0-27-16,-3 0 0 15,-3-1-40-15</inkml:trace>
  <inkml:trace contextRef="#ctx0" brushRef="#br0" timeOffset="144909.23">13236 16260 50 0,'0'0'45'16,"0"0"8"-16,0 108-3 15,0-64-16-15,0-1-15 16,0-4 11-16,0-2-11 16,1-7-4-16,6-11-9 15,-1-6-1-15,0-8 7 16,2-3 5-16,3-2 24 16,7 0 0-16,1-2-22 15,11-12 11-15,3-7-16 16,10-2-2-16,0-3-6 15,2 2-4-15,-5 2-1 16,-7 3-1-16,-6 3 0 0,-7 8-1 16,-4 0 1-16,-9 5 0 15,-2 3-4-15,-5 0-4 16,0 0-8-16,0 0-15 16,0 0-29-16,0 0-35 15,0 11-47-15,-11 6-16 16</inkml:trace>
  <inkml:trace contextRef="#ctx0" brushRef="#br0" timeOffset="149467.69">21701 17958 10 0,'0'0'25'0,"0"0"7"15,0 0 0-15,0 0 0 16,0 0-2-16,0 0 3 15,0 0-2-15,9 0-4 16,-3 0-5-16,2 0-10 16,5-2 2-16,1 1 3 15,5 1-1-15,5-3-3 16,1 2 6-16,8-1-3 16,3-1-1-16,4-1-3 0,5-1 3 15,6-1 2-15,5 0-3 16,7-4 2-16,6 0-1 15,7 0 6-15,1 1 2 16,2 2 0-16,-4 1-12 16,-5 1 2-16,-3-1 6 15,-7 4-8-15,-6 1-2 16,-7 1 0-16,-8 0 1 16,-7 0-3-16,-6 0 2 15,-5 0 4-15,-4 0-1 16,-3 0-3-16,-3-3 2 0,-2 3-2 15,-3 0-3-15,-3 0-4 16,-2 0-2-16,-1 0 2 16,0 0-1-16,0 0 1 15,0 0-2-15,0 0 0 16,0 0 0-16,0 0 0 16,0 0-1-16,0 0-1 15,0 0-3-15,0 0-8 16,0 0-9-16,0 0-9 15,0 0-15-15,0 0-27 16,0 0-15-16,0-4-15 16,0-8-31-16</inkml:trace>
  <inkml:trace contextRef="#ctx0" brushRef="#br0" timeOffset="150054.53">22846 17685 88 0,'0'0'36'16,"0"0"-36"-16,0 0 0 15,0 0 17-15,0 0 49 16,0 0-36-16,89 6 0 0,-62 7 7 15,3 2-8-15,-3 3-3 16,1 5-2-16,-4 0-15 16,-5-1 2-16,-4-2 9 15,-6-2 5-15,-6-2-11 16,-3-2 3-16,0 1-4 16,-13 2-3-16,-9 3 6 15,-4 0 0-15,-10-1-5 16,1 1-3-16,-3-4 0 15,-1-1 4-15,3 0-5 16,4-4-1-16,3-1 0 16,7-3-4-16,4-2-2 15,9-1 0-15,3-1-1 0,5-3 1 16,1 0-7-16,0 0-12 16,0 0-27-16,0 0-9 15,0 0-11-15,0 0-17 16,3 0-1-16,7-8-49 15</inkml:trace>
  <inkml:trace contextRef="#ctx0" brushRef="#br0" timeOffset="151559.7">23933 16218 75 0,'0'0'14'0,"0"0"-14"16,0 0 0-16,0 0 24 16,0 0 19-16,-71-76-19 15,63 63-5-15,-1-1-11 16,3 0 24-16,2 0-9 15,-1 1-2-15,4-2-10 16,-1 0-3-16,2 0 2 16,0-4 5-16,0-2-12 15,6-5 10-15,11-3-4 0,5-1-8 16,7-1 8 0,2 5 3-16,3 2-3 0,2 3-2 15,4 2-2-15,2 4 0 16,1 2 3-16,2 4-2 15,-5 4 7-15,-2 5-10 16,-3 0 3-16,-8 0-3 16,-1 0 0-16,-4 11 0 15,-3 2 4-15,-4 2 2 16,2 5 8-16,-5 3-8 16,-2 2 23-16,0 4-10 15,-2 5 7-15,-2 3-6 0,-1 4-9 16,-2 4-1-1,-2 2-2-15,-1 12 0 0,0 6-7 16,0 6 6-16,0 2-1 16,0 1-8-16,0-3 4 15,-4 3-3-15,-1 1-2 16,2-2 4-16,3-8-2 16,0-4 0-16,0-11-2 15,6-6 5-15,10-7-5 16,4-4 0-16,5-3 0 15,5-4 3-15,6-5-2 16,5-6-1-16,4-4 3 16,9-5 0-16,3-3 2 15,1-3-3-15,-1 0 4 16,-4-3-6-16,-5-10 0 0,-8-2 0 16,-8-4 3-1,-7-1 9-15,-6-4-10 0,-10 1-2 16,-7-1-1-16,-2 1-5 15,-6 2-5-15,-15 6-15 16,-6 3-11-16,-3 7 10 16,-2 5 15-16,-4 0 6 15,-2 10 5-15,2 12 1 16,-1 13 0-16,3 16 4 16,3 17 4-16,-1 19-3 0,6 16 0 15,4 10-1 1,6 6-2-16,7-10 3 0,6-4 4 15,2-13-4-15,1-9 4 16,0-9 9-16,-3-11-2 16,-5-6-6-16,1-8-1 15,-2-4 0-15,-4-8-3 16,-3-5 5-16,-1-6 1 16,-4-1-5-16,-5-2-4 15,-5-1 1-15,-3-2-3 16,-5 0-1-16,2-7 0 15,2-5 1-15,1-6-1 16,1-2-4-16,2 0-4 16,1-3-6-16,2-11-12 15,4-8-7-15,3-5-29 0,6-9-2 16,6-11-26 0,9-12-29-16,0-11-18 0</inkml:trace>
  <inkml:trace contextRef="#ctx0" brushRef="#br0" timeOffset="151854.84">25296 16974 44 0,'0'0'75'15,"0"0"-63"-15,0 0-11 16,0 0 24-16,0 0 41 15,-97 85-15-15,67-42-17 16,1 9 9-16,0 5-3 16,4 2-4-16,5 2-10 0,6-5-14 15,8-10-10 1,6-14 0-16,0-14-1 0,0-9-2 16,2-6 4-16,7-3 1 15,3 0 22-15,4 0 3 16,5-16 3-16,9-12-9 15,4-11-12-15,-1-8-4 16,-6-1-2-16,-5 1-3 16,-11 6 2-16,-8-1 1 15,-3 7-5-15,0 6 3 16,-15-1-1-16,-8 7-2 16,0 5-12-16,-3 3-19 15,-2 4-27-15,1 4-27 16,-2 1 3-16,6 4-26 0,2 0-61 15</inkml:trace>
  <inkml:trace contextRef="#ctx0" brushRef="#br0" timeOffset="152429.31">25312 16936 23 0,'0'0'1'15,"0"0"43"-15,0 76 54 16,0-34-27-16,0 9-38 16,0 6 5-16,0 0 7 15,0-3-16-15,0-7-24 0,0-16-4 16,6-15 12-16,0-7 8 16,0-6-4-16,-2-3-1 15,1 0 25-15,-1 0 21 16,5-9-18-16,6-12-22 15,5-11-5-15,3-8-10 16,4-2-2-16,-2-6-3 16,-1 3 2-16,-3-4-3 15,-1 10-1-15,-7 5-1 16,-1 11-1-16,-6 5-12 16,-3 3-15-16,0 5-23 15,0 2-25-15,-1 2-43 16,-1 3-28-16,1 3-55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6:01:58.080"/>
    </inkml:context>
    <inkml:brush xml:id="br0">
      <inkml:brushProperty name="width" value="0.05292" units="cm"/>
      <inkml:brushProperty name="height" value="0.05292" units="cm"/>
      <inkml:brushProperty name="color" value="#FF0000"/>
    </inkml:brush>
  </inkml:definitions>
  <inkml:trace contextRef="#ctx0" brushRef="#br0">12046 17935 12 0,'0'0'44'0,"0"0"5"0,0 0-22 15,0 0 11-15,0 0 4 16,0 0-7-16,0 0-11 16,-5-6-1-16,5 6-8 15,0 0-3-15,0 0-1 16,0 7 8-16,-3 9 9 15,1 4-6-15,-2 6 0 16,-1 3 5-16,-2 5-4 16,-2 1 0-16,-1 5-5 15,-2 1 4-15,1 5 1 16,2 6-1-16,1 2-3 16,0 4 3-16,5-1-7 0,0-4 1 15,3-4-6-15,0-7 6 16,0-4-8-16,5-6 1 15,4-6-3-15,1-4-5 16,2-4-1-16,0-7 0 16,4-1 0-16,5-4 1 15,0-4 1-15,3-2-2 16,4 0-11-16,2-8-9 16,-2-6-5-16,1-11-21 15,-4-3-18-15,-4-6-30 16,-5-8-29-16,-10-2-9 15</inkml:trace>
  <inkml:trace contextRef="#ctx0" brushRef="#br0" timeOffset="312.17">11792 18371 199 0,'0'0'0'0,"0"0"-52"15,0 0 23-15,0 0 29 16,0 0 57-16,0 0 5 16,0-9-23-16,9 8-11 15,7-6 10-15,7 1 8 0,4-5-25 16,1 3-9-16,2 1-10 15,-2-7-2-15,2 7-8 16,0-3-33-16,-2 0-31 16,-1 2-10-16,0 0-57 15</inkml:trace>
  <inkml:trace contextRef="#ctx0" brushRef="#br0" timeOffset="626.63">12248 18238 45 0,'0'0'50'15,"0"0"-9"-15,0 0-5 16,0 0 2-16,75 95-10 16,-57-53-3-16,-3 3-3 0,-3 2-9 15,-5-6 4-15,-4-5-6 16,-3-10 3-16,0-7 2 16,0-9 11-16,0-4 9 15,0-6-7-15,0 0-5 16,0 0-7-16,0 0 6 15,0 0 7-15,0-13-10 16,6-17-12-16,3-9-8 16,6-13-5-16,6-2 3 15,0 2-13-15,4 9-13 16,2 7-5-16,1 11-19 16,2 6-32-16,0 4 12 0,0 10-21 15,-2 5-74-15</inkml:trace>
  <inkml:trace contextRef="#ctx0" brushRef="#br0" timeOffset="927.09">12975 18206 195 0,'0'0'59'0,"0"0"-59"16,0 0 0-16,0 0 4 15,0 0 57-15,0 0-30 16,-70-17-19-16,40 17 4 0,-3 17-9 16,-1 6 4-1,1 10-5-15,2 6 1 0,5 8 1 16,7-1-5-16,10-7-3 16,8-5-1-16,1-12-3 15,0-7 3-15,16-6 0 16,0-2 1-16,7-7 0 15,5 0 0-15,3-7 3 16,2-12 1-16,3-6-2 16,-3-7-1-16,-5 3-1 15,-7 2-1-15,-9 7 1 16,-6 10 0-16,-6 10 0 0,0 0 0 16,0 0-1-1,0 0 1-15,0 0-1 0,2 7-5 16,2 3 6-16,5 3 2 15,1-3-1-15,4 0 1 16,4-6 0-16,4-1 1 16,3-3 1-16,4 0-3 15,-1 0 3-15,-2-3-4 16,-4 2 0-16,-13-1-7 16,0 2-6-16,-6 0-3 15,-3 0-3-15,0 0-22 16,0 0-42-16,0 6-77 15</inkml:trace>
  <inkml:trace contextRef="#ctx0" brushRef="#br0" timeOffset="2698.72">11790 18886 0 0,'0'0'39'0,"0"0"-39"15,0 0-20-15,0 0 20 0,0 0 24 16,0 0 17-16,27 0 3 15,-4 0-10-15,8 0 5 16,9 0-15-16,8 0 0 16,7 0-4-16,9 0 11 15,11-3-7-15,9-7-2 16,10 4 0-16,7-5-7 16,0 2-8-16,-1 1 3 15,-4 2-2-15,-8 0-1 16,-8 0-5-16,-9-1 1 15,-9 1-2-15,-4 2 0 16,-13-2 1-16,-8 6 1 16,-14-4-2-16,-8 2-1 0,-9 2 0 15,-5 0 0 1,-1 0 0-16,0 0-4 0,-10 0-20 16,-17 0-33-16,-12 0-68 15</inkml:trace>
  <inkml:trace contextRef="#ctx0" brushRef="#br0" timeOffset="4138.59">11853 19012 194 0,'0'0'0'16,"0"0"-24"-16,111-7-2 16,-43-6 26-16,10-2 68 15,11 1-33-15,7 3-19 16,4-4-6-16,4 1-1 15,-2-3 5-15,-5 5-3 16,-5-6-6-16,-8 5-3 0,-13-2 1 16,-8 4 0-1,-14 1-2-15,-13 2 1 0,-14 3 2 16,-11 3 1-16,-10 1 1 16,-1 1 13-16,0 0 18 15,0 0-5-15,0 0-13 16,0 0-10-16,0 0-8 15,0 0-1-15,0 0-2 16,0 0 1-16,0 0-1 16,0 0 1-16,0 0-1 15,0 0 1-15,2 0 0 16,-2 0 1-16,0 0 0 16,0 0 0-16,0 0-2 0,0 0 1 15,0 0-2-15,0 0-1 16,0 0-1-16,0 0 3 15,0 0-3-15,0 0-1 16,0 0-2-16,0 0 3 16,0 0 3-16,0 0 0 15,0 0 0-15,0 0-1 16,0 0 0-16,0 0-2 16,0 0-1-16,0 0 1 15,0 0 0-15,0 0-1 16,0 0-2-16,0 0-2 15,0 0 3-15,0 0 4 16,0 0 3-16,0 0-3 16,0 0 2-16,0 0 1 0,0 0-1 15,0 0 0-15,0 0 1 16,0 0-1-16,0 0 1 16,0 0 0-16,0 0 0 15,0 0 0-15,0 0 0 16,0 0 0-16,0 0 0 15,0 0-2-15,0 0 2 16,0 0 0-16,0 0-1 16,0 0 1-16,0 0-1 15,0 0-4-15,0 0 3 16,0 0 0-16,0 0 0 16,0 0 2-16,0 0-1 0,0 0 1 15,0 0 0-15,0 0 0 16,0 0-1-16,0 0-1 15,0 0-1-15,0 0 1 16,0 0 1-16,0 0 0 16,0 0-1-16,0 0 2 15,0 0 0-15,0 0 0 16,0 0-1-16,0 0 0 16,0 0 1-16,0 0 0 15,0 0-1-15,0 0 1 16,0 0-1-16,1 0-1 15,-1 0 2-15,0 0 0 16,0 0-1-16,0 0 0 0,0 0 1 16,0 0-5-1,0 0 5-15,0 0-1 0,0 0 0 16,0 0 1-16,0 0 0 16,0 0-1-16,0 0-2 15,0 0 0-15,0 0 2 16,0 0-4-16,0 0 2 15,0 0 1-15,0 0 1 16,0 0 0-16,0 0 1 16,3 0-3-16,0 0 3 15,0 0 0-15,-3 0 0 16,1 0 0-16,1 0 0 16,-1 0 0-16,1 0 0 0,-2 0 0 15,0 0 0-15,3 0-2 16,-1 0 1-16,-2 0-3 15,0 0-2-15,0 0 3 16,1 0-1-16,1 0-1 16,-2 0 2-16,1 0-3 15,2 0 2-15,-1 0-3 16,2 0 0-16,-4 0-4 16,4 0 1-16,-1 0-1 15,0 0-3-15,0 0-9 16,-1 0-3-16,1 0-4 15,0 0-7-15,0 0 1 16</inkml:trace>
  <inkml:trace contextRef="#ctx0" brushRef="#br0" timeOffset="5913.48">11838 15946 93 0,'0'0'13'0,"0"0"1"0,0 0-12 16,0 0 4-16,-81-60 48 16,61 48-1-16,-1 1-8 15,3 2-13-15,-3-2 3 16,6 2-3-16,-3 2-8 15,5-2-13-15,-4 2-4 16,2 0 5-16,-2-1-9 16,-6 0 0-16,-1 0-2 15,-4 1 0-15,-4-3 0 16,-6-1-1-16,-4 0 4 16,-7-1 6-16,-1 1-10 15,-5 1 5-15,-4 0 1 0,-4-2 1 16,-1-1-3-16,-3 0 0 15,1 2 1-15,-2-2 0 16,-4 4 4-16,-3 0 1 16,-5 0-7-16,-2 1 7 15,-1 0-10-15,-6 2 21 16,-11 2-12-16,-13 4-5 16,-13 0-1-16,-8 0 1 15,-3 13-4-15,-5-1 0 16,0 3 2-16,4-2 0 15,2 0 1-15,7-2-2 16,6-1 1-16,-4 1-1 16,-3-1-1-16,0 1 0 0,-1-1 0 15,1 1 4 1,1-3-3-16,7 2-1 0,3 3 0 16,3-2 0-16,6 0 0 15,-3 1-1-15,-1 2 1 16,-1-1 0-16,-1 3 1 15,2 2-1-15,-2 5 0 16,2 1 0-16,4 3-1 16,-2 4 1-16,7 1-1 15,3 5 1-15,6 1 0 16,7 2 0-16,6 2 0 16,3 2 0-16,7-1 0 0,-2 0 0 15,8-3 1-15,3 1-1 16,7-1 0-16,4-3 1 15,3 4-1-15,4-3 1 16,3-3 2-16,2-1-2 16,3-3-1-16,8-4-1 15,2-1 1-15,5-3 0 16,4-3-2-16,4-8 2 16,3 0-1-16,6-5 0 15,3-4-8-15,3-1-25 16,0-2-23-16,0 0-33 15,-3 0-16-15,-3 0-9 16</inkml:trace>
  <inkml:trace contextRef="#ctx0" brushRef="#br0" timeOffset="6212.44">5320 16372 66 0,'0'0'0'0,"0"0"-2"15,-30 84 2-15,27-30 5 16,1 9 18-16,1 12 10 0,1 3 1 16,0 2-2-1,0-5-9-15,0-5-6 0,0-12-6 16,0-15 8-16,3-12-5 15,6-12-3-15,2-12 7 16,6-4 4-16,10-3 9 16,12-7 18-16,18-19-8 15,19-14-20-15,15-12-10 16,13-2-2-16,1 0-4 16,-11 6-5-16,-17 12-2 15,-21 12-8-15,-25 9-32 16,-12 8-18-16,-16 6-17 15,-3 1-3-15,-7 0-31 16</inkml:trace>
  <inkml:trace contextRef="#ctx0" brushRef="#br0" timeOffset="7362.03">1238 16977 218 0,'0'0'24'16,"0"0"-24"-16,0 0 0 15,0 0 19-15,0 0 3 16,0 0 2-16,0-9-6 16,0 9 3-16,0 0 1 0,8 9-12 15,8 15 7-15,6 14 40 16,8 11-14-16,6 12-10 16,3 4 1-16,3 8-7 15,-1-6-10-15,1-4 0 16,-3-11 1-16,1-7-10 15,-6-10 2-15,-4-5-7 16,0-11-3-16,-10-8 0 16,-6-4-2-16,-8-5-10 15,-6-2-13-15,0 0-1 16,0 0 5-16,0-22-11 16,0-20-27-16,-4-22-16 0,-4-16 31 15,-5-15 20-15,4-8 8 16,-2-3 10-16,0 9 4 15,0 19 2-15,5 26 8 16,-1 24 41-16,4 20-7 16,0 8 13-16,1 0-31 15,-7 31-21-15,-5 19 5 16,-8 27 9-16,-6 15 5 16,-3 10-9-16,-7 1 0 15,-5-7-3-15,-3-7-2 16,-3-11 4-16,-2-10 4 15,3-10 1-15,5-12 6 16,3-9-10-16,10-12-10 0,9-8-3 16,6-9-4-1,9-5-18-15,6-3-22 0,0 0-42 16,0-24-55-16,5-16-49 16</inkml:trace>
  <inkml:trace contextRef="#ctx0" brushRef="#br0" timeOffset="7972.13">2027 17681 120 0,'0'0'211'0,"0"0"-211"16,0 0-43-16,0 0 43 15,0 0 63-15,109-52 10 16,-54 31-15-16,5 0-14 15,0 5-16-15,-4 3-12 0,-8 0-12 16,-6 4-4 0,-14 3 0-16,-10 2-4 0,-6 2-15 15,-9 2-32-15,-3 0-14 16,0 0-10-16,-9 0-38 16,-12-6-106-16</inkml:trace>
  <inkml:trace contextRef="#ctx0" brushRef="#br0" timeOffset="8259.94">2527 16592 242 0,'0'0'0'0,"0"0"-4"15,0 91 4-15,0-36 22 16,0 11 7-16,0 9 20 16,3 6 0-16,0 7-2 15,3 3-7-15,3 1-16 16,-2-9-3-16,2-8-5 16,3-15-2-16,0-14 7 15,0-12-6-15,0-9-11 16,0-8 2-16,3-7-5 15,-5-4-1-15,1-6-4 16,7 0-8-16,-2 0-6 16,5 0-17-16,0-18-31 15,-6-13-76-15,-8-8-86 0</inkml:trace>
  <inkml:trace contextRef="#ctx0" brushRef="#br0" timeOffset="8868.32">2657 17318 229 0,'0'0'0'16,"0"0"-29"-16,83-31 29 0,-42 6 60 16,2-3-18-16,-1-2-18 15,-2-1-10-15,-3 0-5 16,-6-2-9-16,-11 3-4 15,-14 3-9-15,-6 8 0 16,0 13 11 0,-20 6 2-16,-6 21 2 0,-4 23-2 15,0 23 20-15,6 22 18 16,9 3-14-16,15-8-18 16,0-19-5-16,11-23 1 15,11-15 8-15,5-17 19 16,1-10-9-16,8 0-10 15,6-24 4-15,7-14 0 16,-1-10-3-16,1-6-10 16,-9-9-1-16,-5 3-6 0,-7 8-7 15,-3 11 0-15,-4 18 5 16,-4 13 5-16,-4 10-6 16,-1 1-2-16,3 24 10 15,0 15 1-15,1 6 11 16,-5 4-10-16,-5-6-1 15,-6-11 0-15,0-9 0 16,0-6 2-16,-17-5 15 16,-8-1-3-16,-7-4-14 15,-6-4 0-15,-1-4-20 16,-3 0-41-16,5-18-54 16,4-14-75-16</inkml:trace>
  <inkml:trace contextRef="#ctx0" brushRef="#br0" timeOffset="9160.12">3562 16404 323 0,'0'0'0'0,"0"0"-14"16,0 0 14-16,0 0 4 15,14 106 61-15,-8-22-9 16,1 18-16-16,2 14 5 0,-1 9-15 16,1-2-19-1,2-3-5-15,0-16-5 0,5-19 1 16,-2-16-1-16,2-21 5 16,-4-16 0-16,-1-8-6 15,-4-14 0-15,-4-4-23 16,-2-6-45-16,-1 0-23 15,-1-20-29-15</inkml:trace>
  <inkml:trace contextRef="#ctx0" brushRef="#br0" timeOffset="9168.11">3725 17152 279 0,'0'0'49'0,"0"0"-47"16,125-73 1-16,-59 40 88 15,0 4-32-15,-7-1-34 16,-8 7-6-16,-9 2-5 16,-12 5-8-16,-11 6-6 15,-7 4-22-15,-12 3-28 16,0 3-17-16,-20 0-49 16,-20 0-162-16</inkml:trace>
  <inkml:trace contextRef="#ctx0" brushRef="#br0" timeOffset="12628">2127 17029 6 0,'0'0'100'0,"0"0"-100"16,0 0 3-16,0 0-3 15,0 0 34-15,0 0-16 16,0 0 8-16,-1 0 5 16,11 0-6-16,8 0 8 15,9 0-4-15,9-5 6 16,7-1 8-16,8-6-18 16,1-1-3-16,2-3-11 0,1-3 3 15,-3 3 3-15,-7 0-6 16,-2 3-5-16,-12 2 1 15,-11 4-7-15,-5 4 0 16,-11 2 0-16,-2 1 0 16,-2 0-3-16,0 0-9 15,0 0-15-15,-3 0-43 16,-15 0-54-16</inkml:trace>
  <inkml:trace contextRef="#ctx0" brushRef="#br0" timeOffset="16680.84">11588 17829 30 0,'0'0'37'16,"0"0"-11"-16,0 0-2 15,0 0-4-15,0 0-1 16,0 0-9-16,0 0 2 16,0 0 3-16,0 0 6 15,0 0 1-15,0 0-2 16,0 0-6-16,0 0-1 16,0 0-3-16,0 13 1 15,0 7 15-15,0 5 2 16,0 3 8-16,0-1-22 0,0 1 2 15,0 3 5-15,0 3 0 16,0 4-6-16,0 5 6 16,1 2-2-16,1 2-4 15,-1 3 7-15,3 6-4 16,-2 1 3-16,1 2 2 16,1 8 0-16,1-8 0 15,-2 2-4-15,0-5-3 16,-2-2 1-16,1-1 4 15,-2-2-2-15,0-3-2 0,0-4-6 16,0-5 1 0,0-7-5-16,0-7-7 0,0-10 3 15,0-7-3-15,0-8-3 16,0 6 2-16,0-6 0 16,0 0-7-16,0 0-7 15,0 0-13-15,0 0-17 16,0 0-18-16,0 0-15 15,0-14-41-15,0-25-53 16</inkml:trace>
  <inkml:trace contextRef="#ctx0" brushRef="#br0" timeOffset="17555.09">11337 17849 60 0,'0'0'0'16,"0"0"-19"-16,0 0 19 15,83-7 25-15,-39-2 23 0,9-1-1 16,10 0-20-16,12 1 10 16,16-4-6-16,16-1-7 15,18-4 2-15,13-2-11 16,11-2-2-16,3-2-5 15,6-2-8-15,-4 3 3 16,-5-3 2-16,-9 7 4 16,-15 1-3-16,-12 2-6 15,-15 2 6-15,-17 2-1 16,-14 4 0-16,-12 3-2 16,-14 1 2-16,-12 0 1 15,-10 2-3-15,-11 2 2 16,-5 0 1-16,-3 0 2 0,0 0 12 15,0 0 1-15,0 0-12 16,0 0-9-16,7 8 2 16,2 10 3-16,6 8 15 15,6 12-8-15,6 10-2 16,1 7 10-16,0 9-3 16,-1 3-10-16,-4 4 2 15,-5 2 2-15,-8 4-4 16,-3-1-2-16,-7 3 3 15,0-4-2-15,-1 2-6 16,-14-1 4-16,0-7-1 16,-4-3-1-16,-3-10-1 0,-5-8 5 15,-6-4 2-15,-7-4-2 16,-14-7-3-16,-10-2 4 16,-13-1-4-16,-15-4 4 15,-18-1-6-15,-14-4 2 16,-6-6-3-16,-1-1 5 15,3-7-5-15,9-3 1 16,8-2-1-16,11-1 0 16,12-1-1-16,13 0 0 15,17 0 1-15,13 0-13 16,14 0-10-16,12 0-10 16,13 0-24-16,3 0-45 15,3-7-68-15</inkml:trace>
  <inkml:trace contextRef="#ctx0" brushRef="#br0" timeOffset="24486.25">11746 15118 32 0,'0'0'0'0,"0"0"-26"16,0 0 26-16,0 0 16 0,0 0 4 16,0 0-2-16,0 0 0 15,0 0 11-15,-3 0 1 16,3 0-5-16,0 7-2 16,0 11 4-16,0 7 6 15,8 7-10-15,0 8 3 16,4 3-9-16,-2 6-3 15,1 0 8-15,-1-3 1 16,1-2-11-16,-2-7 4 16,-2-9-5-16,-1-7 6 15,-3-10-2-15,0-3-7 16,1-7-5-16,-4-1 4 0,8 0 19 16,4 0 7-16,13-18-4 15,16-14 18-15,9-11-20 16,16-11-13-16,13-5-8 15,12-4-5-15,6-5 0 16,2 0-1-16,-2 0 2 16,-6 5-2-16,-8 9 1 15,-10 8-1-15,-12 12 0 16,-16 9 0-16,-12 6 0 16,-15 10-1-16,-3 2 0 15,-9 4 1-15,-5 3-1 16,-1-1-1-16,0 1 0 15,0 0 2-15,0 0 0 0,0-2-2 16,0 2-1 0,0 0 1-16,0 0-5 0,0 0 4 15,0-1 1-15,0 1-5 16,0-1 2-16,0 1-1 16,0 0-2-16,0 0 0 15,0 0-1-15,0 0 6 16,0 0 1-16,0 0-3 15,0 0 3-15,0 0-4 16,0 0-1-16,0 0-1 16,0 0-1-16,0 0 3 15,0 0 1-15,0 0 0 0,0 0-1 16,0 0 0 0,0 0 4-16,0 0-2 0,0 0 2 15,0 0-2-15,0 0 1 16,0 0-3-16,0 0 0 15,0 0 2-15,0 0 2 16,0 0 1-16,0 0 1 16,0 0 0-16,0 0-1 15,0 0 1-15,0 0 0 16,0 0-3-16,0 0 0 16,0 0 0-16,0 0 1 15,0 0-3-15,0 0 2 16,0 0-8-16,0 0-7 15,0 0-21-15,0 0-23 16,0 4-11-16,-1 5-36 0</inkml:trace>
  <inkml:trace contextRef="#ctx0" brushRef="#br0" timeOffset="26385.05">14113 18267 5 0,'0'0'12'15,"0"0"5"-15,0 0 10 16,0 0 5-16,0 0 4 16,0 0-1-16,7-9-2 15,-7 7-4-15,0 1-3 16,0 1-4-16,2 0-2 0,-2 0-3 15,2 0-3 1,-2 0-3-16,0 0-4 0,1 0-3 16,-1 0 2-16,0 0 0 15,0 0 5-15,0 0 1 16,0 0 1-16,3 7-7 16,2 10 10-16,2 3 0 15,1 7-2-15,2 8-5 16,-2-2 4-16,-1 3 1 15,-1 1-5-15,3-6 6 16,-3 0-9-16,-2-4 1 16,1-3-2-16,-2-6 1 15,2-4-3-15,-1-9-1 16,-1-3 0-16,-2 2 0 0,1-4 0 16,-1 0 7-16,4 0 8 15,7-21-4-15,13-15 1 16,17-24 1-16,15-13-7 15,14-6-8-15,5 4 0 16,5 2 2-16,-4 10-2 16,-5 10 0-16,-10 5 2 15,-11 11 0-15,-11 9-1 16,-10 7 3-16,-10 6-1 16,-7 5 1-16,-7 8-2 15,-3-1-2-15,-3 3-1 16,0 0 1-16,0 0-2 15,0 0-5-15,0 0-13 0,0 0-7 16,0 0-1-16,0 9-25 16,-6 7-19-16,-7 3-54 15,-7 5-95-15</inkml:trace>
  <inkml:trace contextRef="#ctx0" brushRef="#br0" timeOffset="26963.5">14203 18867 109 0,'0'0'104'0,"0"0"-87"16,0 0-17-16,0 0 0 0,0 0 8 15,0 0 9 1,6 0-2-16,0 19 3 0,1 5 36 16,-1 8-12-16,3 1-16 15,1-6-4-15,-2-3-4 16,3-12-2-16,0-8-9 16,-3 2-2-16,-1-6 0 15,1 0 5-15,8 0 12 16,6 0-9-16,14-3 4 15,12-19 4-15,13-16-7 16,9-14-14-16,5-14 0 16,5-7 0-16,3-2 1 15,-1 0-1-15,-9 7 0 16,-6 9 0-16,-15 13 0 0,-14 15-1 16,-13 11 1-16,-10 11 0 15,-9 2 0-15,-3 5 0 16,-3 2-1-16,0 0-5 15,0 0-2-15,0 0-23 16,0 0-1-16,0 6 6 16,-6 6-11-16,-4 8-23 15,-3 0-23-15,1 3-35 16</inkml:trace>
  <inkml:trace contextRef="#ctx0" brushRef="#br0" timeOffset="29112.77">15188 18883 34 0,'0'0'44'0,"0"0"-9"15,0 0-13-15,0 0-2 16,0 0-5-16,0 0 12 16,-2 15-6-16,2 4 15 15,0 9 4-15,0 6 0 16,2-5-16-16,2-9 0 15,3-6-12-15,-2-14-3 16,-1 6 3-16,1-6-5 16,-1 0 0-16,-2 0 0 15,2 0-1-15,8 0 0 0,3 0 6 16,11-12 1-16,8-18-7 16,5-13-5-16,4-8-1 15,3-3 0-15,3-2-1 16,5-1 0-16,-3 0 1 15,0 11 0-15,-6 2 0 16,-7 12 0-16,-7 5-2 16,-8 7 1-16,-7 7 1 15,-5 6-1-15,-7 6-5 16,0 1-10-16,-4 0-8 16,0 0-14-16,0 0-22 15,2 4-20-15,-2 14-26 16,0 10-8-16</inkml:trace>
  <inkml:trace contextRef="#ctx0" brushRef="#br0" timeOffset="29395.98">15796 19038 23 0,'0'0'2'0,"0"0"-2"0,0 0 12 16,0 0 55-16,0 0-16 15,0 0-12-15,63 10 9 16,-53-10-23-16,4 0-10 15,-2 0 5-15,-2 0-10 16,2 0 10-16,0 0-14 16,7 0-1-16,8 0 8 15,11 0 8-15,5 0-1 16,9 0-9-16,3 0-9 16,2-4 3-16,-2-21-5 15,0-13 0-15,-2-6 0 16,-4 3-1-16,-7 8 0 15,-7 9-4-15,-5 8-6 0,-6 3-10 16,-7 4-12-16,-6 6-24 16,-6 3-57-16</inkml:trace>
  <inkml:trace contextRef="#ctx0" brushRef="#br0" timeOffset="37025.62">26273 16359 164 0,'0'0'79'15,"0"0"-79"-15,0 0-23 16,0 0 23-16,0 0 21 15,0 0 6-15,0 0 19 16,0 72 12-16,0-27-11 16,0 4-3-16,3 5-7 15,4 4-8-15,3 11-2 16,0 10 6-16,-4 11 6 16,-2 12-7-16,0 9 9 15,-1 9-2-15,0-4-2 16,0-7-9-16,0-11 0 15,2-13 3-15,1-8 8 0,0-6-23 16,4-9-6-16,-2-4-4 16,1-7-3-16,-1-5-1 15,0 2 0-15,0-7-2 16,-2 1-1-16,1-3-2 16,-3-7-9-16,1-7-20 15,-1-10-35-15,-1-8-58 16,2-7-38-16,4-14-58 15,-2-33-29-15</inkml:trace>
  <inkml:trace contextRef="#ctx0" brushRef="#br0" timeOffset="38521.99">26404 16590 110 0,'0'0'121'0,"0"0"-121"0,0 0-86 16,0 0 86-16,110-3 41 15,-52-1 4-15,13 0-19 16,14-4-4-16,13-2 13 16,17-3 15-16,15-4-20 15,16 1-9-15,12-1-7 16,11 2-2-16,8 0-4 15,5 3-1-15,6-1 5 16,2 1-2-16,5-2 6 16,-2-1 6-16,2 0-6 15,3 0 10-15,7-1-5 0,2-1-8 16,1 1 1-16,-2-5-12 16,-8 2-1-16,-8 2-1 15,-4 0 0-15,-5-1 0 16,-6 4 0-16,-1-5-1 15,-7 2-3-15,-12 1 2 16,-9 3 2-16,-12 3-8 16,-8 1 4-16,-5 2-4 15,-12-1-6-15,-8-2-7 16,-13-2 3-16,-10 0 4 16,-8-1 10-16,0-2 2 15,-5 1-1-15,-5-1-2 16,-6 3-3-16,-3 1 6 0,-5 2 2 15,-1 3 2 1,-3 3 1-16,2 2 9 0,0 1-2 16,-3 0-8-16,-4 0 2 15,-4 0-1-15,-7 0-2 16,-8 1 0-16,-5 2 8 16,-6 0-3-16,-4-2 4 15,1 2 1-15,-3 0 4 16,2 4 5-16,0 10 1 15,3 8 11-15,-2 14 0 16,1 12-1-16,-1 12-2 16,-1 4-7-16,-1 5-4 15,-1 3-6-15,1 3 1 16,-2 5-1-16,0 3 0 0,0 0-2 16,0 3-6-16,1 1 8 15,9 3 3-15,4 4 4 16,4 5 0-16,0 3-3 15,4 0-5-15,1-3 8 16,-2-7 2-16,3-8-16 16,-1-8-5-16,-1-11 4 15,-2-9-2-15,-2-11-2 16,-4-10 0-16,-4-8-1 16,-4-7 1-16,-3-9 0 15,-2-6 0-15,-1-5-1 16,0-2-3-16,0 5 0 15,-10-3-2-15,-16 4 2 0,-10 3 1 16,-9 0-1-16,-11 0 4 16,-5 2 0-16,-6 2-1 15,-9 0 0-15,-11 2 0 16,-10-2-2-16,-13-2-6 16,-15-2-7-16,-14-3-4 15,-24 0-11-15,-13-1 12 16,-15 1 7-16,-9 3 11 15,-7 6 1-15,-3-2 1 16,-11 5 1-16,-5 2 10 16,2 2 0-16,1 2 3 15,12 2-5-15,9-1 6 0,10 0-6 16,17-2-1 0,19-6-6-16,20-5-1 0,17-5-2 15,18-4-10-15,10-4-1 16,7 0 10-16,5 0 1 15,0 0-10-15,-3-11 0 16,0 1 1-16,1 5 2 16,-2-3 1-16,4 6 3 15,4-2 3-15,8 1 0 16,12 0 0-16,10-3-1 16,8 2-4-16,9-3-11 15,6 1 5-15,3 3 0 16,6 2 5-16,-1 1-3 15,8 0 5-15,2 0 1 16,2 0-3-16,2 0-1 0,0 0-2 16,0 0-2-16,0 0-1 15,0 0-3-15,0 0 2 16,-4 0 0-16,-3 0 0 16,-5 0 4-16,-2 0-15 15,-4 0 6-15,2 0 9 16,-2 0 1-16,2 0-5 15,-1 0-3-15,1 0 0 16,1 0 8-16,-3 0 1 16,4 0-1-16,-2 0-1 15,2 0 3-15,-2 0 1 16,0 0-2-16,-4 0-4 0,2 0-5 16,-1 0 9-16,-2 0 1 15,2 0 4-15,-2 1-1 16,-1 2 2-16,0-1-7 15,0 2 2-15,-2-3-3 16,1 5-1-16,0-3 3 16,-2 1 2-16,1-1-2 15,2-1-1-15,0-2 2 16,2 0 6-16,0 0-1 16,5 0-1-16,-1 0-6 15,2 0-15-15,0 0-7 16,0 0-13-16,-2 0-10 15,-1-9-38-15,-3-1-82 0</inkml:trace>
  <inkml:trace contextRef="#ctx0" brushRef="#br0" timeOffset="40628.15">27524 16531 72 0,'0'0'42'0,"0"0"-37"0,0 0-5 16,0 0 45-16,0 0 5 16,0 0-8-16,0 0-9 15,2-7 1-15,-1 8 11 16,4 16-15-16,-2 12 17 15,3 6-5-15,0 8-13 16,3 6 0-16,1 2 3 16,1 12 8-16,2 6-1 15,2 10 13-15,1 4-3 0,-1 5-4 16,2 6-8-16,-5-2-3 16,-1 1 5-16,-1-1-10 15,-6-5-2-15,-1 1 3 16,-1-4-2-16,-2 0 1 15,0-4-8-15,0-7-2 16,0-4-7-16,0-10 1 16,0-9-2-16,0-8-3 15,0-11-8-15,0-7 1 16,0-10-1-16,0-5-1 16,0-4-8-16,0-5-12 15,0 0-8-15,0 0-18 16,0-10-16-16,-6-26-42 15,-18-26-58-15,-12-19-84 16,-12-6-69-16</inkml:trace>
  <inkml:trace contextRef="#ctx0" brushRef="#br0" timeOffset="40922.87">26289 17516 401 0,'0'0'41'0,"-25"114"-41"16,23-51-1-16,2-6 1 15,5-15 24-15,10-8-14 16,-1-14-10-16,0-10 1 16,-1-7 16-16,-1-3-2 15,9 0-4-15,10-23 15 16,14-16 24-16,15-18 1 16,16-16-10-16,9-9-14 15,13-7-16-15,6 3 6 16,-1 6 5-16,-4 9-1 15,-12 14-9-15,-13 17-3 0,-11 11-4 16,-13 8-5 0,-12 8 0-16,-15 6 0 0,-12 3-1 15,-6 4-1-15,-5 0-11 16,0 0-18-16,0 0-25 16,0 0-35-16,8 0-38 15,15 0-54-15,13 0-18 16</inkml:trace>
  <inkml:trace contextRef="#ctx0" brushRef="#br0" timeOffset="41529.03">29288 16610 376 0,'0'0'0'0,"0"0"-44"16,0 0 44-16,80 90 51 15,-55-56 2-15,-3 7-19 16,-2 7 15-16,-3 8 18 0,-1 11-12 16,-5 6-12-16,-1 12-5 15,-4 12-15-15,-4 7-6 16,-1 5 4-16,-1 6-10 16,0-8 12-16,0-3 0 15,-3-5 2-15,-1-12-13 16,2-9 7-16,0-12-12 15,2-13 5-15,0-13-2 16,0-11-3-16,0-13-7 16,0-8 0-16,0-6-3 15,0-2-6-15,0 0-15 16,0 0-21-16,0-2-34 0,0-33-58 16,-10-16-18-16,-10-23-120 15</inkml:trace>
  <inkml:trace contextRef="#ctx0" brushRef="#br0" timeOffset="41826.71">28043 17451 369 0,'0'0'21'16,"-19"73"-21"-16,18-35-65 15,1-8 58-15,3-11 7 16,13-12 20-16,7-3 1 15,9-4-10-15,16 0 14 16,10-21 19-16,14-9-17 16,5-11 5-16,6-8 2 15,3-6 4-15,-3-8-5 0,-2-2-11 16,-6 4 3 0,-11 11 3-16,-9 15 1 0,-12 8-14 15,-11 10-1-15,-10 7 6 16,-11 5-7-16,-7 5-13 15,-2 0 0-15,-2 0-2 16,0 0-8-16,0 0-15 16,0 0-22-16,0 0-32 15,7 0-32-15,6 0-15 16,13 0-14-16</inkml:trace>
  <inkml:trace contextRef="#ctx0" brushRef="#br0" timeOffset="42421.43">30716 16354 385 0,'0'0'0'0,"0"0"-52"16,0 0 43-16,0 0 9 15,88 87 28-15,-64-57-8 16,-1 5 0-16,-1 7 25 15,-2 8 3-15,3 10-19 16,-4 11 5-16,0 12 8 16,-2 13-12-16,-5 11 1 15,-2 13 0-15,0 6 1 16,-2 2-15-16,3-5-8 16,0-9 5-16,3-13-1 15,1-11 11-15,0-13-1 16,1-10-6-16,-4-11 4 15,2-9-5-15,-3-7-9 0,0-7 2 16,-2-7-4 0,0-8-5-16,-3-3 1 15,-3-7-1-15,-2-6-11 0,1-2-20 16,-2 0-19-16,0 0-30 16,0-19-28-16,-22-23-41 15,-16-20-228-15</inkml:trace>
  <inkml:trace contextRef="#ctx0" brushRef="#br0" timeOffset="43046.1">29753 17294 400 0,'0'0'3'16,"0"0"-3"-16,-13 106-16 15,13-73 16-15,20-12 2 16,6-7 26-16,10-7-17 0,10-7 2 16,9 0 16-16,8-10 16 15,7-18 1-15,4-9-18 16,1-14-8-16,0-6-6 16,-5-4 0-16,-4 7-2 15,-12 10 3-15,-10 10-7 16,-6 8-1-16,-7 7 1 15,-6 5-3-15,-7 4-4 16,-4 6-1-16,-8 1-4 16,-6 3-20-16,0 0-24 15,0 0-21-15,0 0-39 16,0 0-57-16,0-11-107 0</inkml:trace>
  <inkml:trace contextRef="#ctx0" brushRef="#br0" timeOffset="43643.41">31867 16330 145 0,'0'0'49'0,"0"0"-49"16,0 0 0-16,0 0 11 15,0 0 21-15,0 0 5 16,12 0-5-16,-8 3 11 16,0 9-2-16,5 2 12 15,0 8-8-15,4 8 1 0,1 7-18 16,2 8 5 0,2 10-5-16,-3 9-6 0,1 10 6 15,-1 11-5-15,2 11-9 16,0 5 0-16,3 3 9 15,1-2-22-15,-1-6-1 16,0-5 2-16,1-10 0 16,0-17 6-16,-3-5 5 15,-2-10-2-15,-4-8-7 16,-1-5 3-16,-3-10-2 16,0-7-4-16,-2-5 0 15,-1-4-1-15,-2-3 0 16,0-4-1-16,-1-3-3 0,0 1-5 15,-2-1-14 1,0 0-17-16,0 0-28 0,0-17-38 16,-14-14-57-16,-15-12-225 15</inkml:trace>
  <inkml:trace contextRef="#ctx0" brushRef="#br0" timeOffset="44227.83">31848 17050 261 0,'0'0'24'0,"0"0"-24"16,0 0-40-16,0 0 40 16,0 0 35-16,0 0 3 15,-7 79 14-15,8-66 10 16,5-3-7-16,-1-2-17 15,1-2-9-15,4-2-18 16,2 0 1-16,7-1 13 16,9-1 4-16,10-2 7 15,14-3 22-15,9-17 1 0,9-7-16 16,8-9-18 0,6-7-14-16,2-8-3 0,2-6-7 15,-3-4-1-15,-7 7-6 16,-12 10-4-16,-13 13 1 15,-17 15 4-15,-15 6-2 16,-12 7 7-16,-6 3 0 16,-3 0 0-16,0 0-7 15,0 0-13-15,0 0-27 16,0 0-51-16,-15 0-63 16,-18 0-42-16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6:06:00.026"/>
    </inkml:context>
    <inkml:brush xml:id="br0">
      <inkml:brushProperty name="width" value="0.05292" units="cm"/>
      <inkml:brushProperty name="height" value="0.05292" units="cm"/>
      <inkml:brushProperty name="color" value="#FF0000"/>
    </inkml:brush>
  </inkml:definitions>
  <inkml:trace contextRef="#ctx0" brushRef="#br0">18025 2290 22 0,'0'0'23'0,"0"0"-6"15,0 0-1-15,0 0 5 16,0 0 5-16,0 0-4 15,0 0-1-15,0 0 0 16,0 0-4-16,0 0 2 16,0 0 4-16,0 0-1 15,0 0 4-15,0 0 2 16,0 0 4-16,0 0-6 16,0 0-2-16,0 0-4 0,0 0-5 15,0 0-1-15,0 0-1 16,0 0-3-16,0-2-5 15,0 2 1-15,0 0 3 16,2 0-1-16,-1 0-3 16,2-4 3-16,4 0 0 15,4-2-3-15,8-4 14 16,11-6-10-16,8-5 0 16,11-7-4-16,6-2-2 15,6-4 5-15,4 0 0 16,3-3-1-16,2 2 1 15,-1-2 1-15,0 2-1 16,-4 2 4-16,0 1-3 16,0 1 5-16,0 2-4 0,4-1 1 15,3-1 2-15,10-3-4 16,9-3 2-16,9 0-3 16,4-2-4-16,-1 3 4 15,-1 1-2-15,-5 6-6 16,1 5 2-16,-11 4-2 15,-7 3 2-15,-10 5-1 16,-8 2-1-16,-7 1 1 16,-8 2-1-16,-8 1 0 15,-5 1 0-15,-5-1 1 16,-7 0-1-16,-4 2 0 16,-2 1 0-16,-4 0 0 15,2-1 2-15,-7 2-2 0,-1-2-2 16,-1 2 1-16,-1-2-5 15,6-6-17-15,6-10-32 16,7-9-62-16,6-11-68 16,-7-8-133-16</inkml:trace>
  <inkml:trace contextRef="#ctx0" brushRef="#br0" timeOffset="593.71">20224 1170 439 0,'0'0'0'16,"0"0"-51"-16,0 0-26 16,0 0 30-16,0 0 47 15,102 31 15-15,-52-19 14 16,10 2-4-16,9 3-1 15,4-1-11-15,4-2 0 16,-2 3-5-16,-3-1 1 16,-4-3-3-16,-7 5-3 15,-11-1 5-15,-16-5 2 16,-13-1 4-16,-15-3 4 16,-6 0-3-16,-3 3 26 0,-30 5 26 15,-20 12-21 1,-21 5-8-16,-14 6-11 0,-4 2-11 15,1-3-8-15,7-1 1 16,14-8-6-16,15-5-2 16,16-7-1-16,15-4 0 15,14-6-4-15,7-2-4 16,3-3-44-16,0 2-58 16,12 3-5-16,15-1 13 15,12-6-38-15,14-2-43 16</inkml:trace>
  <inkml:trace contextRef="#ctx0" brushRef="#br0" timeOffset="4188.62">21326 1695 12 0,'0'0'19'0,"0"0"5"15,0 0 5-15,0 0 1 16,0 0 6-16,102-44-5 16,-63 23-11-16,7-3 7 15,10-3 2-15,12-1-16 0,13 1 10 16,10-3-9-16,6 0 2 15,7 1-7-15,2-2 2 16,4 1-3-16,-2 2 4 16,-4 3-5-16,-5 5-3 15,-10 2 5-15,-8 8 0 16,-7 4 8-16,-11 2-6 16,-8 2-9-16,-5 2 3 15,-11 0 0-15,-7 0-2 16,-9 0-1-16,-7 0-2 15,-5 0 2-15,-7 0-2 16,-1 0 0-16,-3 0 0 0,0 0 0 16,0 0-2-16,0 0-5 15,0 0-10-15,-1 0-21 16,-12 0-30-16,-10 0-82 16</inkml:trace>
  <inkml:trace contextRef="#ctx0" brushRef="#br0" timeOffset="6209.61">21273 2323 6 0,'0'0'16'0,"0"0"-1"16,0 0 7-16,0 0 10 16,0 0-4-16,0 0 3 0,0-6-5 15,5 0-4-15,14-3-7 16,12-5 11-16,17-10 16 16,13-5-9-16,20-10-7 15,20-2-4-15,20-9-3 16,21-6-2-16,17-6-5 15,9-5 2-15,5 1-2 16,-6 4-2-16,-15 5-1 16,-19 11-1-16,-24 8-2 15,-24 8 1-15,-23 10-7 16,-21 9 4-16,-16 5-4 16,-13 4-2-16,-6 2 2 15,-2 0 0-15,-2-2 1 0,-2 2 1 16,0 0-1-16,0-1 2 15,0 1 1-15,0 0 0 16,0 0 2-16,0 0 0 16,0 0-3-16,0 0-3 15,0 0 0-15,0 0 0 16,0 0 0-16,0 0-1 16,0 0 1-16,0 0-1 15,0 0 0-15,0 0-1 16,0 0 1-16,0 0-1 15,0 0 2-15,0 0-2 16,0 0 0-16,0 0 2 0,0 0 2 16,0 0-1-16,0 0-1 15,0 0 0-15,0 0 0 16,0 0-1-16,0 0 1 16,0 0 0-16,0 0 1 15,0 0 1-15,0 0-2 16,0 0 0-16,0 0 0 15,0 0 0-15,0 0 0 16,0 0 0-16,0 0 1 16,0 0 0-16,0 0-1 15,0 0 0-15,0 0 0 16,0 0 0-16,0 0-1 16,1 0 0-16,-1 0 1 0,2 0-1 15,-2 0 1-15,1 0 0 16,-1 0 1-16,0 0-1 15,0 0 0-15,0 0 1 16,0 0-1-16,0 0 1 16,0 0-1-16,0 0 0 15,0 0 0-15,0 0-1 16,0 0 1-16,2 0-1 16,-2 0 1-16,0 0 0 15,0 0-2-15,0 0 2 16,1 0 0-16,-1 0-1 15,0 0-1-15,0 0 1 16,0 0 1-16,0 0 1 16,0 0-1-16,0-2 0 0,0 2 2 15,0 0-1-15,0-1 0 16,0 1 0-16,0 0 0 16,0 0-1-16,0 0 1 15,0 0-1-15,0 0 0 16,0 0 0-16,0 0-1 15,2 0 1-15,-2 0 0 16,0 0 0-16,1-2 0 16,-1 2 0-16,0 0-1 15,0 0 0-15,0 0 1 16,0 0-1-16,0 0 1 16,0 0 0-16,0 0 0 15,0 0 0-15,0 0 0 0,0 0 0 16,0 0 0-16,0 0 1 15,0 0-1-15,0 0 0 16,0 0 1-16,0 0-1 16,0 0 0-16,0 0-2 15,0 0 2-15,0 0-1 16,0 0 1-16,0 0 0 16,0 0 0-16,0 0 0 15,0 0 0-15,0 0-2 16,0 0 2-16,0 0-1 15,0 0 1-15,0 0 0 16,0 0 0-16,0 0 0 0,0 0 0 16,0 0-1-16,0 0 0 15,0 0 0-15,0 0 1 16,0 0 0-16,0 0 0 16,0 0 0-16,0 0-1 15,0 0 1-15,0 0 0 16,0 0 0-16,0 0 0 15,0 0 1-15,0 0-1 16,0 0 0-16,0 0 0 16,0 0 0-16,0 0 0 15,0 0 0-15,0 0-1 16,0 0 1-16,0 0 0 16,0 0 0-16,0 0 0 15,0 0 0-15,0 0-2 16,0 0 2-16,0 0-1 0,0 0 1 15,0 0-2-15,0 0 2 16,0 0 0-16,0 0-1 16,0 0 1-16,0 0 0 15,0 0 0-15,0 0 0 16,0 0 0-16,0 0 0 16,0 0 1-16,0 0-1 15,0 0 0-15,0 0-1 16,0 0 1-16,0 0 0 15,0 0-4-15,0 0 2 16,0 0-1-16,0 0-3 16,0 0 1-16,0 0-2 0,0 0 1 15,0 0-1-15,0 0-4 16,0 0 1-16,0 0 1 16,0 0-4-16,0 0 0 15,0 0-5-15,0 0 3 16,0 0 3-16,0 0 1 15,0 0 3-15,0 0-2 16,0 0-1-16,0 0-1 16,0 0-4-16,0 0-2 15,0 0-3-15,0 0-3 16,0 0-5-16,0 0 2 16,0 0-6-16,0 3-2 15,0 2 5-15,0 1 14 0,0 0 12 16,0 2-5-1,0 4-12-15</inkml:trace>
  <inkml:trace contextRef="#ctx0" brushRef="#br0" timeOffset="13187.22">2363 2009 10 0,'0'0'20'0,"0"0"17"16,0 0 0-16,0 0-5 15,0 0 8-15,0 0 6 16,0 0-1-16,0-6-8 15,0 6-11-15,0 0-13 16,0 0-4-16,0 0-6 16,0 0-3-16,0 13 0 15,0 10 14-15,0 12 8 16,0 12 16-16,0 9-18 0,-2 9-3 16,-6 6-2-1,-3 4-2-15,2 2-9 0,-3 3 1 16,0 7 14-16,-4-2-6 15,-1 1-6-15,1-1 2 16,1-10 2-16,-1-1-4 16,2-4 4-16,-2 0 4 15,1-2-2-15,0-3-5 16,3-4-1-16,1-2 0 16,1-2-5-16,3-2-2 15,-1-5 3-15,-1-1 3 16,2-8-3-16,2-2 6 0,2-3-4 15,2-1 1 1,-1 0-3-16,2-3-3 0,0-3 6 16,0-1-4-16,0-3 1 15,0-1-3-15,0-1 0 16,0-2 0-16,3-2 3 16,0-5-3-16,-1 1 0 15,-2-7 0-15,3 2 0 16,-3-3 0-16,0-1 0 15,0-2 1-15,0 0 3 16,3-2-4-16,-3-2 1 16,0 0 1-16,4 0-1 15,-4 0 1-15,0 0-1 16,3 0-2-16,3 0 1 16,2 0 0-16,5 0 0 0,2 0 3 15,9 0-1-15,4 0 1 16,5 3-1-16,6-3 0 15,8 0 1-15,6 0-2 16,5 0 0-16,5 0-1 16,4 0 1-16,6 0-2 15,0 0 2-15,12-3 1 16,9 3-2-16,9 0 0 16,7 0 2-16,2 0-2 15,-1 0 0-15,2 0 1 16,6 0-1-16,-5 0 0 15,-1 0 0-15,-3 0-1 0,-5 0 1 16,5 0 0-16,-1 0 1 16,0 0-1-16,2 0 0 15,-6 0 0-15,-3 0 0 16,3 0 0-16,-3 0 0 16,1 0 0-16,-1 0 0 15,2 0 0-15,-2 0 0 16,-2 0 0-16,4 0 1 15,-4 0-1-15,3 0 1 16,0 0-1-16,-3 0-1 16,1 0-1-16,5 0 2 15,0 0 0-15,4 0 1 16,1 0-1-16,5 0 0 16,8-2 2-16,6-3-1 0,4-4 0 15,5-2-2-15,7 0 2 16,0-4-3-16,5 2 3 15,3-3-1-15,0 1 0 16,6 0 0-16,-1 0 3 16,-1 3-3-16,-3-6-2 15,-6 4 2-15,-3 0 0 16,-8-1-1-16,-7 3 1 16,-4-1 3-16,2 0-2 15,-8 1 0-15,-6 1 0 16,-3-3-1-16,-10 2-1 0,-2-1 1 15,-4 1 0 1,-5 0 1-16,-7 1-1 0,-3 1 1 16,-8-1-1-16,0 0 1 15,-6 1 0-15,-1 2 3 16,1-3-3-16,2 1 1 16,-3 3 1-16,-1-1-2 15,-4 1-1-15,-6 1 3 16,3 1-3-16,-1 0 0 15,-2 3 0-15,0-2 0 16,-2 4 0-16,-3 0-1 16,1 0 1-16,0 0 2 15,1 0-2-15,2 0-1 16,2 0 1-16,0 0 4 0,-1 0-4 16,-6 0 0-16,-1 0 0 15,-2-2 0-15,-4 1 0 16,-2-2 0-16,-4 3 1 15,0 0-1-15,-5-1 0 16,2 1 0-16,0-2 0 16,-2 1 0-16,0-1 0 15,2 0 0-15,-4-1 0 16,0-1 0-16,-2 2-1 16,-2 0 1-16,-2 0 0 15,-2 2 0-15,1 0 0 16,-4 0 0-16,2 0 0 15,-3-2 0-15,-2 2 0 0,2 0 0 16,-2 0 0-16,2 0 0 16,-3-2 0-16,1 2 0 15,-5 0 0-15,-1 0 0 16,0 0 0-16,-1 0 1 16,-4-1-1-16,2 1 0 15,-1 0 0-15,-1 0 0 16,2-1 0-16,-3 1 0 15,1 0 0-15,3 0 0 16,0 0 0-16,3 0 0 16,2 0 0-16,-1 0-1 15,2 0 1-15,-1 0 0 16,0 0 0-16,0 0 0 0,-1 0 0 16,-1 0 0-16,-1 0 0 15,-3 0-1-15,0 0 2 16,3 0-1-16,-5 0 0 15,1 0 0-15,-4 0 1 16,2 0-1-16,-1 0 0 16,-1 0 0-16,-1 0 1 15,2 0 0-15,-2 0-1 16,0 0 1-16,0 0 0 16,0 0-1-16,0 0-1 15,0 0 1-15,0 0-1 16,0 0 1-16,0 0-1 0,1 0-1 15,-1 0 2 1,2 0 0-16,1 0 0 0,0 0 0 16,-1 0 1-16,-2-1-1 15,2 1 0-15,-2 0 2 16,0 0-2-16,1 0 0 16,1 0-1-16,1 0 0 15,0 0 1-15,2 0 1 16,-2 0-1-16,1 0 0 15,1 0-1-15,-1 0 1 16,-3-1-1-16,1 1 1 16,-1 0 0-16,-1 0 0 15,2 0 0-15,-2 0 1 16,0 0-1-16,0 0 0 16,0 0 0-16,3 0-1 0,0 0 1 15,3 0 0-15,0-2 1 16,3 2-1-16,-5-2 0 15,2 2 0-15,0 0-1 16,0-2 1-16,3 0 0 16,-3 2 2-16,5 0-2 15,-4-1-1-15,3 1 0 16,-2-2 1-16,-1 1-1 16,-2-1 1-16,4 2 0 15,-5-1 1-15,-1 1-1 0,2 0 0 16,2-2 0-1,2 2 0-15,0-1 0 0,3 1 1 16,1-1-1-16,1 1 0 16,1-3-1-16,-6 1 1 15,-2 2 1-15,-1 0-1 16,-3 0 0-16,0 0 0 16,-2-1 0-16,-1 1 0 15,0 0 2-15,0-1-1 16,0 1 0-16,0 0 1 15,0 0-1-15,0 0-1 16,0 0 1-16,0-2 1 16,0 2 2-16,0-3-2 15,0-3 3-15,3-6-1 16,2-6-4-16,0-3-4 0,1-3 4 16,0-4-2-16,2-4 2 15,1-7-7-15,2-4 6 16,-1-6 1-16,1-2-4 15,-2-6 1-15,1-4 1 16,-4-4 1-16,2-1 1 16,-5-6-2-16,0-2 2 15,-2-2-11-15,-1 1 11 16,0 6 4-16,0 2-2 16,0 6-2-16,0 4-2 15,0 8 2-15,-1 6 0 16,-4 8 0-16,-1 5 4 0,3 5-4 15,3 1 0-15,-2 3 0 16,1 3 0-16,-2 3 0 16,0 4-1-16,-1 1 0 15,4 2 0-15,-3 2 0 16,3 0 1-16,-3 3 1 16,3 0 0-16,0 2 0 15,0-1-1-15,0 2 0 16,0 0 0-16,0 0 0 15,0 0-1-15,-2 0 0 16,2 0 0-16,-1 0-1 16,-1 0 0-16,1 0 1 15,-1 0 1-15,-1-1 0 16,-1-3-1-16,-8-2 1 16,0-3-6-16,-7-1-1 0,-11 2 0 15,-8-1-3-15,-15 3-2 16,-11 2 3-16,-13 0 1 15,-14 1-1-15,-10 0 7 16,-17 1-2-16,-9 2 4 16,-19 0 0-16,-2 0 0 15,-10 0-1-15,-6 0 1 16,-1 5-1-16,-6 5 1 16,3 2-1-16,-2-3-6 15,-3 1 1-15,4-1-4 16,-1-2 5-16,3 2 2 0,1-4 2 15,2 2 1-15,6 0 0 16,1-1 0-16,5-2-2 16,3-2 2-16,6 0-3 15,7-1 3-15,-1-1-1 16,6 0 1-16,1 0-1 16,4 3 1-16,4-3 0 15,0 0 0-15,1 0 1 16,0 0-1-16,5 0 0 15,-1 0-1-15,2 0 0 16,-1 0 1-16,-2 0 2 16,-1 0-2-16,2 0 0 15,-4 0 1-15,-4 0 1 16,1 0-2-16,2 1-2 0,1 1 2 16,11-1-1-1,2-1 0-15,4 2 1 0,7-1 0 16,0 2 1-16,6 0-1 15,6 0 0-15,4 0 1 16,2-2-1-16,-1 2 0 16,4 0 0-16,5-2 0 15,2 1-1-15,4 0 1 16,3-2 0-16,-1 0 0 16,3 2-6-16,2-2 5 15,4 3-1-15,2-2 4 16,0-1-2-16,1 0 0 0,-1 0 0 15,0 0 0-15,-2 0-2 16,2 0 2-16,0 0 0 16,1-1 0-16,-3-2-7 15,-1 1 0-15,-3-2-7 16,-3 0 3-16,1 1 2 16,2 0 0-16,7 2 6 15,2-2 1-15,0-2 1 16,2 3 0-16,0-3-5 15,-1 4 0-15,0-3 5 16,2 2-6-16,0 0 5 16,2-1 1-16,0 0 1 15,2 2 1-15,1-2-1 16,0 0-1-16,2 3 1 16,5-3 0-16,1 2 0 0,-2 0 0 15,4-3 0 1,1 3 0-16,0 1 0 0,2-1-1 15,-2 1-1-15,2 0-4 16,-2 0-3-16,2 0 4 16,-2 0-6-16,5 0 11 15,2 0-2-15,2 0 0 16,5 0 0-16,1 0-5 16,2 0-1-16,2 0-3 15,2 0 3-15,-1 0-2 16,2 0 6-16,1-1 4 15,2-2 0-15,-2 3-4 0,1 0 2 16,0 0-1-16,3-1-6 16,3-1 4-16,0 2 1 15,0 0-5-15,0 0-6 16,0 0-12-16,0 0-4 16,0 0-1-16,0 0-11 15,0 0-15-15,0-1-36 16</inkml:trace>
  <inkml:trace contextRef="#ctx0" brushRef="#br0" timeOffset="16837.5">10652 5814 6 0,'0'0'5'16,"0"0"4"-16,0 0 2 15,0 0-5-15,0 0 0 16,0 0 4-16,0 0 3 16,0 0 3-16,0-3 12 0,0 3-1 15,0 0-7 1,0-2-4-16,0 2-7 0,0 0-6 15,0 0-1-15,0 0 0 16,3 0 4-16,2 0 0 16,4 0 5-16,2 0 3 15,6 0-2-15,7 0 0 16,4 0 0-16,6 0 3 16,2 0-4-16,9 0-5 15,3 0-2-15,5 0 5 16,4 0-2-16,1 0-3 15,2 0-2-15,1 0 3 16,0 0 0-16,2 0 3 16,-1 0-3-16,3 0-1 0,-1 0 0 15,2 0 3-15,-1 2-1 16,1-2-2-16,2 0-1 16,1 0 1-16,-2 0 2 15,-4 0-5-15,-5 0 2 16,-10 0-1-16,-2 0 5 15,-1 0 3-15,-2 0 2 16,-3 0-4-16,-1 0 2 16,1 0-1-16,-2 0-2 15,-1 0-3-15,2 0 2 16,5 0 0-16,0 0-4 16,0 3 2-16,0-2-2 15,2 1-1-15,0 3-1 0,5-2 0 16,0 1 0-16,3-1 0 15,2-1 1-15,4-1 1 16,4 2-2-16,5-2 0 16,5 1-2-16,-2-1 2 15,-5-1 0-15,-3 0 0 16,-3 0 2-16,-2 0-2 16,-1 0 0-16,-3 0 0 15,-4 3 0-15,-1-3 1 16,-2 1 2-16,-2-1 3 15,0 0 2-15,-2 0-1 16,-1 0 5-16,-1 0 0 0,-3 0-1 16,-5 0-3-16,-1 0 2 15,-3 0 0-15,-3 0-3 16,-2 0 0-16,-3 0 0 16,-1 0-1-16,-3 0 0 15,4 0-1-15,-4 0 4 16,2 0-1-16,-5 0 0 15,-4 0-2-15,-3 0 0 16,-2 0-3-16,-3 0 1 16,-1 0-4-16,1 0 0 15,-2 0 0-15,-1 0 0 16,0 0 0-16,0 0 0 16,0 0-2-16,0 0 2 0,0 0-4 15,0 0-3-15,0 0-6 16,0 0-5-16,0 0-6 15,0 0-29-15,-1 0-25 16,-8 0-29-16,-7-8-40 16</inkml:trace>
  <inkml:trace contextRef="#ctx0" brushRef="#br0" timeOffset="26453.2">4269 5710 1 0,'0'0'6'15,"0"0"6"-15,0 0 10 16,0 0 1-16,0 0 4 0,0 0 1 16,0 0-3-16,0 0-6 15,0 0 0-15,0 0-3 16,0 0-6-16,0 0-4 15,0 0 4-15,0 0-2 16,0 0-1-16,0 0-1 16,0 0-3-16,0 0-3 15,0 0 1-15,0 0 2 16,3 0 7-16,5 0 1 16,7 0 4-16,4 0 5 0,2 0-2 15,7 3-1-15,2 0 2 16,0 0-5-16,6-2-7 15,0 1-2-15,0-1-2 16,-2 1-3-16,2-2 0 16,5 1 5-16,0-1-4 15,-1 0-1-15,2 0 6 16,0 0-2-16,0 0-2 16,2 0 5-16,0 0-2 15,-3 0-2-15,4 0 2 16,-3-3-1-16,1-1-4 15,0 1 2-15,0 0-2 16,-1-1 1-16,-1 2-1 16,-3 1 0-16,-2 0 5 15,0 1-5-15,-2 0 0 0,1 0 1 16,-4 0-1-16,2 0 1 16,-6 0 1-16,-2 0-2 15,-1 0 0-15,-6 0 0 16,1 0 0-16,-2 0 0 15,-4 0 0-15,1 0 1 16,-4 0 0-16,-4 0-1 16,-2 0 1-16,-1 0-1 15,-3 0 1-15,2 0 2 16,-2 0-2-16,0 0 2 16,0 0 2-16,0 0 0 15,0 0 1-15,0 0-4 0,0 0 0 16,0 0 3-16,0 0-3 15,0 0 2-15,0 0 1 16,0 0-2-16,0 0 2 16,0 0-5-16,0 0 1 15,0 0-1-15,0 0 0 16,0 0-1-16,0 0 0 16,0 0 0-16,0 0 1 15,0 0-3-15,0 0-3 16,0 0-8-16,0 0-18 15,6-5-33-15,7-6-19 16,4-5-65-16</inkml:trace>
  <inkml:trace contextRef="#ctx0" brushRef="#br0" timeOffset="31947.49">10874 4871 18 0,'0'0'27'15,"0"0"-4"-15,0 0 1 16,0 0 1-16,0 0 1 16,0 0 4-16,0 0-8 15,0-4 0-15,0 4 4 16,0 0-2-16,0 0-4 15,0 0 0-15,0-2-3 16,0 2 8-16,0 0-2 16,0 0 2-16,0 0-2 15,0 0-8-15,0 0 2 16,0 0-7-16,0 0 2 0,0 0 0 16,0 0-7-16,0 0 0 15,0 0 0-15,0 0-4 16,0 0 0-16,0 0 1 15,0 2 2-15,-3 12 0 16,-1 4 5-16,-2 7 14 16,-1 4-14-16,-1 2 2 15,-1 1-3-15,1 5-1 16,-3 4 2-16,-1 4 10 16,-3 1-9-16,3 0 3 15,1-4-6-15,3-4-6 16,3-1 3-16,2-3-1 0,0-2-1 15,0 1 5-15,0-2-6 16,-2 0 13-16,1-4-7 16,-3 1-5-16,2-1 4 15,-1-2-1-15,2-2-2 16,-1 1 3-16,-2-1-6 16,4-2 2-16,0 0-1 15,1-7-1-15,1 0-1 16,1-3 1-16,0-4 0 15,0 0 0-15,0-4-5 16,0-3-1-16,0 0-9 16,0 0-9-16,0 0-7 15,0 0-9-15,0 0-9 0,0 0-20 16,6-25 7 0,12-21-61-16</inkml:trace>
  <inkml:trace contextRef="#ctx0" brushRef="#br0" timeOffset="33673.83">10758 4817 126 0,'0'0'50'16,"0"0"-50"-16,0 0-27 15,0 0 22-15,0 0 5 16,0 0 13-16,0-7 14 15,0 6-4-15,3-1 3 16,6 1 2-16,4-2-9 16,10 1-3-16,8-4 7 15,14 2-9-15,13-2 3 16,15 0 12-16,12 0-12 16,13 4-7-16,12-2-1 0,6 2-2 15,8-2-1-15,7 2-1 16,8 2-1-16,-2-4-1 15,3 2 3-15,-5 0-6 16,-7-1 1-16,-3 0 1 16,-7 2 1-16,-9 1 0 15,-8 0-2-15,-7 0 3 16,-3-2 1-16,-3 1-4 16,-3-1 0-16,-5 1 1 15,-10-1-1-15,-5 0-1 16,-8-4 0-16,-2 2 0 0,-6 0 0 15,-7 0 0 1,-6 1 0-16,-5-1 0 0,-4-1 3 16,-1 3-3-16,-3-2 0 15,3-2 1-15,1 4-1 16,7 0-2-16,5-2 2 16,7-1 0-16,8 1 0 15,5 1-2-15,3 1 1 16,-4 1 1-16,-3 1-3 15,-4 0-2-15,-2 0 4 16,-3 0 1-16,-3 0 0 16,-5 0-1-16,-5 0 1 15,-5-3 0-15,-1 0 0 16,1 0 0-16,-3 2 0 16,-4-1 0-16,-6 0 0 0,-7 0 0 15,-7 2 0-15,-1-2 2 16,0 2 4-16,0 0 1 15,0 0-2-15,0 0 2 16,0 0-5-16,0 0 2 16,0 0 0-16,0 0 6 15,0 0-4-15,0 0-6 16,0 0 0-16,0 0-3 16,0 0 0-16,0 0-2 15,0 0-2-15,0 0 2 0,0 0 2 16,0 10 2-16,0 9 1 15,0 8 0-15,0 8 3 16,0 11 5-16,-7 6-4 16,-6 6 2-16,2 5 1 15,-4 5-1-15,-1 7-5 16,-1-1 1-16,-1 4 0 16,5-5-2-16,-1-5-2 15,5-4 2-15,-1-7 0 16,3 0-1-16,-4-4 1 15,2-6 0-15,-4-2 0 16,1-6 0-16,-2-4-2 16,2-3 2-16,0-2 0 15,1-5 0-15,0-2 0 16,6-7 0-16,1-5 1 0,0-6-1 16,2-2 0-1,2-3 0-15,0 0 1 0,0 0-1 16,0 0 0-16,0 0-1 15,0 0 1-15,0 0 0 16,0 0-2-16,0 0 2 16,0 0-2-16,0 0-1 15,0 0 3-15,0 0 0 16,0 0 0-16,0 0 2 16,0 0-2-16,0 0 1 15,0 0-1-15,0 0 0 16,0 0 0-16,0 0 0 0,0 0 0 15,0 0-1-15,0 0 1 16,0 0-3-16,0 0 2 16,0 0-2-16,0 0 3 15,0 0 1-15,0 0 1 16,0 0-2-16,0 0-2 16,0 0 2-16,0 0 0 15,0 0 0-15,0 0 0 16,0 0 0-16,0 0 0 15,0 0 0-15,0 0-1 16,0 0-1-16,0 0-2 16,0 0-2-16,0 0 4 15,0 0-1-15,0 0 0 0,0 0-2 16,0 0 1-16,0 0 0 16,0 0 2-16,0 0-3 15,0 0 2-15,0 0-1 16,0 0-1-16,0 0 1 15,0 0-2-15,0 0 1 16,0 0-1-16,0 0 0 16,0 0 3-16,0 0-2 15,0 0-2-15,0 0 0 16,0 0 1-16,0 0 2 16,0 0 2-16,0 0-2 15,0 0 0-15,0 0 1 16,0 0-3-16,0 0-8 15,0 0-10-15,0 0-5 0,0 0-6 16,0-1-19-16,0-6-36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4:52:43.689"/>
    </inkml:context>
    <inkml:brush xml:id="br0">
      <inkml:brushProperty name="width" value="0.05292" units="cm"/>
      <inkml:brushProperty name="height" value="0.05292" units="cm"/>
      <inkml:brushProperty name="color" value="#FF0000"/>
    </inkml:brush>
  </inkml:definitions>
  <inkml:trace contextRef="#ctx0" brushRef="#br0">19950 11390 41 0,'0'0'1'0,"0"0"-1"0,0 0 12 15,0 0 34-15,0 0-3 16,0 0-4-16,0 0-7 16,0-15-8-16,0 15 14 15,0 0-7-15,1 0-7 16,-1-2 4-16,2 2 0 15,-2 0 0-15,1 0-6 16,1 0-3-16,-1 0-2 16,4-1-7-16,4-2 2 15,7-2-4-15,9-2 5 16,7 1 2-16,11 0-4 16,9-2-5-16,9-1-1 0,7 2 0 15,2-2-1-15,3 4 1 16,-3-1 1-16,-7 1-2 15,-5 2 5-15,-6 2-1 16,-7 1 2-16,-6-2 1 16,-6 2-1-16,-10 0-3 15,-8 0 0-15,-9 0-1 16,-3 0-5-16,-3-1 8 16,0 1 2-16,0 0 0 15,0 0-7-15,0 0-1 16,0 0-2-16,0 0-1 15,0 0-4-15,0 0-20 16,0 0-37-16,3-2-52 16,13-1-57-16,7-1-127 15</inkml:trace>
  <inkml:trace contextRef="#ctx0" brushRef="#br0" timeOffset="598.35">21445 11349 39 0,'0'0'75'15,"0"0"-10"-15,0 0-13 16,0 0-8-16,0 0-2 15,0 0-6-15,7 0-8 16,10 0-5-16,11 0-1 16,14 0 7-16,10 0 1 15,8 0-10-15,4 0-7 16,3 0-2-16,4 0-5 16,-2 0 0-16,-2 0 1 0,-7 0 5 15,-6-2-6-15,-11 1 1 16,-6 0-4-16,-8 1 4 15,-6-1-1-15,-9-2 1 16,-4 1-2-16,-2 2 3 16,-5-2-1-16,-2 2 1 15,-1 0-2-15,0 0 5 16,0-2-3-16,0 2-1 16,0 0-6-16,0 0 1 15,0 0-2-15,0 0-1 16,0 0-12-16,0 0-15 15,0 0-29-15,0-3-41 16,-1-5-53-16</inkml:trace>
  <inkml:trace contextRef="#ctx0" brushRef="#br0" timeOffset="1764.41">17694 13556 168 0,'0'0'25'15,"0"0"-25"-15,0 0-25 0,0 0 25 16,115 0 61-16,-55 0-8 16,8 0-5-16,10 0-8 15,10 0-12-15,6 0-4 16,3 0-6-16,0 0-9 15,-2 0 0-15,-5 0 0 16,-7 0-2-16,-13 0-3 16,-16 2-2-16,-17 1-2 15,-16 0 0-15,-13-2-8 16,-8 0-27-16,-6 5-37 0,-29 4-35 16,-21 4 15-1</inkml:trace>
  <inkml:trace contextRef="#ctx0" brushRef="#br0" timeOffset="2084.86">17651 14214 216 0,'0'0'0'0,"0"0"2"16,0 0 3-16,125 13 57 0,-70-13-8 15,3 0-11-15,5 0-11 16,1-5-9-16,3 1-4 16,2 0-10-16,-1 1-7 15,-6 1-2-15,-11 1-1 16,-14 1-2-16,-12 0-12 15,-13 0-18-15,-12 0-48 16,-3 3-65-16</inkml:trace>
  <inkml:trace contextRef="#ctx0" brushRef="#br0" timeOffset="2091.84">17397 14758 199 0,'0'0'37'16,"0"0"-37"-16,145 0 0 16,-69-2 2-16,4-4 37 15,1-1-5-15,-3 0-7 16,-4 1-3-16,2 0 1 15,-1 4-2-15,1-2-12 16,-4 4-8-16,-8 0-1 0,-9 0-2 16,-13 0-3-16,-11 0-16 15,-12 0-28-15,-16 4-54 16,-3 6-152-16</inkml:trace>
  <inkml:trace contextRef="#ctx0" brushRef="#br0" timeOffset="2376.58">17579 15116 204 0,'0'0'0'0,"97"4"1"16,-19-4-1-16,8 0 45 15,5 1 0-15,2 2-17 16,-5 0-4-16,-5 1-8 16,-13 0-10-16,-11 1-5 15,-19-2-1-15,-13 3-5 16,-11 2-30-16,-16 1-58 16,0 4-109-16</inkml:trace>
  <inkml:trace contextRef="#ctx0" brushRef="#br0" timeOffset="2662.41">17499 15548 254 0,'0'0'0'0,"0"0"-19"16,92 6 19-16,-34-1 54 16,9 0-12-16,11 1-18 15,3 1-2-15,5 0-11 16,2-1-4-16,-1-3-6 16,-10 2-1-16,-14-1-2 0,-17-1-14 15,-22 0-30-15,-18 2-32 16,-6 5-126-16</inkml:trace>
  <inkml:trace contextRef="#ctx0" brushRef="#br0" timeOffset="2955.15">17419 16204 318 0,'0'0'12'0,"90"-9"-12"16,-12-2 0-16,11 1 10 15,7 3 21-15,-2 1-12 16,-5 5-6-16,-6-1 1 16,-11 2-11-16,-11 0-2 15,-13 0-2-15,-21 0-5 16,-15 0-23-16,-12 0-31 15,-13 6-21-15,-34 1-49 16</inkml:trace>
  <inkml:trace contextRef="#ctx0" brushRef="#br0" timeOffset="4118.87">15832 16761 159 0,'0'0'35'16,"0"0"-35"-16,0 0-26 16,0 0 26-16,0 0 23 15,0 0 4-15,-11 10 5 16,11 0 5-16,0 10 3 15,0 3 5-15,0 9-25 16,0 9 11-16,0 8 4 16,0 7-2-16,-6 16-3 15,-5 8 5-15,-1 3-10 16,-2 0-17-16,1-13 20 16,2-9-11-16,0-12-5 0,3-11 0 15,2-11 5-15,1-13-3 16,4-6 0-16,-2-6-5 15,3-2 0-15,0 0-3 16,0 0 3-16,0 0 0 16,-3-14-9-16,-1-13-1 15,-4-15-29-15,1-10 11 16,2-9 3-16,5-7 1 16,0-2 7-16,0 3-5 15,14 10 8-15,2 9 5 16,-2 9 3-16,1 8-3 15,1 5 2-15,-6 10-1 16,1 7-1-16,-8 7 0 16,1 2-2-16,1 0-5 15,5 13 7-15,8 16 1 0,3 18 13 16,3 16 0-16,4 6-6 16,4 2-2-16,1-9-5 15,2-11-1-15,1-12-6 16,-5-19-5-16,-3-7 6 15,-5-8-3-15,-5-5 8 16,3-2 1-16,1-26 7 16,5-17 5-16,1-16-13 15,-2-14-1-15,-6 0-5 16,-1 11-1-16,-6 16-5 0,-4 23 12 16,-3 15 0-1,-6 9 1-15,0 1 6 0,0 0-7 16,0 22 0-16,0 21 0 15,3 20 37-15,2 7-2 16,0 3-16-16,3-11-10 16,-1-13-8-16,2-10-1 15,-2-13 0-15,-2-8-5 16,0-8-8-16,-4-6-30 16,2-4-39-16,3 0-42 15,3-29-46-15,1-25-140 16</inkml:trace>
  <inkml:trace contextRef="#ctx0" brushRef="#br0" timeOffset="5011.06">19280 12844 19 0,'0'0'4'0,"0"0"17"0,0 0 46 16,0 0-14-16,0 0-19 16,0 0 6-16,-24-51-3 15,23 51-16-15,1 0-21 16,-3 11 2-16,-2 16-2 16,-1 13 14-16,0 16 18 15,-3 17 7-15,3 16-7 16,0 11-4-16,2 8-4 15,-1 7-5-15,1 0-9 16,1 2 3-16,-1 5 17 16,-4 1 7-16,-3 6-4 0,-5 8-4 15,-5 5 0-15,-1 16-9 16,-2 9-12-16,-1 10 15 16,2-2-10-16,8-6-8 15,2-14 0-15,5-17 8 16,2-8 18-16,0-10-7 15,-1-12-15-15,-3-4 13 16,-2-6-7-16,-2-2-1 16,-1-3-11-16,1-5-3 15,-2-12 0-15,0-10 0 16,4-13-1-16,1-16-5 16,3-13-12-16,5-16-16 0,1-5-16 15,-2-3-4-15,-5-34-17 16,-3-27-72-16,-2-42-83 15</inkml:trace>
  <inkml:trace contextRef="#ctx0" brushRef="#br0" timeOffset="5606.87">19989 12741 145 0,'0'0'42'16,"0"0"-38"-16,0 0-4 15,0 0 0-15,0 0 20 16,0 0 12-16,28 15 19 16,-19 19-7-16,0 15-11 0,-2 15-1 15,-1 17-9-15,-1 18 3 16,-4 15-9-16,-1 16 12 15,0 15-8-15,0 27 5 16,-7 8-12-16,-5 12 13 16,2 1-16-16,0-13 8 15,3-8-13-15,0-12 29 16,1-7 7-16,-5-3 11 16,-2-3-13-16,-2-10-30 15,-4-7 21-15,-3-2-9 16,-1 0 0-16,-4 1-8 15,0-4-11-15,2-8-1 16,3-20-4-16,6-23 2 16,4-24-3-16,4-25 0 0,3-13-6 15,4-9-11-15,1-3-13 16,0-1-7-16,0-37-30 16,0-31-43-16,1-31-58 15,9-20-12-15</inkml:trace>
  <inkml:trace contextRef="#ctx0" brushRef="#br0" timeOffset="6185.69">21148 12456 148 0,'0'0'129'0,"0"0"-106"15,0 0-23-15,0 0-18 16,0 0 0-16,0 0 18 15,-9 71 7-15,-11 8 26 16,-2 18 14-16,0 21 4 0,1 11-30 16,0 10 6-1,0 8-3-15,1 4 4 0,1 8-10 16,2 6 7-16,0 2 10 16,-1 2-9-16,2-4 9 15,-2 0 5-15,4-5-12 16,1 0-19-16,2-5 25 15,1-5 1-15,0 2-8 16,-1-11-17-16,-4-9 1 16,0-9 15-16,-2-11-15 15,3-12-3-15,5-13-8 16,-1-10 0-16,5-18-3 0,2-15 0 16,-1-12 2-1,2-16-8-15,-1-8-5 0,3-4-17 16,-1-4-2-16,-1 0-9 15,-4-22-7-15,-4-25-60 16,4-25-74-16,4-25-27 16</inkml:trace>
  <inkml:trace contextRef="#ctx0" brushRef="#br0" timeOffset="6799.14">21764 12505 287 0,'0'0'17'0,"0"0"-17"16,0 0-9-16,0 0 9 16,7 117 54-16,-7-37-8 15,-3 15 4-15,-11 18-12 16,-3 17-7-16,-7 13 4 16,-2 8-9-16,-3 13-6 0,-2 6 3 15,0 6 5 1,-1 4-2-16,2-2-2 0,1-9 21 15,3-10 6-15,4-4-32 16,1 0 5-16,0-7 2 16,0 1-22-16,-3-9 12 15,0-8-7-15,1 3 2 16,0-6-11-16,1-11 4 16,1-10-4-16,4-14 1 15,3-8-1-15,3-15 1 16,2-13-1-16,0-17-1 15,3-13 1-15,3-12 0 16,0-8-10-16,2-4-20 0,1-4-16 16,-3 0-16-1,-4-19-12-15,-1-31-45 0,3-30-103 16,5-22-14-16</inkml:trace>
  <inkml:trace contextRef="#ctx0" brushRef="#br0" timeOffset="7648.51">22491 12419 16 0,'0'0'60'0,"0"0"0"16,0 0-15-16,0 0-14 15,0 0-14-15,0 0-3 16,0 9 6-16,0 0 15 16,0 6-2-16,0 3 2 0,0 9-5 15,0 8-17-15,1 10 11 16,-1 9-9-16,0 5 5 15,0 4 6-15,0 3-2 16,0 1-4-16,-7 0 1 16,1-6-14-16,-4-6 7 15,3-8-8-15,1-10-2 16,0-11 7-16,3-8-6 16,2-7-1-16,-1-5-1 15,2-5-2-15,0 0 8 16,0-1 14-16,0 0 16 15,0-21-5-15,0-16-31 16,9-15 0-16,6-11-3 16,2-8-6-16,3-1 4 0,0 5-1 15,-1 9-1-15,-3 11 1 16,-3 15 3-16,-7 13 1 16,-2 8-1-16,-2 11-6 15,-1 0 3-15,2 0-11 16,6 8-13-16,3 18 18 15,4 7 5-15,4 12 3 16,2-1-1-16,0 0 2 16,4-4 0-16,-1-5-6 15,4-7 5-15,1-8 0 16,1-9 1-16,0-5 3 0,1-6 2 16,0-6 1-1,2-21 11-15,4-16-1 0,-1-16-3 16,-2-14-7-16,-7-9-4 15,-7-1-1-15,-12 3 2 16,-3 14-3-16,-6 18 0 16,0 15 0-16,0 12-3 15,0 8 0-15,-2 6-1 16,1 4-12-16,-2 3-26 16,-2 0-31-16,-4 0-53 15,-4 13-11-15,-1 3-4 16</inkml:trace>
  <inkml:trace contextRef="#ctx0" brushRef="#br0" timeOffset="13756.88">27296 6516 3 0,'0'0'53'0,"0"0"-53"15,0 0-32-15,0 0 32 16,0 0 1-16,0 0 11 16,0 0 7-16,0 0 3 0,0 0-7 15,0 0 12-15,0 0 3 16,0 0-4-16,0 0-5 16,0 0 4-16,0 0 1 15,-7-5 2-15,-7 0-23 16,-4-2-1-16,-2 0-2 15,-3-1-1-15,-5 1 9 16,-7-2-7-16,-5 2 4 16,-2 2 2-16,-4-1-2 15,-5 3 7-15,1 2 8 16,-2 1 5-16,-1 0-22 16,3 0 3-16,2 0-5 15,-1 0 3-15,1 6 0 16,1-2-6-16,0 1 1 0,0 2 2 15,1 0-1-15,3 2-1 16,1-1 5-16,4 1-2 16,0 1 1-16,4 1-3 15,-1 2 4-15,3 0-4 16,0 0-1-16,4 0 3 16,0 1-4-16,2-1 0 15,1 1 2-15,-2 3-2 16,2-2 0-16,-1 1 6 15,1-1-3-15,1-1 8 16,5-2-2-16,-1 1-1 16,4 1-1-16,1 2-6 0,-1 1 2 15,-1 3-3-15,-1 3 1 16,2 1 4-16,1-2-2 16,3 4-2-16,-1 1-1 15,2-2 0-15,2 3 0 16,3 1-1-16,3 3 1 15,3 2 1-15,0 1-1 16,0 0-3-16,3-2 2 16,3-1 1-16,0-4 5 15,2 1-5-15,2-1 1 16,-1-1 0-16,3 1 2 16,4-1 0-16,2-2-3 15,3-1 3-15,4 0-3 0,1-4 0 16,1 0 3-1,4-3 1-15,0-3-3 0,2-1 3 16,3-2 0-16,1-4 0 16,2 0-1-16,3-2 5 15,-2 1 0-15,2-2-1 16,0-1-2-16,0 0-4 16,-1-1 3-16,4 2-2 15,1-2 4-15,5 1-1 16,4-1 1-16,3 1-5 15,2-2 2-15,4 2-3 16,6 0 3-16,7 0-3 0,8 0 0 16,-2 1 0-16,2 0 0 15,-1 0 0-15,-1 0 0 16,2-2 0-16,-1 2 0 16,-4-4 1-16,1 0-1 15,0 0 1-15,2 0-2 16,-3 0 2-16,0-4-1 15,-1-2 0-15,1 0 1 16,1-2-1-16,1 1 4 16,-9-2-4-16,-6 2 2 15,-9-1-2-15,-5 2 0 16,-7-4 0-16,-5 3 1 16,-6 0 0-16,-4-2 3 15,-1-1 3-15,0-4-3 16,0 2 0-16,-1-1-3 0,1-1 1 15,0-1 0-15,1-2 0 16,-2-1-2-16,-1-3 2 16,-4 3-2-16,-4-2 3 15,-1 0-3-15,-4-5 3 16,0-2 1-16,-2-3-3 16,2-3 3-16,-3-5-4 15,-1 1 0-15,-1-4 2 16,-6 3 0-16,-1 0 0 15,-3 0-2-15,0 1 0 16,-1-2-4-16,-18-1 2 16,-1 2 1-16,-7-1-2 0,0 6 3 15,-4 1 0 1,0-1-1-16,-5 6-5 0,-4 1 2 16,-2 2-7-16,-4 5 5 15,-2 2 1-15,-3 1 5 16,0 1-2-16,-2 3 1 15,-2-1-11-15,1 3 6 16,3 0 0-16,0 0 0 16,4 2 3-16,-1-1-2 15,-1 3-1-15,2-1-1 16,0 1 6-16,2 1 0 16,-1-1-6-16,2 4 1 15,-2-2-1-15,1 2 1 0,-1 0 0 16,3 0 0-1,2 0-1-15,2-2-12 0,3 3 8 16,1-2 2-16,2 2 0 16,4-1 4-16,0-1-8 15,1 0 6-15,3 1-2 16,-1-1 3-16,-2 0-5 16,-1 3 7-16,-1-3 4 15,-1 3 1-15,-3-1-1 16,-5 1 3-16,2 0-3 15,-4 0 0-15,3 0-2 16,-4 0 2-16,2 0 0 16,-1-2-2-16,0 2 0 0,-1 0 2 15,0 0 0-15,-3 0 2 16,2 0-2-16,-2 0-2 16,0 0 2-16,1 6 0 15,1 1 0-15,1 0-1 16,-1 0 1-16,5 1 0 15,4 0-3-15,2-1-8 16,6-2-4-16,3-1-4 16,5-1-18-16,-1-2-1 15,1-1-16-15,0 0-35 16</inkml:trace>
  <inkml:trace contextRef="#ctx0" brushRef="#br0" timeOffset="17706.09">26713 9072 62 0,'0'0'55'16,"0"0"-55"-16,0 0-8 15,0 0 3-15,0 0 5 16,0 0 9-16,0 0 10 16,-51-31-8-16,38 29 10 0,-2 2 3 15,-5 0-7 1,-2 0 0-16,-2 0-11 0,-3 0-4 16,-3 0 4-16,-3 2 6 15,-2 6 3-15,-7-4 4 16,-1 5-1-16,-5-1-5 15,-1 4 11-15,-3 0-4 16,-2 2 4-16,1 2-9 16,1 3 4-16,2-1-7 15,3 2 2-15,3 2-3 16,3-1 7-16,5 0-6 16,5 1 1-16,6-2-5 15,6 0 0-15,2 2-7 16,2-4 0-16,6 4-1 15,0 2 0-15,3-1 2 0,3 1-1 16,2 0-1-16,1 0 3 16,0 1-3-16,0-1 2 15,0 3-2-15,10 0 0 16,2 1 1-16,6 2 2 16,0-3 1-16,7 1-4 15,2-1 3-15,3-1-1 16,1 2 0-16,4-5 2 15,-1 1 1-15,2-1-5 16,4 1 0-16,2-3-1 16,1 0 3-16,3-1 4 15,1-4-2-15,2 2-2 0,3-4 1 16,2 0-3-16,3-1 5 16,4-3-2-16,1 2-3 15,1-1 5-15,0-1-3 16,-4 2 3-16,3-1-4 15,0 0 4-15,5-3-4 16,3 3 3-16,-1-4-3 16,0 3-1-16,-3-3 0 15,0 0 0-15,0-1-1 16,3-1 1-16,-1-1 0 16,1 0 0-16,1-2 0 15,0-1 0-15,-1-1 0 16,4 0 1-16,-2 0-1 15,1-3 1-15,0-3-1 16,-4-3 0-16,1-1 2 0,-3-1-1 16,-7 1-1-16,-7-1 3 15,-7-1-3-15,-6-3 0 16,-2-1 2-16,-5-2 2 16,-6-2 4-16,0-3-1 15,-2 0-1-15,1-1 2 16,-1-2-6-16,0-2-2 15,-3 0 4-15,-2 1-6 16,-4 1 4-16,1 0-1 16,-2 1-1-16,2-3 0 0,-2 3 0 15,1 3 0 1,-6-2 0-16,-2 2 0 0,-1 1 1 16,-2-4 2-16,-1 4-3 15,-1-2 0-15,-1 1 0 16,-1-2-1-16,0 0 0 15,0-5-6-15,0 0 0 16,-10-1-2-16,-3 0-5 16,-5 2 14-16,0 0-3 15,-1 4 0-15,-1 2 3 16,-2 2 0-16,-4-1 0 16,-3 1-8-16,-4 2-3 15,-3 1 6-15,-5-3 2 16,-2 7 2-16,-5-3-4 15,-5 2 2-15,-7 0 0 0,-4 0-1 16,1 2 2-16,1 0-5 16,2 1 5-16,2 1 0 15,1 1 2-15,1 2 1 16,-4 1 0-16,3 3-1 16,3 0 8-16,4 2-3 15,5 1-2-15,3 0-3 16,9 0 2-16,4 0-2 15,5 0 0-15,6 0-2 16,3 0 0-16,3 1-3 16,3 4-2-16,-3 1-4 15,2 1-3-15,-3-1-2 0,-3 2 1 16,0-1 9-16,-5 2-2 16,-3-1-8-16,-4-2-28 15,-5-1-48-15,-3-5-42 16</inkml:trace>
  <inkml:trace contextRef="#ctx0" brushRef="#br0" timeOffset="19485.5">27140 11620 25 0,'0'0'93'0,"0"0"-93"15,0 0-67-15,-80-14 47 16,53 8 20-16,-2-1 31 15,-9 1 11-15,-5 0-16 16,-3 1-3-16,-2 2 16 16,0 2-5-16,-2 1-11 15,-2 0-2-15,-1 0-6 16,-2 0 1-16,-3 0 15 16,1 1-3-16,-2 9 0 15,2 3 4-15,0 1-12 16,5 2-4-16,4 1-3 0,5 2-6 15,7-2 4 1,6 3-3-16,2 0-3 0,4 1-4 16,2 3-1-16,2-3 0 15,1 1 0-15,1-1 1 16,3 0-1-16,2-1 0 16,2 2 0-16,2 2 0 15,2 6-1-15,-2 3 0 16,4 4 0-16,1 4 1 15,1-1-3-15,0-1 3 16,3 3-1-16,0-3 1 16,0-2-8-16,1 1 3 0,10-2 2 15,4-4-6 1,1 0 5-16,5-1 3 0,3-1-5 16,3-7-5-16,5-1 8 15,7-1 0-15,6-3 4 16,3 0-1-16,4-1 2 15,2-1 0-15,1-2-4 16,3-3 5-16,0 0-3 16,0-1 0-16,1 2 0 15,-1-4 5-15,-3 3-4 16,0-3 5-16,4 0-4 16,0-2 6-16,5-1-4 15,2 0-2-15,1-1 3 16,2-1 1-16,-5-3 1 15,3 3 0-15,3-3-7 0,2 0 4 16,4 0-2-16,-1-3-1 16,2-6 0-16,6-2-1 15,6 0 3-15,2-2-3 16,5 1 1-16,4 2 0 16,4 4 14-16,4 0 7 15,-2 0-10-15,2 2-5 16,-4 0 4-16,-4 0-4 15,-1 0 1-15,-10 1-5 16,-8 0-2-16,-14-3 2 16,-10 1-3-16,-11-4 0 15,-9-2 1-15,-10-2 5 0,-6-7 2 16,-3-6 10-16,-2-9-9 16,4-4-4-16,-1-3 0 15,-6-1-5-15,4 1 0 16,-8-2 0-16,-3 3 0 15,0-1-6-15,-3 2 3 16,-2-6 2-16,3-2-5 16,-4-1 1-16,0 0-1 15,0 5 1-15,-5 3 5 16,-13 4 1-16,-5 2-1 16,-8 3 0-16,-9-3 3 15,-11 3-3-15,-9-2-5 16,-8 3-4-16,-7 4 7 0,-1 4 1 15,0 5 0 1,-3 3 0-16,-1 0 0 0,-1 5-2 16,-1 1-4-16,-5 1 5 15,-2 4 0-15,-5 0-4 16,0 3 0-16,1 1 2 16,1 0 1-16,1 0-3 15,-2 0 1-15,1 0-16 16,2 2-3-16,6 3-8 15,-1 0-17-15,5-1-13 16,1-3-15-16,0-1-53 16</inkml:trace>
  <inkml:trace contextRef="#ctx0" brushRef="#br0" timeOffset="22574.21">26965 14060 32 0,'0'0'56'15,"0"0"-24"-15,0 0-9 16,0 0-2-16,0 0 14 16,0 0-18-16,-87-7-9 15,65 7-2-15,-2 0-1 16,-3 0 1-16,2 0 3 15,-4 0 3-15,0 0 6 0,-6 0-3 16,-6-1-6 0,-6 1-4-16,-3-2 5 0,-5 2-1 15,1 0 8-15,-2 0 0 16,0 0-1-16,1 0-3 16,0 0-4-16,-2 6-2 15,3 4 5-15,0 2 1 16,5 3 7-16,3 0-2 15,1 2-8-15,3 1 1 16,-1 4-6-16,-3-1 0 16,-1 2 5-16,0 3 6 15,2 0-5-15,-1 3-1 16,4 1 5-16,0 1 1 16,5 0-7-16,3 1-2 0,1 0-2 15,0-3 2-15,2 2-4 16,-1-1 2-16,2 0-2 15,1 1 0-15,3 4-1 16,3-5 0-16,4-1 2 16,8-2-4-16,2-2 1 15,6-2-1-15,3 2 0 16,0-1 0-16,0 2 0 16,13 3 1-16,7 5 4 15,3 1-2-15,6 2-1 16,6-1 2-16,7-1-4 15,4 1 4-15,1-3-4 16,2 2 0-16,5-3 0 0,4-1 2 16,9-2-2-1,8-3 4-15,2 0-3 0,1-5 0 16,4-1-1-16,1-4-1 16,6-2-2-16,6-1 3 15,2-1 0-15,1-1 4 16,4-1 3-16,-4 0-7 15,4-2 0-15,-2-1 2 16,-2-1 2-16,2-1-3 16,-6-3 0-16,-4-2-1 15,-5 0-1-15,-3 0 1 16,0 0 0-16,-3 0 0 0,-4 0 0 16,-3-2 0-16,-4-8 0 15,-3 2 0-15,0-4-1 16,0 1-2-16,4-5 0 15,1 2-3-15,2 2 5 16,2 1-1-16,-5 5-15 16,-5-4 9-16,-5 4 0 15,-2-3-1-15,-4 1 5 16,-3-2 3-16,-1 0-4 16,-7-2 5-16,-4 2 0 15,-6-5 0-15,0 0 1 16,-1-5 2-16,-1-3-1 15,0-3-1-15,-2-1 3 16,-1-2-2-16,-2-1-1 16,-4 3 4-16,2-3-5 0,-4 1 7 15,-2-1-4-15,-3-3 6 16,-2 1 3-16,1-3-1 16,-2 0-8-16,0 0 1 15,0 1-4-15,-3 3 2 16,-5 1 2-16,-3 2 11 15,0-4-8-15,-3 1 6 16,-9-2-13-16,-6 2 2 16,-3-1 0-16,-1-1-2 15,-5 1-2-15,-3-2-3 16,0 2 3-16,-1 1-1 16,-5 0 1-16,-1 1-1 0,0 2-4 15,-5 0-3 1,-6 6 2-16,-1 2-6 0,-5 4 5 15,-1 2-6-15,1 4 7 16,0 3 4-16,-4 2-4 16,-2 3-1-16,-4 0 6 15,-1 2-2-15,-2 0 1 16,1 0 3-16,0 0-4 16,1 0 1-16,-3 0-2 15,1 0 1-15,2 0 1 16,-1 0 3-16,2 3 0 15,1 0-1-15,-1 3-3 16,-1-2 5-16,-1 2-1 0,2 1 1 16,-1-1 0-1,0 0 1-15,1 3-1 0,-2 0 0 16,2-2-1-16,5 2 1 16,4-2 0-16,6 1-1 15,9-2 2-15,-3-1 0 16,1 0-1-16,-3 2 0 15,-4-1 0-15,0 3 1 16,-1-3 0-16,3 3 2 16,2-1-3-16,3 0 1 15,4 0 0-15,0 0-1 16,2-1 0-16,2-1 1 0,3 0 0 16,5-2-1-16,7-2 0 15,5 2-2-15,4-2-1 16,1 1-50-16,2-3-110 15,1 0-138-15</inkml:trace>
  <inkml:trace contextRef="#ctx0" brushRef="#br0" timeOffset="34654.18">20721 1976 10 0,'0'0'78'15,"0"0"-78"-15,0 0-25 16,0 0 18-16,0 0 7 16,0 0 1-16,0 0 3 15,5-2 3-15,-5 2 11 16,0 0 10-16,0 0 9 0,0 0-2 15,0 0 5 1,0 0-4-16,0 0-10 0,-8 0 1 16,-8 0-12-16,-8 0-12 15,-7 0 6-15,-10 0 2 16,-5 0 4-16,-9 0 5 16,-2 0-4-16,2 2-4 15,5-2 2-15,4 0 10 16,8 0-5-16,3 0-10 15,8-5 1-15,7 1 0 16,8 0-4-16,3 1-2 16,4 1-3-16,5 1 2 15,0 0 0-15,0 1-2 16,0-2 1-16,0 2 1 16,0 0-2-16,0 0 5 0,0 0-3 15,0 0 3-15,0 0-3 16,0 16-2-16,-1 8 8 15,-14 7 13-15,-5 2 3 16,1 3-9-16,-2-1-4 16,2 0 5-16,1-3-12 15,0-3 9-15,6-5-14 16,2-7 0-16,7-6 0 16,1-5-1-16,2-6-6 15,0 0-4-15,0 0 0 16,0 0 6-16,15 0 5 15,5-9 14-15,8-2-5 0,3-1 1 16,4 0-4 0,-1 5 4-16,0 4-8 0,-1 3 2 15,1 0-4-15,-1 19-1 16,0 6 1-16,0 6 0 16,-7 6 1-16,-2 2-2 15,-7-2 1-15,-7-2 0 16,-6-4 2-16,-4-1-2 15,-1-4 1-15,-20 0 8 16,-4-2-4-16,-8 0 4 16,-6-3-1-16,-7-3-2 15,0 1-6-15,-2-5-1 16,3-5 0-16,5-2-4 16,6-5-11-16,6-2-13 15,8 0-19-15,4 0-34 0,5-4-33 16,8-13-61-16</inkml:trace>
  <inkml:trace contextRef="#ctx0" brushRef="#br0" timeOffset="35250.12">21022 2258 242 0,'0'0'77'0,"0"0"-77"16,-86 48-14-16,50-15 14 16,2 5 3-16,0 6 16 15,4 1-16-15,6-3 9 16,6-4-1-16,10-7-9 15,8-5 1-15,0-8-2 16,13-6 4-16,9-5-3 16,6-7 6-16,6 0 2 15,10-14 1-15,6-11 11 16,3-9 4-16,-5-4-16 16,-10 1 0-16,-12-3 3 0,-12 5 5 15,-9 4 9-15,-5 4 5 16,0 7 4-16,-11 5-11 15,-5 5-12-15,4 2-13 16,3 3 0-16,8 2 0 16,1 1-3-16,0 2-8 15,1-2-43-15,23-4 23 16,18-6 22-16,12-1 8 16,8 2-1-16,3 5-2 15,-6 6 3-15,-7 0 1 16,-10 17 2-16,-10 11-1 15,-9 12 5-15,-6 3 16 0,-10 4-9 16,-5 1 0-16,-1-9-7 16,1-3-5-16,4-9-1 15,5-4 0-15,6-9-3 16,1-5-1-16,0-6 4 16,3-3 1-16,-2 0-1 15,1-13 3-15,2-17 2 16,0-15 1-16,-5-8-6 15,-10 1 0-15,-7 2 6 16,-9 12 23-16,-18 9 13 16,-2 9-6-16,-4 7-14 15,-2 6-14-15,7 6-8 16,5 1-5-16,4 0-17 0,7 2-39 16,0 11-45-1,3-1-57-15,5 0-43 0</inkml:trace>
  <inkml:trace contextRef="#ctx0" brushRef="#br0" timeOffset="37018.28">22580 2177 307 0,'0'0'16'0,"0"0"-16"16,0 0-49-16,0 0 6 15,0 0 34-15,0 0 9 16,42 52 10-16,-29-28 5 15,2 3-2-15,3 3 7 0,4 2-14 16,2 2-5-16,2-4-1 16,2-4-1-16,1-5 0 15,-1-5 1-15,-1-9 0 16,-5-3 2-16,-4-4 5 16,0 0 4-16,-5-11 4 15,1-13 12-15,-7-7-10 16,-2-6-4-16,-5-5-1 15,0-2 9-15,-12 4 3 16,-8 6-11-16,0 11 12 16,1 13 22-16,0 10-1 15,-5 0-31-15,-7 23-15 16,-8 15 0-16,-7 13-3 0,-5 4 3 16,1-4-2-1,5-1-6-15,4-7-14 0,4-4-4 16,7-6-24-16,8-8-21 15,7-10-27-15,12-12-46 16</inkml:trace>
  <inkml:trace contextRef="#ctx0" brushRef="#br0" timeOffset="39106.26">23763 2077 11 0,'0'0'39'0,"0"0"-2"0,0 0-1 15,0 0 1-15,0 0-3 16,0 0-2-16,0 0 4 16,-4 0-16-16,4-3-13 15,13-5 4-15,9-6 9 16,10 1-2-16,7-5 3 16,11 4 5-16,7-1-3 15,6 3-9-15,-3 6-4 16,-11 5-2-16,-12 1-2 15,-13 0-5-15,-11 9-1 16,-5 5 0-16,-8 5 0 16,0 6 0-16,-11 6 12 15,-10 3 5-15,-4 3 3 0,-5 1-4 16,3 1-6-16,1-1 4 16,2 1-8-16,9-2-3 15,3 0-3-15,6-7-1 16,6-4-1-16,0-7-1 15,10-6-4-15,13-2-4 16,8-7 11-16,11-4 3 16,9 0-3-16,11-18 0 15,7-5 7-15,-2-2-3 16,-8 6 0-16,-15 2-1 16,-14 9-1-16,-13 4 12 15,-9 4-6-15,-3 0-8 0,1 0 0 16,4 10 0-1,3 1 1-15,7 3-1 0,2-6 0 16,8-2-1-16,9-6 1 16,2 0 0-16,9-12 2 15,2-15-1-15,-1-9-1 16,-8-3 0-16,-13-3-10 16,-15-1 10-16,-15 4 4 15,0 8 8-15,-23 7-2 16,-2 11 20-16,0 7 8 15,2 6-28-15,2 0-10 16,4 0-6-16,3 9-7 16,6-1 3-16,5-2-6 0,3-6 5 15,0 0-27 1,0 0-4-16,5 0 33 0,6 0-4 16,3 0-16-16,1-10-5 15,0-4-37-15,-7 1-42 16,-8 5-14-16,0 4-4 15</inkml:trace>
  <inkml:trace contextRef="#ctx0" brushRef="#br0" timeOffset="41143.37">23556 3213 31 0,'0'0'47'0,"0"0"-43"15,0 0-4-15,0 0 38 16,0 0 14-16,0 0-16 15,-3-25-25-15,3 23 7 16,0 2 1-16,0 0-7 16,0 0 1-16,0 0-5 0,0 0 7 15,0 0-4 1,-2 0-3-16,-1 6 0 0,-2 15 11 16,-6 8 19-16,-1 13 1 15,-4 4-5-15,-2 6-13 16,-2 2-7-16,0-1 2 15,0 0-6-15,2-6 8 16,5-5-13-16,2-9 5 16,5-7-10-16,3-7 6 15,3-8-4-15,0-6 1 16,0-3-2-16,0 0-1 16,0-2 0-16,0 0-2 15,0 0 2-15,5 0 0 0,8 0 1 16,10 3 2-16,15-3 5 15,16 0 0-15,19 0 0 16,17-11 0-16,16-8-7 16,16-5 0-16,8-2 2 15,13 0-3-15,5-1 0 16,-5 4 1-16,-3 1 0 16,-13 6-1-16,-14 3-2 15,-14 3-2-15,-14 2 3 16,-15 0-3-16,-15 2-1 15,-14 2-4-15,-16 3-2 16,-12 0-2-16,-7 1-2 16,-6 0 0-16,0 0 11 15,-4-8-2-15,-17-1-10 0,-9-5-51 16,-12-3 0-16,-1-2 34 16,-3 0 22-16,4 2 11 15,6 3 1-15,9 1 22 16,7 4-12-16,9 5-3 15,6 0 8-15,5 2 6 16,0 2-22-16,0 0-6 16,8 0-12-16,17 8 18 15,13 9 1-15,9 2 1 16,6 6 3-16,-3 2-3 16,-6-1 0-16,-13 3-1 15,-9-1 1-15,-14 3 1 0,-8 0 14 16,-9 3 11-16,-19-5-12 15,-8 3 4-15,-2-2-6 16,-1-3-7-16,-2-1-3 16,4-7-2-16,2-3-2 15,4-4-9-15,6-7-14 16,4-4-24-16,9-1-43 16,6-9-12-16,6-16-42 15</inkml:trace>
  <inkml:trace contextRef="#ctx0" brushRef="#br0" timeOffset="43251.3">26477 3427 10 0,'0'0'29'16,"0"0"8"-16,0 0 9 15,0 0-14-15,0 0-4 16,0 0-5-16,-2-3-9 16,2-4 0-16,5-3 2 0,10-6-3 15,10-5-4 1,8-1 3-16,5 2 7 0,3 4 2 15,4 2 6-15,0 4-8 16,0 6 0-16,-5 4-9 16,-5 0-2-16,-9 8-7 15,-7 9 0-15,-8 6-1 16,-5 2 0-16,-6 2 2 16,0 1 1-16,-9-1 4 15,-5 0-4-15,-2-2-3 16,4-3 0-16,3 0-1 15,3-5 1-15,6-2-2 16,0 0-8-16,4-2-12 16,13 1 11-16,4 0 8 15,3 2 3-15,1 2 2 0,-2 2 0 16,-3-2-2-16,-8-3 0 16,-6-2 0-16,-4-2 3 15,-2-2 8-15,-2 5 1 16,-19-1 21-16,-9 5-7 15,-5 0 2-15,-5-1-17 16,4-1-2-16,0-4-9 16,3-8-2-16,3-4-26 15,3-4-43-15,5-21-79 16,8-9-110-16</inkml:trace>
  <inkml:trace contextRef="#ctx0" brushRef="#br0" timeOffset="43553.73">27433 3321 247 0,'0'0'29'0,"0"0"-29"16,0 0-41-16,-86-5 41 15,62 6 14-15,0 8-3 16,3 5-11-16,0 1 1 16,5 7 1-16,3 2-1 15,3-1-1-15,9 7-3 16,1 3-4-16,6 1-3 0,16 7-1 16,10-5 7-16,0-2 4 15,1-4 0-15,-6-7 6 16,-9-3 13-16,-6-5 16 15,-9-4 14-15,-3-5-24 16,0 2 6-16,-3 1-12 16,-15 3-8-16,-7-2-6 15,-6-4-5-15,-5-6-21 16,0-3-40-16,0-19-30 16,3-8-87-16</inkml:trace>
  <inkml:trace contextRef="#ctx0" brushRef="#br0" timeOffset="43845.77">27457 3221 294 0,'0'0'36'15,"0"0"-36"-15,0 0-24 16,103-8 24-16,-55-3 2 16,6-2 9-16,4-1-5 15,3-2-6-15,-4 1-4 0,-9 0-10 16,-10 2-27-16,-11 1-63 16</inkml:trace>
  <inkml:trace contextRef="#ctx0" brushRef="#br0" timeOffset="44130.48">27900 3441 136 0,'0'0'8'0,"-49"104"-8"16,30-50 0-16,4-5 1 15,10-5-1-15,5-7 2 0,2-7 8 16,19-7 21-16,4-9 0 16,5-8-18-16,3-6-7 15,7-1 14-15,5-26-3 16,7-12-7-16,0-8 9 16,-4-6-6-16,-11-4-2 15,-19-1 14-15,-18 6 18 16,-3 10-10-16,-31 11 11 15,-12 13 8-15,-7 5-18 16,-3 10-30-16,-2 3-4 16,-1 3-47-16,4 17-37 15,10 0-48-15,12 0-24 16</inkml:trace>
  <inkml:trace contextRef="#ctx0" brushRef="#br0" timeOffset="45277.88">28915 3338 141 0,'0'0'45'0,"0"0"-45"16,0 0-29-16,0 0 29 15,1 75 6-15,5-34 31 16,4 6-23-16,3 2 1 16,5-4-6-16,4-5-8 0,5-8 1 15,0-11-2-15,-1-8 7 16,0-7 15-16,-5-6 4 15,1 0-5-15,0-6-7 16,0-17 10-16,0-4 0 16,-4-8-3-16,-8 1 2 15,-8-2 2-15,-2 7 19 16,0 11-17-16,-3 8 13 16,-3 9 19-16,1 1-26 15,-7 0-31-15,-7 22-2 16,-18 16-23-16,-13 10 20 15,-9 4-11-15,2-2-25 16,5-7-29-16,12-10-11 16,11-11 1-16,13-8-10 15,7-14-13-15</inkml:trace>
  <inkml:trace contextRef="#ctx0" brushRef="#br0" timeOffset="45864.84">29708 3245 224 0,'0'0'96'0,"0"0"-96"16,0 0-16-16,0 0 16 0,0 0 7 16,3 110 31-16,-3-58 2 15,0 11-5-15,0 5 0 16,0-1 0-16,-4-1-22 15,-2 0-5-15,3-2-8 16,-1-8 0-16,2-13-12 16,2-17-16-16,0-20-2 15,0-6-17-15,0-12-31 16,8-23-24-16</inkml:trace>
  <inkml:trace contextRef="#ctx0" brushRef="#br0" timeOffset="46453.37">30026 3202 257 0,'0'0'88'16,"0"0"-88"-16,0 0-2 15,0 0 2-15,97-60 0 16,-65 56 17-16,1 4 4 15,-2 0-7-15,-3 4 1 16,-1 19 7-16,-5 10-8 16,-8 11 2-16,-11 12-6 15,-3 11 12-15,-25 7 5 0,-16 0-10 16,-4-5-4-16,-1-13 5 16,10-12 22-16,10-13-3 15,10-9-12-15,8-4-18 16,5-7-1-16,3-2-6 15,0-5-4-15,0-2-4 16,16-2 8-16,12 0 0 16,19-5 6-16,23-17 0 15,17-9-4-15,8-2-2 16,2 2 1-16,-9 9-1 16,-12 6 0-16,-16 6-1 15,-22 3-6-15,-15 3-1 0,-14 4-15 16,-9 0-19-16,0 0-25 15,-12 0-26-15,-31 0-10 16,-28 1-47-16</inkml:trace>
  <inkml:trace contextRef="#ctx0" brushRef="#br0" timeOffset="47062.42">26472 4284 9 0,'0'0'169'15,"0"0"-169"-15,0 0-6 16,0 0-19-16,0 0 25 16,0 0 9-16,58 0 9 15,-20 0 8-15,7 0 6 0,12-2 3 16,14-9-7-16,14-1-9 15,12-5-3-15,7 3 6 16,-2-3-6-16,-10 5-1 16,-10 1-6-16,-17 4-5 15,-20 3 0-15,-16 3-4 16,-14 1-3-16,-9 0 2 16,-4 0-8-16,-2 0-2 15,0 0-22-15,-14 0 8 16,-17 0-48-16,-17 9-116 15</inkml:trace>
  <inkml:trace contextRef="#ctx0" brushRef="#br0" timeOffset="47348.29">26617 4448 235 0,'0'0'12'0,"0"0"-12"16,0 0 0-16,0 0 19 15,99-3 29-15,-48-4 4 16,14-3-14-16,16-3-2 16,10-1-4-16,9-3-8 0,1 0-6 15,0 2-10 1,-2-1-4-16,-11 3-2 0,-16 1 1 15,-14 6-3-15,-18 2-2 16,-8 1 2-16,-7 3-4 16,-4 0-10-16,-2 0-21 15,7 0-12-15,2 0-25 16,8 0-29-16,5 0-112 16</inkml:trace>
  <inkml:trace contextRef="#ctx0" brushRef="#br0" timeOffset="48221.37">29783 4288 120 0,'0'0'106'16,"0"0"-106"-16,0 0-19 0,0 0 19 16,0 0 16-16,0 0 17 15,110-3-1-15,-63-5 0 16,13-2 0-16,10-3 6 15,12-2-6-15,9-1-4 16,1 0 0-16,-1 1-10 16,-3 2-6-16,-11 5-2 15,-10 3-8-15,-14 2-1 16,-18 3-1-16,-16 0-1 16,-15 0-24-16,-4 0-18 15,0 0-27-15,-26 0-10 0,-21 10 2 16,-19 8-92-16</inkml:trace>
  <inkml:trace contextRef="#ctx0" brushRef="#br0" timeOffset="48513.67">29989 4427 269 0,'0'0'56'16,"0"0"-56"-16,0 0-24 15,0 0 24-15,112 20 13 16,-54-20 22-16,8 0-3 16,11-2-6-16,4-9-3 0,0-2-3 15,-4 3-17-15,-11-2-3 16,-13 2-6-16,-17 3-14 16,-16 3-11-16,-9 2 6 15,-9 2 13-15,-2 0-2 16,0 0-14-16,-2-2-32 15,-14 1-54-15</inkml:trace>
  <inkml:trace contextRef="#ctx0" brushRef="#br0" timeOffset="52200.75">29545 8799 68 0,'0'0'0'0,"0"0"-14"0,0 0-1 15,0 0 15-15,0 0 39 16,0 0-8-16,0 0-12 16,0 0-9-16,0 0-3 15,0 0-3-15,0 0 4 16,0 0 15-16,0 0 9 16,0 0 4-16,0 0 1 15,0 0-4-15,1 0-5 16,-1 0-6-16,3 0-15 15,4 0-3-15,4 0 1 16,10 0 15-16,7 0 12 0,9 0-7 16,8-4-8-1,10-3 0-15,7 0-10 16,2 0 2-16,3 1-2 0,-3 1-7 16,-4 0 1-16,-5 4-1 15,-11 1 1-15,-9 0-1 16,-8 0-2-16,-11 0 2 15,-4 0-3-15,-5 0-1 16,-3 0 0-16,-3 0-7 16,-1 0-7-16,0 0-8 15,0 0-6-15,0 0-13 16,0 0-16-16,0-7-8 16,0-11-22-16</inkml:trace>
  <inkml:trace contextRef="#ctx0" brushRef="#br0" timeOffset="52496.95">30123 8568 206 0,'0'0'26'0,"0"0"-26"16,0 0-58-16,0 0 58 15,0 0 10-15,90 25 14 16,-59-18-6-16,1 6 4 15,-3 3-2-15,-5-1 1 0,-6 4-6 16,-8 0-8 0,-5 2 8-16,-5 2 12 15,0 1 14-15,-15 0-9 0,-6 1-9 16,-3 0-6-16,-4 0-8 16,-3 0-5-16,-1 1-3 15,3-2-1-15,-1-5-10 16,4-2-7-16,8-3-13 15,5-6-25-15,7-2-30 16,6-4-44-16</inkml:trace>
  <inkml:trace contextRef="#ctx0" brushRef="#br0" timeOffset="53078.4">30990 8361 248 0,'0'0'130'16,"0"0"-130"-16,0 0-32 16,0 0 16-16,0 0 16 15,0 0 16-15,-16 90 26 16,7-37-1-16,5 14-7 0,2 11-6 15,2 5 5-15,0 11-5 16,0 4-11-16,-2 2-3 16,-1-5-4-16,0-7-3 15,-3-12 0-15,3-15-4 16,0-15-3-16,3-10 0 16,0-15-2-16,0-6 2 15,0-10-13-15,0-4-15 16,0-1-8-16,0 0 0 15,0-12-11-15,0-29-33 16,0-24-8-16,2-22-94 16</inkml:trace>
  <inkml:trace contextRef="#ctx0" brushRef="#br0" timeOffset="54531.13">30961 8132 338 0,'0'0'0'0,"0"0"-89"15,0 0 57-15,108 0 32 0,-42 0 14 16,16-4 10-16,12-7-16 15,17-2-2-15,11-3-2 16,15-2 0-16,12-3 4 16,2-6-7-16,8 0-1 15,-7 0-3-15,-13 5 2 16,-7 6 1-16,-19 6 7 16,-14 5 3-16,-17 3 10 15,-15 2-13-15,-11 0-2 16,-15 0 2-16,-7 9 5 15,-9-1-4-15,-8-2-3 16,-5 1-3-16,-2 3 4 16,2 0-2-16,-3 4 2 0,3 3-2 15,0 2-4-15,0 9 2 16,3 3 1-16,1 10 11 16,2 14-8-16,2 9 13 15,2 17-13-15,2 13-5 16,1 9 4-16,-1 9-3 15,0-2-3-15,-2 1 1 16,-1-5-7-16,-4-9 6 16,-4-9 0-16,-7-14 0 15,-6-7-1-15,0-12 1 16,-3-4 1-16,-13 0 7 16,-10-1-1-16,-8 3 4 15,-9-1-8-15,-16-2-1 16,-8-1 0-16,-5-2-1 0,-5-5-4 15,-3-9 0-15,-4-9-2 16,-6-7-1-16,-8-10 4 16,-9-4-9-16,-10-3-13 15,-6 0-4-15,-6-5 13 16,-2-6 16-16,4-1 3 16,14-2 10-16,19 0-8 15,20-2 2-15,19 1-4 16,15 3-3-16,10 2 0 15,11 5 2-15,7 3-2 16,6-1 0-16,6 3-1 16,0 0-4-16,0 0-20 15,0 0-4-15,0 0 11 0,0 0-5 16,0 0 8-16,0-1 6 16,0 1 5-16,0 0 4 15,0 0 2-15,0 0 2 16,0 0 5-16,0 0 10 15,-1 0-5-15,-4 0-3 16,0 0-7-16,2 0-3 16,0 0 2-16,3 0 3 15,0 0-2-15,0 0-4 16,0 0 0-16,0 0 1 16,0-1 3-16,0 1 0 15,0-1 0-15,0 1 2 0,0 0-4 16,0 0 1-1,0 0-3-15,0 0 2 0,0 0 0 16,0 0 2-16,0 0-4 16,0 0 0-16,0 0-1 15,0 0 1-15,0 0-2 16,0 0 1-16,0 0 1 16,0 0-1-16,0 0 0 15,0 0 0-15,0 0 1 16,0 0-1-16,0 0 1 15,0 0 0-15,0 0 1 16,0 0-1-16,0 0 0 0,0 0 0 16,0 0 0-16,0 0 0 15,0 0-1 1,0 0-2-16,0 0 2 0,0 0 0 16,0 0-2-16,0 0 2 15,0 0-1-15,0 0 2 16,0 0 0-16,0 0 0 15,0 0 0-15,0 0 0 16,0 0 0-16,0 0-1 16,0 0 0-16,0 0-2 15,0 0-2-15,0 0 4 16,0 0-2-16,0 0-4 16,0-2-5-16,0 0 6 0,0 1-6 15,0-2 0 1,0-4-14-16,0-4-4 0,0-1-10 15,0-6-34-15,0 6 0 16</inkml:trace>
  <inkml:trace contextRef="#ctx0" brushRef="#br0" timeOffset="64447.58">27341 2701 73 0,'0'0'58'15,"0"0"-58"-15,0 0-18 16,0 0 18-16,0 0 4 16,0 0-2-16,0 0 11 15,0-10 9-15,0 8 6 16,0 2-6-16,0 0-6 16,0 0-5-16,0 0 0 15,0 0 2-15,0 0 11 0,0 0-2 16,0 0 3-16,0 0 2 15,0 0-4-15,0 0-4 16,0 0-5-16,-6 0-2 16,-9 0-4-16,-9 0-5 15,-4 0-3-15,-5 3 0 16,-1 4 2-16,-1-2 10 16,1 1 4-16,-2 1 1 15,0 0-8-15,2 1 1 16,-2 0-3-16,1-2 2 15,0 4 1-15,-2 1 1 16,1 0 0-16,0 2 5 0,-2 1-1 16,3 0-5-1,1 0 5-15,1 2-11 0,0-1 3 16,0 3-2-16,-1-2 0 16,1 2 0-16,0 2-1 15,-1 2 2-15,0 3 0 16,1 2-2-16,-1 2 4 15,4 2-8-15,-1 1 2 16,2 1 2-16,5 1-2 16,0-1-2-16,5-1 0 15,1 3 0-15,0 2 0 16,-1 5 0-16,2 2 1 16,0 2-1-16,3-2 1 15,-1 1-1-15,5 1 0 16,-1 4 3-16,2 4-3 0,5-2 0 15,1 1-2-15,3-4 2 16,0-2-1-16,0 1 0 16,1-5-1-16,7 0-2 15,4-1 5-15,-2-1-2 16,5 0 2-16,-1-4-1 16,3-1 2-16,0-5-4 15,2 0 1-15,-1-4 0 16,2-2 0-16,0 0 1 15,0-2 0-15,4 0 0 16,-1 0 2-16,3-1-2 16,-2 0 3-16,4 1-2 0,2 2-1 15,1-2 0-15,6 2 0 16,2-2-1-16,5 1-2 16,0 0 3-16,4-1 3 15,3-1-3-15,1-3 0 16,8 3 0-16,4-1 2 15,4 1-4-15,1-1 5 16,1-2-5-16,-1-3 4 16,1-1-2-16,3-3 0 15,3-1 1-15,3-1-1 16,0-1 0-16,-1 0 1 16,-1 1-1-16,-2 2 2 15,0-3-1-15,-4 3-1 0,3-2-1 16,3 0 1-1,1-1 2-15,5 3-2 0,1-2 0 16,-2-1 0-16,-5 0 0 16,2-2-1-16,-2 0 1 15,-2-2 0-15,0 1 1 16,-1-3 0-16,1 0-1 16,-1-2 2-16,0-1-2 15,-1 0 0-15,-3 0 0 16,2 0 0-16,-2-3 0 15,2-2 4-15,-1-1-2 16,-5 0-2-16,-4 0 0 0,-5-2 0 16,-3 1-1-1,3-2 3-15,-1 2-1 0,3-2 2 16,-3 2-3-16,-2-1 1 16,-2 0-1-16,-3 0 2 15,-1-4-2-15,0-1 1 16,-2-3 4-16,3-2 0 15,-2-1 2-15,-1-1-1 16,-3 1 0-16,0-1-2 16,1-2-1-16,2-3-1 15,2 1 3-15,2 1-1 16,2-5-4-16,-2 3 0 16,-1 0 0-16,-6-3 2 15,-4-1-1-15,-2 1 1 16,-2-4 1-16,1-1-1 0,-1 0 2 15,0-2-4-15,-2 2 3 16,-4-4 2-16,1 1 0 16,-1-1-3-16,-1-8 2 15,0 1-4-15,-1-5 0 16,-2 1-1-16,-5 2 0 16,-4 1 1-16,-5 3 0 15,-2-5 4-15,-1-1-3 16,-1 0 2-16,-3-1-3 15,-1-1 0-15,-1 3-2 16,-2 4 1-16,0 0-4 16,0 0 5-16,-8 1 0 0,-4 3 1 15,-4-1-1-15,-2 1 8 16,0-3-5-16,-6 1-2 16,-1-3 2-16,-3 4-2 15,-4 0 3-15,-4 4-3 16,2 0 1-16,-2 5-1 15,0 2 0-15,2 3-1 16,-3-1 0-16,1 5-4 16,-3 2 4-16,2 0-1 15,-2 3-3-15,-4 0 1 16,-1-2 2-16,-5 5-1 16,1-3 0-16,1 3-2 15,3 1 3-15,4 0-2 0,4-1-1 16,4 1 1-16,0 3 3 15,2-2-1-15,-1 1-4 16,-3 0 4-16,-1 2-4 16,-4-3 3-16,-4 0-3 15,-2 0 3-15,-1 1-1 16,-2 1-2-16,-1-1 2 16,3 2 0-16,0-1 1 15,2 3-1-15,0-1 3 16,2 0 0-16,2 0 0 15,-2 0 0-15,0 2 0 16,-2-2-2-16,-3 1 2 16,-2 1 0-16,-2 2 0 0,1 1-1 15,-1 0 0-15,3 0 1 16,4 0 0-16,0 0 0 16,2 1 0-16,-1 1-1 15,1-2 0-15,-1 1 1 16,1 2 0-16,3-1 0 15,2 1-1-15,-3 0-1 16,4 0 2-16,-1 0-2 16,-2 0 1-16,-1 0 0 15,-1 0 1-15,1 0-6 16,-3 0 3-16,3 0-2 16,2 1 3-16,5 1-1 15,5-1 3-15,1 1 1 16,2-1-1-16,0 1 0 0,-1 1 0 15,2 0 2-15,-3 1-2 16,1 1-2-16,0-1 1 16,-1 2 0-16,5-2 0 15,-5 2 0-15,-1 1 0 16,-2-1-2-16,0 4 1 16,-1-3-3-16,-1-2 0 15,2 0-1-15,1-1 1 16,-3 1 1-16,4-1 2 15,-2-2-1-15,2 2 3 16,0 0 0-16,-1 1 0 16,1-2 0-16,1 3 0 0,-1-1 0 15,1 1 0-15,-5 2-1 16,1 1 1-16,-3-1-1 16,1 2 1-16,-1-1-2 15,-1 2 2-15,3-1 0 16,-3 2 2-16,1-1-2 15,-1 1 0-15,1 0 0 16,0 0 0-16,7-5 0 16,3 1 1-16,2-3-1 15,4 2 0-15,-3-1 0 16,5 0 0-16,1-1 0 16,3-2 0-16,4 0 0 15,1 0-1-15,1-2 1 16,1-1 2-16,0 2-2 0,2-1-1 15,0 1 1-15,0-1 1 16,0 1-1-16,-4-1 0 16,3 0 0-16,1 1-1 15,-1 0 1-15,2-2 0 16,1 0-1-16,1 1 1 16,0-1-2-16,0 1 2 15,0 1-1-15,-2-2 1 16,2 0-1-16,-1 0 1 15,1 0-1-15,0 0 1 16,0 1-1-16,0-1 0 0,0 0 1 16,0 0 0-1,0 0 0-15,0 0 0 0,0 0 0 16,0 0 0-16,0 0 0 16,0 0 0-16,0 0 0 15,0 0-3-15,0 0 1 16,0 0 2-16,0 0-2 15,0 0 2-15,0 0-2 16,0 0 0-16,0 0 2 16,0 0 0-16,0 0-1 15,0 0 0-15,0 0 0 16,0 0 1-16,0 0 0 16,0 0 0-16,0 0-2 0,0 0 2 15,0 0-3 1,0 0 1-16,0 0-2 0,0 0 2 15,0 0-1-15,0 0 1 16,0 0 1-16,0 0 0 16,0 1-2-16,0 3 3 15,1 2-1-15,4 0 1 16,0-2 0-16,-3-3 1 16,-1 1 2-16,1-1-2 15,-2 1 0-15,0-2 3 16,0 0-2-16,0 0 3 15,0 0 0-15,0 0 0 0,0 0 2 16,0 0-2 0,0 0-1-16,0 0-1 0,0 0-2 15,0 0 2-15,0 0-1 16,0 0-2-16,0 0 0 16,0 0 2-16,0 0-1 15,0 0 0-15,0 0-1 16,0 0-1-16,0 0 0 15,0 0 1-15,0 0-1 16,0 0 0-16,0 0-1 16,0 0-1-16,0 0 1 15,0 0-3-15,0 0 0 16,0 0 2-16,0 0-4 16,0 0-4-16,0 0-4 15,0 0-13-15,0 0-30 0,0 3-16 16,0 0-18-1,5 3 21-15,4-3-76 0</inkml:trace>
  <inkml:trace contextRef="#ctx0" brushRef="#br0" timeOffset="67457.58">27966 1500 51 0,'0'0'88'0,"0"0"-82"0,0 0-4 15,0 0-2-15,0 0-2 16,0 0 2-16,0 0 2 15,33-44 0-15,-27 37 8 16,0 3 11-16,-2-2 10 16,-1 2 0-16,0 0-10 15,-1-1 5-15,1 0 5 16,-3 0 8-16,0-3 12 16,0-1-7-16,0-1-20 15,-2-1-14-15,-8-1 4 16,-4-2-5-16,1 2-1 15,-6-1 13-15,-5 1 18 16,-6 0-24-16,-4 4-9 0,-4 1 1 16,-1 2 3-1,-1 5 1-15,4 0 0 0,4 0 7 16,2 12-4-16,5 2-1 16,2 3-10-16,1 3-3 15,2 4 1-15,4 1 0 16,1 4-1-16,4 5 1 15,5 0-1-15,5 9 0 16,1-1 0-16,0 1-1 16,20 0-6-16,6-6 4 15,7 1 1-15,6 0 2 16,1 0 0-16,-1 2 2 0,-2-3 0 16,-1-2-2-1,-9-4 4-15,-5-3 6 0,-4 0 2 16,-6-5-4-16,-4-1 6 15,-1 2 1-15,-4-4-5 16,-2 1 3-16,-1-3-5 16,0-4-5-16,0-2 3 15,-8-2 6-15,-4 1 12 16,-4-1-1-16,-1 0-2 16,-7-3-1-16,-6-3-2 15,-6-4-4-15,-6 0-11 16,-5 0-3-16,0-8-11 15,1-5-11-15,6-3 1 0,5-2-9 16,6-1-27 0,5-3-15-16,6-2-9 0,9-2-31 15,9-3-39-15,0-2-26 16</inkml:trace>
  <inkml:trace contextRef="#ctx0" brushRef="#br0" timeOffset="68320.28">28408 1594 229 0,'0'0'168'16,"0"0"-163"-16,0 0-5 15,0 0 5-15,0 0 9 16,0 0-3-16,-15-6-3 16,12 8 5-16,1 21 6 15,-2 9 17-15,-3 12 12 16,0 6-8-16,0 6-25 15,-1 1-2-15,0 4-6 16,-1 0 0-16,1-6 1 0,-1-2 13 16,0-6-13-1,3-7 4-15,-1-7 0 0,2-6-1 16,-1-7-5-16,0-7 1 16,3-5-3-16,3-4-2 15,0-4-2-15,0 0 2 16,0 0 5-16,0 0 5 15,0 0 5-15,0 0 8 16,0-12 0-16,0-18-8 16,11-14-17-16,1-19-6 15,5-6-8-15,6-6 3 16,5-4 8-16,5 0-6 0,7 1 1 16,7 3-2-16,6 1-1 15,5 8-7-15,4 6-5 16,-4 15 3-1,-6 12-2-15,-4 17 9 0,-9 7 5 16,-6 9 6-16,-5 3-10 16,-3 18-16-16,-10 12 7 15,-8 7 11-15,-7 9 1 16,-13 8 6-16,-20 0 3 16,-9-1 1-16,-8-7 2 15,-1-12 6-15,5-4 2 16,2-8 2-16,6-6-3 0,5-2 0 15,6-9-6 1,11 1 0-16,7-6-1 0,5 2-2 16,0 1-1-16,3 3-6 15,-2 7 6-15,1 6 0 16,2 7 0-16,0 4-1 16,8 3 1-16,13 1 2 15,2 0-2-15,7-2 22 16,2-5-11-16,0-1 1 15,3-7-7-15,-1-3-5 16,-1-7 2-16,-5-3 1 16,-5-2-3-16,-8-5-4 15,-7 2 1-15,-3-3-4 16,-2-1-5-16,-1 0-24 16,-2 1-19-16,1-1-35 0,2 0-18 15,3-1-27-15,6-16-94 16</inkml:trace>
  <inkml:trace contextRef="#ctx0" brushRef="#br0" timeOffset="68918.47">29973 1552 288 0,'0'0'54'0,"0"0"-54"16,-6-81 0-1,-6 59 9-15,-6 4 23 0,-1 2-6 16,-6 3 19-16,-1 3-17 15,-3 5-10-15,1 4-11 16,3 1 4-16,1 0-11 16,3 18 0-16,0 10-6 15,0 7 3-15,3 9 1 16,2 7 1-16,5 1-3 16,7 0 4-16,2-4 0 15,2-3 0-15,0-2-1 16,11 0 0-16,10 1 0 15,5 0 1-15,7-3 4 16,0-2 2-16,0-8-6 16,-6-2 4-16,-9-7 1 0,-6-6 9 15,-8-6 6-15,-2 0-5 16,-2-5 0-16,0 3 4 16,-5 0 14-16,-13 2-1 15,-7-1-10-15,-5 0-13 16,-1-5-3-16,1-3-1 15,2-1-5-15,4 0-5 16,1 0-18-16,4-9-25 16,5-4-37-16,7-4-33 15,7-6-29-15,7-8 103 16</inkml:trace>
  <inkml:trace contextRef="#ctx0" brushRef="#br0" timeOffset="69789.22">30592 1510 270 0,'0'0'49'0,"0"0"-49"16,0 0-10-16,0 0 10 16,0 0 5-16,0 0 5 15,2 0 5-15,-1 0-1 16,2 0-7-16,0 5-1 15,1 5-1-15,2 9 8 16,3 6 10-16,4 7 2 16,1 9-4-16,1 6 5 15,0 6 0-15,0 7-9 16,-3 3-8-16,-2 2-2 0,-1-3-6 16,-3-4 6-1,-1-6-6-15,-1-3 0 0,-2-8 0 16,1 0 8-16,-2-5 6 15,-1-5 0-15,0-8-3 16,0-11-1-16,0-5-1 16,0-5 3-16,0-2 8 15,0 0 6-15,0 0 0 16,2 0 0-16,1 0 6 16,4-18 2-16,2-14-15 15,6-17-20-15,7-16-20 16,10-12 9-16,2-1-6 15,6 5-5-15,-3 12 20 16,-5 14 2-16,-4 13 0 16,-8 12 1-16,-4 9 0 0,-5 7 0 15,-5 2-1-15,-4 4-1 16,1 0-9-16,3 10-18 16,5 21 12-16,2 18 16 15,2 16 3-15,1 11-3 16,-1 1-4-16,6-6-2 15,4-11-1-15,5-7 1 16,2-10 3-16,0-12 3 16,0-11 4-16,-8-12 7 15,1-8-8-15,-1 0 9 0,4-21 18 16,7-26 12 0,5-19-7-16,2-21-24 0,-2-19-8 15,-2-3-3-15,-6 3-4 16,-5 17 4-16,-9 24 1 15,-8 21 8-15,-5 16-6 16,-5 8-3-16,0 7-21 16,0 6-34-16,0 2-12 15,0 5-39-15,0 9-69 16,-12 15-72-16</inkml:trace>
  <inkml:trace contextRef="#ctx0" brushRef="#br0" timeOffset="71295.3">32208 1557 217 0,'0'0'0'0,"0"0"-19"16,0 0-7-16,0 0 26 15,0 92 10-15,0-52 28 16,-5 10-4-16,-4 10-14 16,-3 6 10-16,-1 10-27 15,-4 4 16-15,-2 0-19 16,4-8 4-16,2-10-4 16,2-11 1-16,4-11 18 15,1-12 13-15,4-8-11 16,-1-10-14-16,3-4-1 15,0-6-5-15,0 0 4 16,0 0 7-16,0 0 8 0,0-6 6 16,0-21 1-1,0-14-27-15,2-18-1 0,8-14-9 16,9-10 8-16,4-11 0 16,9-1-7-16,2-4 9 15,9 2-13-15,2 7 11 16,4 6 2-16,3 13 1 15,-4 19-1-15,3 9 0 16,-6 17 0-16,-7 9-3 16,-2 13-7-16,-8 4 6 15,-4 15 1-15,0 21-3 16,-6 17 4-16,-11 18-4 0,-7 9-3 16,-12 5 4-1,-25-6-7-15,-11-11-1 0,-7-13 7 16,-1-12 6-16,-1-7 36 15,-1-12-13-15,7-4-7 16,6-7-3-16,13-1 7 16,10 1-5-16,6 1 3 15,2 7-14-15,3 3 0 16,3 6-1-16,8 1-3 16,0 5 2-16,14 3-2 15,17 3 0-15,14 0 0 16,10-2 10-16,7-3-2 15,0-11-5-15,-11-5-1 16,-8-8 3-16,-12-3 5 16,-11-5 4-16,-6 1-9 0,-6-6-5 15,-5 2-1-15,-1-2 1 16,-2 0-4-16,1 0-11 16,1 2-28-16,-1 0-41 15,3 2-23-15,-4 2-45 16</inkml:trace>
  <inkml:trace contextRef="#ctx0" brushRef="#br0" timeOffset="73372.8">25224 5306 110 0,'0'0'102'16,"0"0"-102"-16,0 0-12 0,0 0 12 15,0 0 1-15,0 0 9 16,0 8-4-16,0-6 3 15,0-1 6-15,0 5 0 16,0 10-9-16,0 14 14 16,0 14 25-16,0 10-7 15,0 14-3-15,-8 8-6 16,-5 8-8-16,-1 5-1 16,0 1-2-16,0 3 0 15,2-4 1-15,0-4 0 16,3-9-1-16,2-12-3 15,0-9-3-15,2-5 1 0,2-6-1 16,0-6-1-16,2-5 0 16,-1-8-9-16,0-5 6 15,2-5-6-15,0-4-2 16,0-2 5-16,0-2-5 16,0-1-2-16,11-1 2 15,5 1 0-15,11-2 5 16,9 1-2-16,9-2-2 15,9-3 1-15,4 0-1 16,3 0-1-16,0 0 3 16,3-6-2-16,-6-1-1 15,-4 0 0-15,-8-4-4 16,-8 3-4-16,-5-2-5 0,-7-1-9 16,-2 0-16-16,-3-3 10 15,-3-7 8-15,0-8-1 16,-3-1 1-16,3 0-4 15,-5 7 5-15,2 9 14 16,-7 8 5-16,-5 5 0 16,-2 1 1-16,1 0 0 15,2 0-1-15,5 11 0 16,1 7 0-16,4 9 8 16,-4 2 6-16,-4 5 3 15,-3-2-2-15,-3 2 0 16,0-2 4-16,-6-2-7 0,-12 1-4 15,-4-3-4 1,-7-3-4-16,-3-5-19 0,-3-6-39 16,-3-13-43-16,0-1-24 15,2-29-62-15</inkml:trace>
  <inkml:trace contextRef="#ctx0" brushRef="#br0" timeOffset="74858.67">26392 4103 4 0,'0'0'45'15,"0"0"-45"-15,0 0-49 16,0 0 49-16,0 0 0 16,0 0 57-16,0-32-11 15,0 32-1-15,0 0 15 16,0 0-14-16,0 0-14 16,0 0-12-16,-2 0-5 0,2 0 9 15,-1 0 0-15,1 0-4 16,-2 0-5-16,1 0-2 15,-2 0 4-15,-6 0-3 16,-4 10 0-16,-8 2-1 16,-10 4 0-16,-13 3-5 15,-12-1 2-15,-18 6-1 16,-12-1 10-16,-7 3-12 16,-5-1 7-16,-3 1 1 15,2 2 14-15,0 6-13 0,-1 4-2 16,-2 7-8-1,-1 6-4-15,-6 8 4 0,3 5-1 16,1 2 5-16,1 7-9 16,6 5 4-16,0 5-4 15,3 4 0-15,1 1 2 16,0 1-2-16,4 0 2 16,5 0-3-16,4 4 0 15,3 0 0-15,0 4 0 16,5-1 0-16,3 3 0 15,-1-1 0-15,2 1 1 16,0 1 0-16,0-2-1 16,-2 1 2-16,4-3-1 15,1 3 3-15,-1 0 2 16,1-5 2-16,0-1 0 0,5-2 2 16,5-5 8-16,2 0-1 15,5-2 3-15,1 0-9 16,2-4-2-16,4-5 0 15,0-6-4-15,4-4 2 16,5-4-1-16,2-4 6 16,5-10-1-16,5-6-4 15,3-4-2-15,3-9-2 16,2-4-3-16,2-1 0 16,4-5 0-16,1-1 0 15,0 1-3-15,0 0 3 16,2 0 0-16,-1 0-3 0,2-4 3 15,2 0 0-15,-3-3 0 16,3-1-1-16,-2 1 0 16,0 1-1-16,2-2 1 15,-1 3 0-15,1-5-3 16,-1 3 0-16,2-5-2 16,0-2-4-16,0-1-7 15,0-3-8-15,0 0-11 16,0 0 0-16,0 0-5 15,0 0-11-15,0 0-15 16,-1-7-40-16,-2-16-9 16,0-9 14-16,1-6-82 15</inkml:trace>
  <inkml:trace contextRef="#ctx0" brushRef="#br0" timeOffset="75438.24">22419 7606 225 0,'0'0'138'0,"0"0"-138"15,0 0-17-15,-24 76-3 16,11-30 20-16,-2 8 11 16,0 10 1-16,0 1-3 15,1 2 4-15,0-4 6 0,5-10 10 16,1-11-13-1,4-10-5-15,4-14-11 0,0-8 0 16,0-6-4-16,4-4-5 16,13 0 9-16,8-6 1 15,6-16 15-15,12-11 1 16,5-5 3-16,3 1 2 16,-2 1 7-16,-3 5-9 15,-7 3-1-15,-6 6-8 16,-8 7-7-16,-7 3-2 15,-4 5-2-15,-8 4-2 16,-2 2 0-16,0-1-9 16,0-2-20-16,0-6-22 15,4-12-25-15,4-9-24 16,9-12-49-16</inkml:trace>
  <inkml:trace contextRef="#ctx0" brushRef="#br0" timeOffset="76645.14">18473 7984 205 0,'0'0'9'0,"0"0"-9"16,0 0-22-16,0 0 22 15,0 0 0-15,0 0 19 16,0 0 6-16,0-16-3 15,0 16 7-15,0 0-14 16,0 7-11-16,-2 17 3 16,-5 8 16-16,-4 17 3 15,1 18 3-15,-2 14-4 16,0 17-4-16,0 14-3 16,-1 10-5-16,2 11-5 15,1 12-5-15,-2 4 1 16,1 5 7-16,0 2 2 15,-1-3-1-15,-2-2 13 0,-2-9 4 16,1-9 4 0,-3-5-5-16,-1-6 1 0,1 1-5 15,-2 2-3-15,1-2-7 16,-2-2-14-16,0-2 5 16,1-7-5-16,3-11 3 15,3-5-3-15,4-9-1 16,7-12-9-16,3-14 10 15,0-12-4-15,0-16-10 16,5-9-9-16,3-9-24 16,-2-5-11-16,2-9-7 15,1-1-21-15,5-26-8 16,3-30 23-16,7-24-111 16</inkml:trace>
  <inkml:trace contextRef="#ctx0" brushRef="#br0" timeOffset="78078.92">18109 7905 381 0,'0'0'0'16,"0"0"0"-16,0 0-88 15,111 0 75-15,-48 0 13 16,10-5 5-16,11-2 5 16,7 2-6-16,7-2 2 15,9 0-3-15,7 1 4 16,9-1-2-16,8 2-2 0,12-1 1 16,6 0 2-1,6-2-1-15,8 0-1 0,0-2-2 16,5-2 3-16,3 0-1 15,0 3-4-15,0-2 3 16,-5-2-3-16,-3 1 0 16,-8-3 0-16,-7 3 0 15,-5 0 1-15,-10 2-1 16,-13 3 1-16,-12 2-1 16,-11 2 1-16,-16 0-1 15,-11 2 1-15,-14-1 1 16,-11 2 2-16,-12-1 7 15,-10 1-4-15,-4 0-2 16,-6 0 2-16,-6 0 0 16,1 0-3-16,0 0-3 0,3 0 4 15,3 0-5-15,2 0 1 16,1 4-1-16,5 2-1 16,3 5 1-16,4 0 0 15,3 3 1-15,4 5 0 16,2 1-1-16,-1 8 1 15,3 3 0-15,-4 7 12 16,1 5-2-16,2 4-11 16,4 8 1-16,4 8 2 15,2 8-3-15,2 3 0 16,-1 5 0-16,-1-5 4 16,-4 4-3-16,-2 2 9 0,1 3-3 15,-4 3 11-15,0 0-10 16,-1 3 0-16,-3-3-3 15,-3 3 3-15,-5-3-3 16,-6 5 5-16,-5-1 7 16,-7 0-12-16,-5 3 4 15,-4-4-1-15,-1 5 10 16,0 4-2-16,0 3-5 16,-7 2-6-16,-6 1-2 15,2 1 5-15,-2-1-6 16,1 4 13-16,3-4-1 15,-2 1-4-15,4-3-5 16,-1-5 2-16,4-1 1 0,1 0-8 16,0-2 4-1,2 0-2-15,-1 3 1 0,-2-3-3 16,-4 0-3-16,-4-5 3 16,-6-8 4-16,-1-8-4 15,-2-8 0-15,-3-11 1 16,-3-5 0-16,-1-7-1 15,-5-5-2-15,-7-5 2 16,-11-4 0-16,-15-5-1 16,-17-3-8-16,-16-4-11 15,-17-6-9-15,-14 3 12 16,-10 1 11-16,-18 3 6 0,-3 3 0 16,-5 3 6-16,-1 1 0 15,6-2-1-15,7-2-2 16,10 0-3-16,14-5-1 15,12 1-4-15,15-6 3 16,16-6-17-16,20-4-33 16,17 0-28-16,22-22-8 15,23-18-15-15,6-18-156 16</inkml:trace>
  <inkml:trace contextRef="#ctx0" brushRef="#br0" timeOffset="79228.17">23125 8966 204 0,'0'0'0'16,"0"0"-62"-16,0 0-24 15,0 0 86-15,0 0 49 16,0 0 3-16,6 0-8 16,-6 0-6-16,1 0-4 15,7 0-14-15,6 0-14 16,6 0 6-16,8 0 2 15,8 0 0-15,7 0 7 16,9 0 2-16,8-3 1 16,10-1-9-16,5-2-1 0,5 0-1 15,1 2-1-15,-2-2 1 16,-1 0-1-16,-4 0-2 16,0 2 2-16,-2-2 1 15,-3 2 5-15,-6 0 2 16,-5 2-4-16,-6 1 1 15,-4 0-3-15,-2 1-4 16,-2 0-2-16,-4 0-2 16,-3 0-1-16,-6 0-3 15,-5 0 0-15,-4 0 2 16,-7 0-2-16,-5 0-1 16,-3 1 1-16,-4-1-1 0,-3 0 3 15,0 0-1-15,0 0 1 16,0 0-4-16,0 0 3 15,0 0-3-15,0 0 0 16,0 0-1-16,0 0 1 16,0 0 0-16,0 0-2 15,0 1 2-15,0-1-2 16,0 0 1-16,0 0-3 16,0 0 4-16,0 0-4 15,0 0 3-15,0 0-2 16,0 0 1-16,0 0 0 15,0 0-1-15,0 0 1 16,0 0 0-16,0 0-1 0,0 0 1 16,0 0 0-16,0 0 0 15,0 0 1-15,0 0 0 16,0 0 0-16,0 0-3 16,0 0 2-16,0 0-1 15,0 0-1-15,0 0-2 16,0 0-4-16,0 0-11 15,0 0-11-15,0 0-9 16,0 0-19-16,3 0-28 16,5-1-16-16,4-10-86 15</inkml:trace>
  <inkml:trace contextRef="#ctx0" brushRef="#br0" timeOffset="79810.99">24312 8668 41 0,'0'0'31'0,"0"0"-31"16,0 0-16-16,0 0 16 15,100 33 8-15,-49-23 6 16,4 0-3-16,3 1 1 15,-3 3 5-15,-7 2-6 16,-3 1-8-16,-11 3-1 16,-8 2-2-16,-11 3 5 15,-12 4 13-15,-3 6 17 16,-5 1 3-16,-14 4-7 16,-10-1 3-16,-4 1-3 0,-7-5 9 15,-5 0-9 1,-7-5-4-16,-4-2-9 0,-8-6-10 15,1-3-8-15,6-6-2 16,5-5-25-16,6-6-61 16,8-2-85-16</inkml:trace>
  <inkml:trace contextRef="#ctx0" brushRef="#br0" timeOffset="83317.85">28802 8497 23 0,'0'0'33'0,"0"0"-2"16,0 0-2-16,0 0-2 15,0 0-2-15,0 0 2 16,0 0-2-16,34-19-7 16,-12 10-1-16,5 1 3 15,7-4 6-15,5 0-7 16,7-3-6-16,1-1-2 16,3-2 1-16,2-1-4 15,1-1-2-15,5-4 5 0,2 5-5 16,1-1 3-16,0 0 2 15,-3 1 3-15,0 1-5 16,-3 0 2-16,4-2-3 16,2-1 5-16,6-2-2 15,5 0 1-15,5-1-8 16,-5 0 5-16,-5 5 5 16,-9 3-4-16,-9 1-6 15,-13 2-3-15,-9 5 4 16,-9 2 1-16,-6 1-6 15,-6 0 1-15,-2 2-1 16,-2 1 1-16,-2 0 0 0,0 1-1 16,0-1 0-16,0 1 0 15,0 0 0-15,0-1-2 16,0 1-9-16,0-1-12 16,0-1-20-16,0 2-12 15,3-4-3-15,0-1 16 16,0-7-2-16,2-2-33 15,-4-4-77-15</inkml:trace>
  <inkml:trace contextRef="#ctx0" brushRef="#br0" timeOffset="83610.39">30263 7791 26 0,'0'0'140'0,"0"0"-140"16,0 0-28-16,0 0 22 15,0 0 6-15,0 0 22 16,63 11-3-16,-43 6 0 16,1 4 7-16,-8 5-3 15,-1 1 6-15,-9 6 1 16,-3 2-17-16,-3 3 4 16,-16-1 21-16,-5-1 2 15,-2-3-6-15,-4 3-8 16,-3-3-9-16,1-4-9 15,-1-3-6-15,3-8-2 16,9-5-6-16,3-5-11 16,11-7-31-16,4-1-30 0,3-12-10 15,0-20-95-15</inkml:trace>
  <inkml:trace contextRef="#ctx0" brushRef="#br0" timeOffset="84194.38">31256 7063 80 0,'0'0'84'0,"0"0"-84"16,0 0 0-16,0 0 14 15,0 0 22-15,0 0 11 16,-78-63-16-16,69 63-11 16,-1 0 0-16,-7 6-15 15,-5 16-4-15,-4 7-1 16,-2 3 6-16,0 3 2 16,6 0-5-16,6-2 1 0,3 0-1 15,9-4-3 1,4 2-6-16,0 1 1 0,0 1-1 15,7-2 6-15,6-1 0 16,0-3 0-16,-6-5 2 16,-4-2 2-16,-3-1 11 15,0-5 7-15,0 4 0 16,0-4 8-16,-7 0-12 16,-4 1-2-16,-4-3-1 15,2 1-4-15,-5-4-11 16,1-3-1-16,-2-4-16 15,-3-2-26-15,-2-8-46 16,0-18-58-16</inkml:trace>
  <inkml:trace contextRef="#ctx0" brushRef="#br0" timeOffset="84485.95">31202 7122 220 0,'0'0'44'16,"0"0"-44"-16,0 0-72 15,0 0 72-15,85-30 5 16,-54 19 12-16,1-1-11 16,1 2-4-16,2-4-2 15,3 0 0-15,0 0-19 0,1 1-87 16</inkml:trace>
  <inkml:trace contextRef="#ctx0" brushRef="#br0" timeOffset="85050.44">31580 7069 10 0,'0'0'68'0,"-53"75"-17"16,25-30-18-16,0-1-2 16,5 0-8-16,8-4-16 15,5-1 0-15,7-5-4 16,3-7 1-16,0-6 8 15,0-7-4-15,8-5-4 16,6-6 3-16,1-3 0 0,8 0 3 16,0-21 4-16,3-9 2 15,-7-5-11-15,-4-5-4 16,-12 3 3-16,-3 2 5 16,0 7-1-16,-12 6 22 15,-1 9 11-15,5 5-27 16,7 4-7-16,1 2-7 15,0 1-4-15,0-1-32 16,15 1-2-16,13 1 27 16,12 0 9-16,2 0 2 15,-1 8 0-15,-12 12-3 16,-8 7-1-16,-13 2-5 16,-8 5 9-16,0-1 13 15,0 3 5-15,-5-3-5 16,2-3-5-16,3-5 1 0,0-7-7 15,0-8-2-15,0-4 1 16,6-6-1-16,2 0 3 16,3-4 4-16,4-20 7 15,5-10-6-15,-2-8-8 16,-3-2-2-16,-12 3 2 16,-3 8 1-16,-5 8 5 15,-16 7 2-15,-2 6-8 16,-3 6-7-16,-4 6-18 15,-7 0-29-15,-2 4-10 16,2 7-33-16,2-2-92 16</inkml:trace>
  <inkml:trace contextRef="#ctx0" brushRef="#br0" timeOffset="85910.07">32115 7093 54 0,'0'0'0'0,"0"0"1"16,0 0 4-16,0 0 17 16,0 0-7-16,0 0-11 15,0 23 42-15,0 2 5 16,0 11-18-16,0 3-15 16,-3 5 3-16,-4 2 1 0,1 2-19 15,-3-3 2 1,1-5 8-16,0-5-2 0,3-8-7 15,0-7 0-15,5-8-2 16,-1-7 0-16,1-2-2 16,0-3 4-16,0 0 11 15,0 0 13-15,0-16 4 16,8-21-17-16,8-13-15 16,7-13 0-16,6-8-4 15,5-1-9-15,4 7-5 16,0 14 8-16,-2 19 7 15,-3 13 3-15,-6 13 0 0,-2 6 0 16,-4 0-1 0,-7 8-1-16,-7 13-6 0,-7 8-1 15,0 8 0-15,-6 2 8 16,-11 6 1-16,-2-5 3 16,-1 1 1-16,-2-3-3 15,3-1-1-15,7-4 4 16,0-7-3-16,6-5-2 15,5-9-1-15,1-4-26 16,0-3-42-16,1-5-47 16</inkml:trace>
  <inkml:trace contextRef="#ctx0" brushRef="#br0" timeOffset="86515.62">32872 7072 57 0,'0'0'184'0,"0"0"-184"0,0 0-84 16,0 0 70-16,0 0 14 15,102 0 21-15,-64 0 6 16,-4 0-6-16,-4 2 5 16,-8 6-12-16,-8 3-10 15,-10 6-4-15,-4 7 1 16,-3 13 15-16,-16 8 22 15,-10 7-16-15,1 2-8 16,1-6-10-16,7-7-3 16,12-10-1-16,3-7 6 15,5-8-6-15,0-2 5 16,0-7-3-16,8-3-2 16,7-3 7-16,1-1 10 15,8 0-9-15,7-17-1 16,8-5 2-16,0-3-8 0,-3 9-1 15,-12 7 2-15,-11 7-2 16,-2 2 0-16,-1 0-3 16,3 7-1-16,6 5 4 15,4 1 0-15,1-3 0 16,1 0 0-16,1-5 1 16,-4-5-1-16,4 0 0 15,-7-5-3-15,-4-14 3 16,-5-4 1-16,-10-7-1 15,0 0-11-15,-19 1-15 16,-8 6 17-16,-4 7-14 16,-1 3-4-16,-2 11-38 0,3-1-104 15</inkml:trace>
  <inkml:trace contextRef="#ctx0" brushRef="#br0" timeOffset="86795.42">33691 7134 294 0,'0'0'0'16,"0"0"-26"-16,0 0 3 16,-36 75 22-16,12-40 1 15,0 3 6-15,8 2 0 0,2 1-2 16,13 0 3-16,1-3-3 15,0-2 5-15,16-7-2 16,2-5-2-16,6-6 3 16,-2-7-4-16,5-2-1 15,3-6-3-15,1-3-5 16,5 0-11-16,-3-13-38 16,-8-1-67-16</inkml:trace>
  <inkml:trace contextRef="#ctx0" brushRef="#br0" timeOffset="87976.53">31127 8328 118 0,'0'0'56'0,"0"0"-56"0,97-29-26 15,-49 15 26-15,11-2 18 16,5 2-4-16,4 0 3 16,7 2 18-16,4 4 1 15,3 0 2-15,7 2-17 16,10 2-6-16,7 0-1 15,4-4 5-15,8 1 1 16,-2-1-8-16,4-2 0 16,1 1-5-16,-5-1-6 15,-4 1 5-15,-8 2-3 16,-11 2 8-16,-14 4 3 16,-13 1-3-16,-11 0-7 15,-13 0-1-15,-12 0-1 0,-8 0 4 16,-8 0-2-16,-4 0 1 15,-3 0-1-15,-2 0 2 16,-1 0 0-16,0 0-4 16,-2 0-1-16,1 0 4 15,0 0-4-15,3 0-1 16,2 0 0-16,0 0 0 16,-2 0-1-16,0 0 0 15,0 0 1-15,-1 0 0 16,-2 0 0-16,2 1 0 15,0 1-1-15,-2-1 1 16,2 1 0-16,-2-2 0 0,-2 0 0 16,1 0 0-16,-1 0 0 15,-1 1 0-15,0-1 0 16,0 0-4-16,0 0 1 16,2 0 1-16,-2 0-4 15,0 0-1-15,0 0-2 16,0 0-4-16,0 0-3 15,0 0-3-15,1 1-5 16,5-1-4-16,0 2-4 16,3-2-15-16,2 3-4 15,-1-2-17-15,0 1-24 16</inkml:trace>
  <inkml:trace contextRef="#ctx0" brushRef="#br0" timeOffset="96649.62">3319 17593 48 0,'0'0'0'0,"0"0"0"16,0 0 3-16,0 0 16 15,0 0-3-15,0 0-2 16,0 0-4-16,-28-12 4 16,28 12-2-16,-2 0-9 15,1 0 8-15,1 0 15 16,0 0 3-16,-2 0-3 15,2 0-3-15,0-2 5 16,0 2 7-16,0 0 4 16,0 0-7-16,0 0-11 15,2 0-8-15,7 0 4 0,3 0 6 16,7 0 10-16,5 0-13 16,6 0 1-16,4 0 1 15,5 0-6-15,10 0-9 16,5 0 8-16,4 2-10 15,9-2 8-15,3 0-9 16,8 0 8-16,7 0-8 16,6 0 8-16,3 0-5 15,3 0 2-15,6 0-5 16,-2 0 1-16,1-2-1 16,2-6-2-16,5 1 2 15,0-2-4-15,5 3 0 16,0-1 3-16,3 3-5 0,-3-3 4 15,0 2-2 1,4 2 1-16,-5 0-1 0,-4 1 3 16,-3 2-2-16,-12 0-2 15,-8 0 1-15,-8 0 0 16,-12 0 0-16,-5 0 1 16,-7 0-1-16,-4 0 3 15,-5 0 1-15,0 0 6 16,-6 0-2-16,-5 0-3 15,2 0 2-15,-3 0-1 16,-2 0-1-16,-1 0 3 16,-3 0-3-16,-5 0 2 0,2 0-3 15,-8 0 0 1,-5 0 3-16,-1 0 0 0,-7 0-1 16,-1 0 0-16,-2 0-3 15,0 0 8-15,0 0-2 16,0 0-3-16,0 0 1 15,0 0-4-15,0 0 0 16,0 0 0-16,0 0-3 16,0 0-9-16,-11 0-20 15,-7 0-36-15,-19-6-57 16,-15 3-56-16,-23-4-14 16</inkml:trace>
  <inkml:trace contextRef="#ctx0" brushRef="#br0" timeOffset="97532.67">2788 17998 51 0,'0'0'19'15,"0"0"-19"-15,0 0 0 16,0 0 19-16,0 0 8 15,0 0-4-15,31 0 33 16,2 0 0-16,12 0-15 16,19 0-15-16,21-4-2 0,18-6-6 15,21-2 0-15,21-2-2 16,11-2-9-16,17 0-2 16,11-2-2-16,11 2-3 15,8-2 1-15,9-1 3 16,3 3-4-16,0-4 0 15,-5 2 0-15,2 0 0 16,-8-3 2-16,-8 3-2 16,-7 1-1-16,-17 3 0 15,-14 5 0-15,-19-2-2 16,-17 3 0-16,-19 3 0 16,-14 0 3-16,-17 4 2 15,-11-2 0-15,-12 2 0 16,-13-1 7-16,-9 2 0 15,-4 0 0-15,-4-1 2 0,-4 1-1 16,0 0-1-16,-3 0 0 16,0 0-3-16,-5 0-1 15,1 0 0-15,-4 0-4 16,-1 0 0-16,0 0-1 16,-3 0 0-16,0 0 0 15,0 0 1-15,0 0-1 16,0 0 1-16,0 0-1 15,0 0 0-15,0 0 3 16,0 0-3-16,0 0 0 16,1 0 1-16,-1 0 1 15,0 0-1-15,0 0-1 0,0 0 0 16,0 0 0-16,0 0-4 16,0 0-10-16,0 0-8 15,0 0-1-15,0 0-16 16,-4 0-32-16,-6 0-16 15,-7 0-32-15</inkml:trace>
  <inkml:trace contextRef="#ctx0" brushRef="#br0" timeOffset="106919.93">24651 8349 9 0,'0'0'0'0,"0"0"-9"16,0 0 9-16,0 0 0 15,0 0 18-15,0 0 8 16,0 0 18-16,-10-24 9 0,10 24-2 15,0 0-15-15,0 0-4 16,0 7-18-16,0 16-7 16,0 18 39-16,0 10 6 15,0 5-11-15,0 1-19 16,6-7 6-16,5-4-12 16,3-9-7-16,7-8-3 15,0-9 5-15,7-11-4 16,8-7 2-16,8-2 8 15,18-31-3-15,17-19-1 16,19-21-6-16,14-17-6 16,11-12 0-16,5 0-1 15,-5 11-1-15,-7 15 0 16,-18 19-1-16,-17 13 2 16,-20 10 0-16,-15 8 2 0,-16 8-2 15,-12 7 1-15,-8 5 0 16,-6 3 3-16,-1 0 4 15,-1 1 3-15,-1 0 1 16,1 0-3-16,-2 0 3 16,0 0-1-16,0 0 0 15,0 0-6-15,0 0 0 16,0 0-5-16,0 0-2 16,0 0 1-16,0 0-3 15,0 0-1-15,0 0 1 0,0 0-5 16,0 0 0-1,0 0-1-15,0 0 1 0,0 0-1 16,0 0-3-16,0 0-5 16,0 0-4-16,0 0-5 15,0 0-6-15,0 0-6 16,0 0-14-16,0 0-18 16,0 0-17-16,0 6-92 15</inkml:trace>
  <inkml:trace contextRef="#ctx0" brushRef="#br0" timeOffset="109924.9">24673 10726 103 0,'0'0'69'15,"0"0"-69"-15,0 0-44 16,0 0 29-16,0 0 15 0,0 0 5 15,0 0 24-15,-1 41 17 16,1-15 0-16,0 11-11 16,0 9-3-16,0 8 4 15,0 0 4-15,0-5-18 16,0-9 2-16,0-10-4 16,1-5-1-16,8-10-3 15,3-9-3-15,2-6 0 16,8 0 12-16,9-16 16 15,8-19-1-15,13-17 4 16,8-15-21-16,7-11-2 16,9-13-20-16,2-1-1 15,1 3 2-15,-11 19-2 16,-9 18 2-16,-17 19-3 0,-11 12 1 16,-10 8-1-16,-9 6 1 15,-5 3 0-15,-1 4-3 16,-3 0 1-16,-2 0 0 15,-1 0 0-15,0 0 0 16,0 0 2-16,0 0-1 16,0 0 1-16,0 0-1 15,0 0-2-15,0 0 0 16,0 0-7-16,0 0-10 16,0 0-12-16,0 0-14 15,0 0-19-15,0 0-6 16,0 0-23-16,5-8-39 15,0-4-83-15</inkml:trace>
  <inkml:trace contextRef="#ctx0" brushRef="#br0" timeOffset="112786.81">24920 13301 7 0,'0'0'94'0,"0"0"-94"15,0 0-63-15,0 71 56 16,0-50 7-16,0-2 6 16,0-2 18-16,0 0 4 15,0-4 6-15,0-4-16 16,0-5-6-16,0-1-6 0,6-3-3 16,5 0-1-16,9-11 18 15,8-20 15-15,15-16 4 16,10-16-23-16,14-7-9 15,3 0-5-15,2 5 2 16,-7 11-3-16,-8 16-1 16,-10 11 0-16,-12 9-1 15,-10 6-6-15,-8 5-25 16,0 3-35-16,-1 1-22 16,3 1-3-16</inkml:trace>
  <inkml:trace contextRef="#ctx0" brushRef="#br0" timeOffset="144788.41">31514 3213 235 0,'0'0'2'16,"0"0"-2"-16,0 0-34 16,0 0 34-16,0 0 14 15,0 0 26-15,0 0-1 16,0 1-2-16,0-1 5 15,0 2-2-15,0-1-13 16,0 5-10-16,0 10-4 16,0 16 9-16,0 20 29 0,0 17 11 15,0 12-9 1,0 5-20-16,0 1-16 0,0 1 4 16,-5-6 2-16,1-9-4 15,2-17-3-15,2-13-4 16,0-14-8-16,0-14-1 15,0-6 0-15,0-6-3 16,9-3 2-16,14-4 4 16,19-32 2-16,22-31 1 15,30-31-1-15,22-14-6 16,8 2-2-16,1 16 0 16,-11 17 5-16,-17 18-5 0,-15 16 3 15,-18 11-2 1,-18 12 7-16,-13 10-8 0,-11 3-2 15,-10 3 0-15,-6 4-2 16,-1 0 2-16,-4 0 0 16,1 0-2-16,1 0 4 15,-2 0-4-15,1 0 0 16,-2 0-2-16,0 0 1 16,0 0-10-16,0 0-6 15,0 0-19-15,0 0-18 16,0-2-16-16,0-8-8 15,0-7-13-15,0-6-52 16,0-4-124-16</inkml:trace>
  <inkml:trace contextRef="#ctx0" brushRef="#br0" timeOffset="147048.57">29039 9812 20 0,'0'0'0'0,"0"0"-16"16</inkml:trace>
  <inkml:trace contextRef="#ctx0" brushRef="#br0" timeOffset="147918.25">29039 9812 3 0,'-18'0'15'0,"18"0"4"15,0 0 10-15,0 2 15 16,0-2-7-16,0 0-8 15,0 0 0-15,0 1-5 16,0 2-2-16,7 1 7 16,5 5 8-16,7 3-2 15,4 1-13-15,5 5 0 16,5 2-5-16,9 6 2 16,6 3-4-16,8 5 16 15,9 4-4-15,0 0-26 16,3 3 13-16,-3 2 4 15,-10-3-17-15,-1 1 0 0,-8-5 10 16,-6-2-6-16,-4-4-5 16,-4-5 0-16,-4-6 2 15,-4-1-2-15,-3-8 0 16,1-3-5-16,0-6 4 16,-2-1 0-16,-2 0-1 15,-2-3 1-15,-4-14 0 16,-3-14 1-16,-2-11-2 15,-4-9 2-15,-3-3-7 16,0 6 7-16,0 15 0 16,0 9 3-16,-4 13 2 15,0 6 3-15,4 3 6 16,0 2-13-16,0 0-1 0,0 0-1 16,0 0-4-16,0 0-4 15,1 4-7-15,14 14-1 16,10 11 12-16,8 11 1 15,7 8 0-15,6 8 2 16,-1 0-4-16,0 3-7 16,-8-5 2-16,-7-2-13 15,-13-6 15-15,-11-9 2 16,-6-7 7-16,-8-8 3 16,-23-1 1-16,-11-1 18 15,-13-7-9-15,-8-2-6 16,-2-7-7-16,-3-4-2 0,6 0-12 15,10 0-9 1,8-9-27-16,14-1-14 0,11 0-25 16,13-5-30-16</inkml:trace>
  <inkml:trace contextRef="#ctx0" brushRef="#br0" timeOffset="150228.44">30683 10704 26 0,'0'0'46'0,"0"0"-12"16,0 0-2-16,0 0-9 15,0 0-4-15,0 0-2 16,-15-7 8-16,15 6 5 0,0-1 1 16,0 1-5-16,0-4 7 15,0 0-16-15,6-7-1 16,10-6-14-16,7-4-2 15,4 3 13-15,2 0 0 16,0 7 0-16,1 2-7 16,-5 4-5-16,-8 6 9 15,-6 0-9-15,-6 6 2 16,-5 16-1-16,0 10 6 16,-11 10 11-16,-11 5 9 15,-3 2-17-15,1-5-8 16,6-1-3-16,3-6 0 0,9-2 0 15,6-3-1 1,0-1-8-16,19-2 2 0,7-4 2 16,-1-2-13-16,-4-5 18 15,-7-3-6-15,-9-5 4 16,-3-4 0-16,-2 0 2 16,0-2 5-16,-11 4 12 15,-11 2-8-15,-12 0-9 16,-7-3-13-16,-1-6-21 15,1-1-52-15,7-6-35 16,11-13-114-16</inkml:trace>
  <inkml:trace contextRef="#ctx0" brushRef="#br0" timeOffset="150526.7">31257 10574 9 0,'0'0'300'16,"0"0"-300"-16,0 0-51 16,0 0 25-16,-36 71 26 15,30-38 22-15,-1 5 4 16,3 5-2-16,2 5-11 15,2 3-10-15,0 1-3 0,0 0 0 16,5-3 0-16,6-4 6 16,0-6 0-16,-5-6-4 15,-3-7 4-15,-3-6 3 16,0-5 1-16,0-3-4 16,-6-5-1-16,-9-1-5 15,-7-6-8-15,-7-5-46 16,-2-24-48-16</inkml:trace>
  <inkml:trace contextRef="#ctx0" brushRef="#br0" timeOffset="150811.09">31568 10565 364 0,'0'0'0'15,"0"0"-100"-15,0 0 69 16,98-19 31-16,-74 16 10 16,-9-1-8-16,-3 3-2 15,-5 1-3-15,-1 0-6 16,-1 0-39-16,-4 18-89 16</inkml:trace>
  <inkml:trace contextRef="#ctx0" brushRef="#br0" timeOffset="150863.95">31597 10944 14 0,'0'0'67'0,"-29"116"-24"16,26-65-13-16,3-6 4 15,0-8-12-15,15-9-6 16,5-6 1-16,6-10 2 16,1-11-1-16,2-1-5 15,4-13-4-15,2-22 1 16,-6-9 5-16,-5-11-4 15,-15-3 0-15,-9 4-2 16,-7 6-8-16,-22 9 2 16,-4 11 12-16,-5 8-5 15,2 7-10-15,-3 4-34 16,0 6-10-16,5 3-35 0,6 0-89 16</inkml:trace>
  <inkml:trace contextRef="#ctx0" brushRef="#br0" timeOffset="151421.46">32078 10832 207 0,'0'0'38'0,"0"0"-38"15,0 0-33-15,0 0 33 16,27 88 5-16,-15-46 16 15,6 11 2-15,4 7-1 16,5 8 16-16,3-5-2 16,-1-9-31-16,0-8-1 15,-4-13-4-15,-7-15 0 0,-5-7 6 16,-7-8-2-16,-4-3 5 16,-1-5 20-16,1-26 6 15,-1-17-35-15,-1-11-17 16,0-3 2-16,-12 10 15 15,-5 12 0-15,0 17 3 16,4 15 25-16,-1 8-1 16,-5 4-19-16,-9 27-8 15,-10 16 0-15,-5 14-1 16,-2-1-12-16,5-3 3 16,7-5-60-16,8-10-23 15,4-8-30-15</inkml:trace>
  <inkml:trace contextRef="#ctx0" brushRef="#br0" timeOffset="152014.46">32785 10690 307 0,'0'0'36'0,"0"0"-36"16,0 0-24-16,4 109 24 0,2-51 15 15,0 7 41-15,2 4-23 16,2 4 6-16,-2-3-6 15,-1-1-27-15,-1-8-2 16,-3-7-4-16,0-11-3 16,-3-14-8-16,0-11-4 15,0-8-13-15,0-10-31 16,0 0-35-16,0-18-17 16,4-26-25-16</inkml:trace>
  <inkml:trace contextRef="#ctx0" brushRef="#br0" timeOffset="152326.23">33031 10757 101 0,'0'0'319'15,"0"0"-291"-15,0 0-28 16,0 0-12-16,0 0 10 16,106 4 2-16,-58 17 16 15,0 11 0-15,-4 11-6 16,-17 12 3-16,-15 8-4 15,-12 6-7-15,-24 1 3 16,-18-8-2-16,-5-9 8 16,8-12 4-16,9-14 12 15,15-9-14-15,9-9-2 16,6-7-11-16,0 0 0 0,2-2-10 16,20 0 7-16,19 0 3 15,21-9 7-15,23-12-5 16,9-5 2-16,-3 1-1 15,-15 7-3-15,-23 7 0 16,-22 5-5-16,-18 3-3 16,-8 3-19-16,-4 0-13 15,-1 0 11-15,0 0-16 16,0 0-50-16,0 0-26 16,-3 13-74-16</inkml:trace>
  <inkml:trace contextRef="#ctx0" brushRef="#br0" timeOffset="153820.54">32416 11919 14 0,'0'0'0'15,"0"0"2"-15,0 0 10 16,0 0 32-16,0 0 7 16,0 0-13-16,0 0-7 15,3 0-9-15,5 0-6 16,4 0-1-16,10-5 21 0,14-6 8 15,13-3 2 1,14-5 0-16,15-4-10 0,11-1-2 16,7-2-8-16,11 0-14 15,1 2 1-15,0 5-7 16,-12 5-1-16,-17 1 1 16,-24 6-5-16,-22 2-1 15,-14 3 0-15,-11 2-1 16,-4 0-1-16,-4 0-3 15,0 0-5-15,0 0-16 16,0 0-13-16,0 0-14 16,0 2-28-16,-7 10-53 0,-18 8-23 15</inkml:trace>
  <inkml:trace contextRef="#ctx0" brushRef="#br0" timeOffset="154412.01">32363 12253 170 0,'0'0'74'0,"0"0"-63"16,0 0-9-16,119-44-2 16,-59 17 10-16,10 0 22 15,8-3 8-15,10 2-5 16,6 0-6-16,11 0-4 16,3-1 0-16,-1 6-11 15,-10 3-8-15,-28 4-4 16,-25 8-2-16,-22 3 0 15,-15 4-1-15,-6 1 1 16,-1 0-4-16,0 0 1 16,0 0-18-16,0 0-19 15,-1 0-30-15,-14 0 1 0,-15 1-25 16</inkml:trace>
  <inkml:trace contextRef="#ctx0" brushRef="#br0" timeOffset="154698.24">32515 12302 134 0,'0'0'36'0,"0"0"-33"16,106-19-3-16,-46 2 5 16,8-3 10-16,10 0 36 15,4 2-6-15,2 1-14 16,-1 7 1-16,0 0-7 15,-8 4-13-15,-14 0-12 16,-12 4-1-16,-19 0 1 16,-13 2-4-16,-10 0-3 0,-3 0 0 15,-4 0-7-15,0 0-2 16,0 0-7-16,0 0-25 16,-1 0-18-16,-11 0-21 15</inkml:trace>
  <inkml:trace contextRef="#ctx0" brushRef="#br0" timeOffset="159608.84">30525 4486 24 0,'0'0'20'0,"0"0"3"16,0 0 4-16,0 0 1 15,0 0-3-15,0 0 1 16,0 0 1-16,4 27 1 16,5 2-5-16,2 13 3 15,-1 10 5-15,6 12-8 16,0 3 1-16,1 1-19 16,5 0-1-16,3-11 1 15,0-8 0-15,3-13-4 16,1-13 3-16,0-9 5 0,1-10 1 15,5-4 2 1,0-1 1-16,13-23 5 0,9-14-3 16,10-15-3-16,9-14-8 15,6-6-3-15,-2 4 0 16,-6 12-1-16,-10 16 2 16,-9 12 0-16,-13 11-1 15,-9 5-1-15,-8 6 0 16,-4 3 0-16,-6 1 0 15,-3 3-1-15,-3 0 1 16,-2 0-2-16,-1 0 1 16,0 0 1-16,-3 0 0 0,0 0 0 15,0 0 0-15,-3 0 1 16,2 0-1-16,-2 0 0 16,0 0 0-16,0 0 2 15,0 0-2-15,0 0 1 16,0 0 0-16,0 0 0 15,0 0 0-15,0 0 2 16,0 0 0-16,0 1-3 16,0-1 0-16,0 0 0 15,0 0 0-15,0 0 0 16,0 0 0-16,0 0 0 16,0 0-1-16,0 2 1 15,0-2 0-15,0 0 0 16,0 0 0-16,0 0 0 15,0 0 0-15,0 0 0 0,0 0 0 16,0 0-1-16,0 0 1 16,0 0 0-16,0 0-1 15,0 0 1-15,0 0 0 16,0 0 0-16,0 0 0 16,0 0-2-16,0 0 1 15,0 0 0-15,0 0-1 16,0 0 2-16,0 0-4 15,0 0-2-15,0 0 3 16,0 0-3-16,0 0 0 16,0 0 1-16,0 0 1 15,0 0-2-15,0 0 1 0,0 2 1 16,0-2-2 0,0 0-1-16,0 0 4 0,0 0-2 15,0 0 4-15,0 0 1 16,0 0-2-16,0 0-3 15,0 0-1-15,0 0 0 16,0 0 0-16,0 0-5 16,0 0-11-16,0 0-8 15,0 0 5-15,0 0-3 16,0 0-14-16,0 0-26 16,0 2-33-16</inkml:trace>
  <inkml:trace contextRef="#ctx0" brushRef="#br0" timeOffset="167500.94">31963 10264 10 0,'0'0'14'16,"0"0"-12"-16,0 0 0 15,0 0-1-15,0 0 0 16,0 0 1-16,0 0 4 16,0-6 5-16,0 6 8 15,0 0 14-15,0 0 11 16,0 0 0-16,0 0-3 16,0-2-13-16,0-1-5 15,-6 0-9-15,-3-1-10 16,2 0 8-16,-1-1-4 0,-1 0 3 15,0 1-4-15,0-3-5 16,-1 1 6-16,-2-2-6 16,1 2 1-16,1-2 1 15,-5-3 0-15,0 1 2 16,-4 0-3-16,0-1-1 16,-3 2 5-16,2-1-1 15,-3 4 5-15,4-1-8 16,-4 1 1-16,1 0 7 15,4 2-5-15,-3 1 1 16,2-1-1-16,5 1-4 16,1 0 5-16,4 0-1 15,2 3-1-15,0-2 1 0,3 0-4 16,-2 1 0-16,-1 1 1 16,-2 0-2-16,-4 0-1 15,-4 0 0-15,-2 0 6 16,-1 0-2-16,-4 0 0 15,-1 0 2-15,-2 0 2 16,-3 1-7-16,0 1-1 16,-2 0-1-16,-3 4 1 15,-2-4 1-15,-5 2 3 16,-3 2-1-16,0 1 3 16,1-1 1-16,4 1 5 15,5 0 3-15,4-1 2 0,1 2-1 16,2-1-12-16,1 2-1 15,2-3 3-15,1 4-2 16,1 0 0-16,1 1-3 16,-3 2 4-16,-2 4-3 15,2 1 0-15,0 0 2 16,1 2-3-16,2 0 2 16,2 0-1-16,0 1-1 15,2 1 2-15,0 4 1 16,-1 1 0-16,1 3 0 15,1 3-2-15,0 2 2 16,0 2 1-16,1-3-3 16,1-2 3-16,-2-3-4 0,4 3 1 15,-2 1 2-15,3-2-3 16,-1 3 5-16,2-1-5 16,2 2 4-16,2-1 0 15,-2 3 0-15,1 0-4 16,2 0 5-16,0 1 6 15,1-2-8-15,2-1 0 16,1-1-4-16,2-1 8 16,0 3-4-16,0 1 4 15,0-2-4-15,0 2 3 16,9-1 1-16,1-3-8 16,1-3 1-16,5 0 0 15,-1-2-1-15,5 1 2 16,2 1-2-16,-1 0 4 0,6 2-4 15,1-3 3-15,3 5-2 16,5-3 3-16,3 1-4 16,3-4 2-16,1-1 1 15,5 0-2-15,0-3 3 16,4-2-4-16,-3 1 3 16,0 0 2-16,0 0-5 15,5 1 1-15,4 5 3 16,5-1-2-16,4 1 2 15,5 3 0-15,5-1 1 16,1-2-5-16,4 0 2 16,-1 2 6-16,-1-6-8 15,-5-1 0-15,-2-4 1 0,-6-1-1 16,-1-2 1-16,-5-3-1 16,-5 1 0-16,-4-5 0 15,-5 1 0-15,-7-3 0 16,3-1 0-16,-1 1-1 15,1-2 1-15,2 0 3 16,4-2 3-16,-1 1-1 16,4-1-3-16,0-2 0 15,1-2 3-15,1 0-2 16,-2 0 0-16,-4 0-1 16,-2 0-1-16,-4 0 1 15,1-4-2-15,-3-2 1 0,1-1 0 16,-3 0 0-16,4 1-1 15,-2-3-1-15,2-1 1 16,4-2 1-16,3 0-1 16,1-2-2-16,0-1 2 15,-2-2 0-15,-2 0-1 16,-1 0 0-16,-5 1 1 16,-2-4 0-16,-4 5-1 15,-4 1 1-15,-2-1-3 16,-1 0 0-16,-4-2 2 15,2 1 0-15,0-3 0 16,2-3-2-16,3 0 2 16,-8-5-2-16,-7 2 3 0,-7 0-3 15,-1 0 1 1,-7 0-2-16,0-1 4 0,0-4 1 16,0-5-1-16,0-5-2 15,0-1-2-15,0-4 1 16,0-2 1-16,0-2-2 15,0-2 3-15,0-3-2 16,0-1-1-16,0-2-1 16,0 0-2-16,0 2 2 15,0 0 3-15,0 4 0 16,0-1 0-16,0 4 2 16,0 1 2-16,0-1 1 15,0 3-5-15,0 0 4 16,0 2-2-16,0 1 2 0,0 4-2 15,0-4-1-15,0 6 1 16,0-3-3-16,0 0 0 16,0 2 3-16,-15 0 0 15,-7 5-1-15,-8 4 1 16,-4 1-3-16,3 1 2 16,-4 3-2-16,-1-1-4 15,3 1 6-15,-1 1-3 16,-2-2 0-16,-2-1 1 15,0 2-2-15,-1 2 5 16,-1 2-5-16,-4 1 3 16,-5 1 0-16,-1 1 0 15,-2 4-3-15,1-2 2 0,2 6-2 16,0-3 2-16,4 3-7 16,0 2 8-16,2 0-7 15,-1 2 4-15,1 0 4 16,6 1 0-16,1-1-3 15,3 2 2-15,2 0 0 16,1 0 2-16,0 1-1 16,2-2-1-16,1 2 1 15,-1-1-3-15,0 2-2 16,-1-2-3-16,-4 2 2 16,-3 0-2-16,-1 0 7 15,-2 0-13-15,-1-1-1 0,4 0 6 16,3-1 0-1,4 0-3-15,5 1-1 0,7-1 0 16,1 1-3-16,5 1-2 16,1-2 5-16,0 1-6 15,4 1-3-15,-3-1-13 16,-1-1-22-16,-4 1-25 16,-5-1-32-16</inkml:trace>
  <inkml:trace contextRef="#ctx0" brushRef="#br0" timeOffset="187156.42">22425 16261 376 0,'0'0'48'0,"0"0"-31"16,0 0-16-16,0 0-1 0,0 0 23 15,0 0 7-15,0 0-5 16,0 0-7-16,-1 0-9 15,2 0 13-15,1 0 1 16,-2 0-11-16,0 3 1 16,3 17 0-16,0 13 19 15,5 16 30-15,0 14-17 16,-1 6 6-16,2 9-9 16,2 7-2-16,-2 3 4 15,1 5 11-15,3-4-31 16,-2-8 2-16,-1-7-21 15,-2-8 36-15,-4-13-26 0,-1-3-5 16,-1-5-6-16,-2-8-3 16,0-4-1-16,0-9-1 15,0-6-11-15,0-10-17 16,0-4-18-16,0-4-16 16,1 0-20-16,1 0-32 15,-2-10-47-15,3-24-34 16,0-13-100-16</inkml:trace>
  <inkml:trace contextRef="#ctx0" brushRef="#br0" timeOffset="188379.58">23543 16590 70 0,'0'0'33'16,"0"0"-33"-16,0 0 0 15,0 0 0-15,0 0 63 16,0 0-5-16,-28-10-41 0,36 4-15 15,7-3 2-15,12-5 4 16,13-3 10-16,9 1 7 16,8 2 2-16,7 8 1 15,-1 6-5-15,-5 0-5 16,-12 17 4-16,-13 19-11 16,-17 14-1-16,-16 17 9 15,-9 12-3-15,-29 7-3 16,-7-4-3-16,-6-6-6 15,6-13 8-15,5-12 21 16,10-13 9-16,13-13-4 16,7-12-11-16,10-8-11 15,0-4-10-15,0 0-6 16,24 1-2-16,15-2 2 0,19 0 3 16,20-7 0-16,16-18-3 15,12-10-7-15,7-7-42 16,-1-5-60-16,-12-3-44 15,-16-4-163-15</inkml:trace>
  <inkml:trace contextRef="#ctx0" brushRef="#br0" timeOffset="188677.41">25105 16366 212 0,'0'0'353'0,"97"-43"-353"16,-25 22-171-16,8 9 82 15,-7 12 89-15,-24 0 19 16,-21 22-19-16,-22 12-7 16,-6 8 7-16,-24 7 13 15,-11 1 9-15,2-7-18 16,12-8 6-16,11-7 26 15,10-1-18-15,10 1-10 16,21 1-2-16,13 0-3 16,8 1 14-16,3-7-12 15,-9-1-3-15,-10 2 3 16,-14-3-2-16,-17 4 11 0,-5 3 14 16,-14 2 14-16,-19 5-5 15,-10 0 0-15,-5-3 0 16,2-6-26-16,4-1-4 15,7-7-7-15,3-6-22 16,7-9-23-16,4-3-28 16,6-9-60-16,8-23-79 15</inkml:trace>
  <inkml:trace contextRef="#ctx0" brushRef="#br0" timeOffset="188978.56">26186 16479 328 0,'0'0'19'16,"0"109"-16"-16,0-34 0 15,13-2 2-15,7-8 31 16,5-12-15-16,5-10-13 15,2-13-4-15,2-9 17 16,2-8 4-16,4-12-12 16,6-1-4-16,8-8 12 15,4-20-1-15,0-11-11 16,-3-5-2-16,-8 2-3 16,-11 10-2-16,-13 14 6 0,-11 13 7 15,-10 5-4-15,-2 0 20 16,0 17 20-16,0 24-14 15,0 16 4-15,0 11-30 16,0 0-11-16,0-9-1 16,3-7-20-16,13-14-54 15,8-11-18-15,10-16-35 16,7-11-28-16,11-22-120 16</inkml:trace>
  <inkml:trace contextRef="#ctx0" brushRef="#br0" timeOffset="189560.88">27909 16452 638 0,'0'0'50'16,"0"0"-50"-16,0 0-77 15,0 0 38-15,0 0 39 16,-59 79 11-16,50-29 12 15,1 3-8-15,4 3 2 16,1 2 0-16,3 0-17 16,0 1 1-16,0 2-1 15,-3 0 0-15,0 0 2 16,-3-5-2-16,-5-5 1 16,-3-8 2-16,-3-7-3 0,-4-8 8 15,-1-7-4-15,2-6 0 16,0-5-4-16,-4-8-18 15,-3-2-60-15,1-27-114 16,2-27-186-16</inkml:trace>
  <inkml:trace contextRef="#ctx0" brushRef="#br0" timeOffset="189591.72">28202 16442 542 0,'0'0'0'0,"113"-36"-21"16,-31 16 11-16,2 1 10 15,-11 7 3-15,-10-1-1 16,-13 1-2-16,-11 1 0 16,-11-3-8-16,-2-1-25 15,-4-7-73-15,-2-3-77 16</inkml:trace>
  <inkml:trace contextRef="#ctx0" brushRef="#br0" timeOffset="190147.95">29540 16279 339 0,'0'0'53'16,"0"0"-53"-16,-98 105 0 15,45-41 9-15,2 13 66 16,-1 12 7-16,5 6-44 16,12-8-26-16,16-10-9 15,10-20-1-15,9-13 2 16,3-9 1-16,19-8-3 15,8-7-1-15,13-9 3 0,11-11-2 16,15 0 3-16,4-21-5 16,-3-12-1-16,-12-3-24 15,-20 3 2-15,-21 7 23 16,-17 3 8-16,-14 2 17 16,-33 3-22-16,-22 5-3 15,-11 8-12-15,-2 5-7 16,6 6-15-16,7 12-33 15,12-1-91-15</inkml:trace>
  <inkml:trace contextRef="#ctx0" brushRef="#br0" timeOffset="191645.8">21903 18054 159 0,'0'0'41'0,"0"0"-41"0,0 0-49 16,0 0 49-1,0 0 8-15,0 0 24 0,-3 0-12 16,3 0-7-16,0 0 6 16,3-3-1-16,7-1-3 15,7-6 1-15,9-2 13 16,10-3 10-16,10-5-3 16,10-3-9-16,15-2-5 15,10-2-4-15,7-1 2 16,2 0-4-16,-6 4-3 15,-9 2-10-15,-9 6 0 16,-14 3-3-16,-13 6-4 16,-12 4-18-16,-13 3-27 15,-14 0-41-15,-1 0-33 0,-39 12-73 16</inkml:trace>
  <inkml:trace contextRef="#ctx0" brushRef="#br0" timeOffset="191941.68">21925 18204 59 0,'0'0'180'16,"0"0"-178"-16,0 0-2 16,124-24 0-16,-63 5 47 15,8-3 12-15,1-3-22 16,6 1-13-16,-1-2-2 0,-6 3 1 15,-4 0-8-15,-11 5-4 16,-8 2-5-16,-10 4-5 16,-13 2-1-16,-9 4 0 15,-7 5-4-15,-5 1-2 16,-2 0-14-16,0-3-14 16,-10 0-41-16,-16-1-35 15,-10 1-74-15</inkml:trace>
  <inkml:trace contextRef="#ctx0" brushRef="#br0" timeOffset="195699.3">24036 16065 164 0,'0'0'117'0,"0"0"-117"16,0 0-33-16,0 0 29 0,0 0 4 15,0 0 36-15,-82-9-12 16,67 9-20-16,-1 0 5 15,-3 0 12-15,-5 0 7 16,-5 0-11-16,-2 2-9 16,-5 1-3-16,-6 0 1 15,-4 2 8-15,-3 3-1 16,-5 2 10-16,1 4-7 16,0 1 3-16,2 3 1 15,2 4-2-15,4 6-2 16,2 5-4-16,-1 6 0 15,0 9-7-15,-3 4 5 16,3 11-4-16,3 6-5 0,3 8 8 16,5 6 4-16,7 7-6 15,6 1 1-15,7-2 5 16,8-6-6-16,5-3 2 16,0-9 4-16,3-11-12 15,12-5 6-15,2-7-6 16,5 2 2-16,6 2-3 15,5-1 8-15,7-3-1 16,8-6 0-16,3-4-7 16,6-5 7-16,2-4-6 15,1-3 3-15,3-5-2 16,2-6-2-16,1-1 0 16,1-5 0-16,-5-2 4 0,-3-6-3 15,-2-1-1-15,-1 0 0 16,2-5 3-16,2-11-3 15,1-3 2-15,0-5 0 16,-3 1-2-16,-1-7 1 16,-3-8 4-16,0-9-4 15,-4-9-2-15,0-11 1 16,-6-10-3-16,-8-9 1 16,-9-5 0-16,-10-5 1 15,-7-7-1-15,-10-2-1 16,0-2 0-16,-10 0 2 15,-18-2 0-15,-10 1-4 16,-9 13 2-16,-9 9 3 0,-5 14 10 16,-2 15 0-16,-6 11-6 15,-2 9-2-15,-4 9 0 16,-5 5-2-16,0 9-4 16,-1 8-2-16,1 6 0 15,1 0-5-15,2 2-6 16,2 12-3-16,3 3-12 15,4 3-7-15,8-2-11 16,3 0-10-16,2 1-31 16,0 4-41-16</inkml:trace>
  <inkml:trace contextRef="#ctx0" brushRef="#br0" timeOffset="197646.76">23974 17994 86 0,'0'0'44'0,"0"0"-44"0,0 0 0 16,30 70 34-16,-11-36 50 15,2 1-40-15,-2 5-21 16,2-1-10-16,-2-4 6 15,-4-3-7-15,0-6 0 16,-4-5-8-16,-4-5-3 16,-1-7 0-16,1-4 1 15,-4 0 1-15,2-5-2 16,-1 0-1-16,3 0 5 16,4-5 1-16,1-17 4 15,0-13 6-15,-1-12-8 16,-7-5-1-16,-4-6-1 15,0 9-5-15,-6 10 0 16,-7 15 11-16,5 12 28 0,4 11 12 16,-5 1-19-16,-6 0-17 15,-9 17-11-15,-9 12-5 16,-7 12-4-16,-8 10 0 16,0 2-3-16,1 0-11 15,3-2-34-15,6-8-40 16,-1-4-33-16,0-6-148 15</inkml:trace>
  <inkml:trace contextRef="#ctx0" brushRef="#br0" timeOffset="200297.45">29133 15896 57 0,'0'0'0'0,"0"0"-2"0</inkml:trace>
  <inkml:trace contextRef="#ctx0" brushRef="#br0" timeOffset="200873.46">29133 15896 16 0,'-3'-10'38'0,"3"10"2"16,0-2 5-16,0 1-3 15,0 1-13-15,0-2-7 16,0 1-2-16,0 0 10 15,0 1 5-15,0-2-3 16,0-3-10-16,7-2-8 16,11-4 1-16,5-3 2 15,8-3 1-15,10-2-1 16,8-5-8-16,19-1-1 0,13-3-1 16,13-5 5-16,11-1 13 15,3-1-3-15,-1 1-9 16,-4 2-1-16,-4 0-2 15,-5 4 3-15,-3 0-7 16,-5 1 0-16,-7 1-4 16,-10 6-2-16,-11 1 2 15,-10 1-4-15,-8 3 1 16,-14 2-6-16,-12-2-10 16,-9 1-17-16,-5-10-15 15,-9-4-49-15,-21-4 3 16,-4-1 70-16,-3 5 25 15,9 6 11-15,11 9 20 16,12 5 20-16,5 4-5 16,0 3-46-16,14 0-3 0,13 1 3 15,9 0 8-15,5 0 12 16,-1 15-6-16,-2 11-5 16,-5 3-7-16,-11 5 14 15,-13 4-1-15,-9 0 5 16,-12 5 0-16,-26 1 1 15,-14 0-14-15,-9-4 0 16,-6-2-5-16,0-7-2 16,0-2 0-16,10-5-16 15,5-3-37-15,6 0-55 0,5-1-46 16</inkml:trace>
  <inkml:trace contextRef="#ctx0" brushRef="#br0" timeOffset="202665.47">26874 16162 73 0,'0'0'0'16,"0"0"-28"-16,0 0 13 16,0 0 15-16,0 0 50 15,-81-57-11-15,68 50-29 16,-5 0-5-16,0 1 20 15,-3 0 11-15,-3 2-11 16,-4 3-14-16,-3-2-7 16,-1 3-4-16,-2 0 6 15,-2 0 3-15,2 0 7 16,1 0 1-16,2 2 4 16,-2 6-5-16,3 3 2 0,2 3-6 15,-1 4-3-15,1 4 4 16,-3 6 5-16,1 4-4 15,0 5-3-15,0 3 4 16,2 3-8-16,-2 4 1 16,-1-2-3-16,-2 2 3 15,-2-2 1-15,3-1 0 16,0 2 4-16,1 2-4 16,-2 2 1-16,-1 0 0 15,0 4-2-15,-1-2 1 16,1 0 8-16,4-2-3 15,0 0 2-15,7-2-9 0,4-4-1 16,5 0-1 0,5-3-1-16,7 0 6 0,2 2-6 15,0 8 0-15,5 7 11 16,11 4-7-16,8 4 5 16,6-2-6-16,7-2-2 15,3-1-1-15,4-2 3 16,2-3-6-16,3-3 3 15,8-6-1-15,3-5 4 16,4-10-3-16,0-7-2 16,0-5-2-16,0-8 5 15,-6-4-5-15,1-2 12 16,-3-3-9-16,1-3 2 16,-2 0 1-16,3 0 0 0,0-9 1 15,1-5 1-15,2-3-5 16,0-7-3-16,-1-2 3 15,-2-7-2-15,-3-6 0 16,-4-13 1-16,-3-12-2 16,-2-15-2-16,-6-17 2 15,-3-13-7-15,-5-13-1 16,-8-5 7-16,-11-3-6 16,-13 4 1-16,-1 1 6 15,-35 9 5-15,-15 6 18 16,-17 5-3-16,-12 9-3 15,-9 10-9-15,-5 11-5 16,6 13 7-16,9 17-10 0,12 11 0 16,8 12-1-16,8 9-6 15,-1 7-11-15,2 6-20 16,-1 1-38-16,-4 24-47 16,-5 11-51-16,-1 3-94 15</inkml:trace>
  <inkml:trace contextRef="#ctx0" brushRef="#br0" timeOffset="204614.98">27192 17777 82 0,'0'0'82'0,"0"0"-64"15,0 0-14-15,0 0-4 16,0 0 40-16,0 0 4 16,19 34-1-16,-5-19 2 15,6 9-2-15,10 6-2 16,7 8-11-16,13 6-15 15,11 4 5-15,9-2-7 16,5-2-7-16,-3-7-1 16,0-7-1-16,-7-10-3 15,-7-3 1-15,-9-9 2 16,-9-3 0-16,-10-2-4 0,-10-3 7 16,-6 0-2-16,-8 0 2 15,-6-14 9-15,0-11 9 16,-13-4-17-16,-19-3-8 15,-12 5 1-15,-11 8 7 16,-3 9-1-16,2 9-1 16,7 1 11-16,10 0 5 15,8 14-12-15,4 7-10 16,0 1-15-16,-4 7-7 16,-10 3-27-16,-11 4-52 15,-16 2-69-15,-14-7-78 16</inkml:trace>
  <inkml:trace contextRef="#ctx0" brushRef="#br0" timeOffset="206766.63">17883 18047 105 0,'0'0'0'16,"0"0"-19"-16,0 0 18 15,0 0 1-15,0 0 32 16,8-83 0-16,13 60-5 16,3-3 16-16,11-5-7 15,13-7 2-15,16-7 2 16,12-2-7-16,7 2 14 0,-3 13-17 15,-8 16-11 1,-11 16-19-16,-13 10-2 0,-13 33-2 16,-12 24 4-16,-14 22 4 15,-9 20 11-15,0 8-4 16,-19-1 3-16,-3-5-9 16,-1-8 10-16,-1-10 17 15,6-14 4-15,4-19-10 16,8-20-8-16,6-23-13 15,0-11-5-15,11-6-6 16,22-10 6-16,17-27 14 16,18-22 5-16,17-20-11 15,16-9-8-15,12-8 0 16,11 6-2-16,5 8-15 0,-4 12-11 16,-13 14-29-1,-14 16-70-15,-16 10-63 0</inkml:trace>
  <inkml:trace contextRef="#ctx0" brushRef="#br0" timeOffset="207948.85">31769 15843 217 0,'0'0'0'15,"0"0"-16"-15,0 0-9 16,0 0 25-16,0 0 44 16,0 0 2-16,-10-3-11 15,5 15-15-15,-1 15 17 16,-6 10 9-16,0 8-28 15,0-1-13-15,2-5-2 16,7-4-1-16,3-9 5 16,0-5 15-16,3-3-7 15,15-1-4-15,4-4 3 0,8-6 7 16,6-3 10 0,3-4-9-16,3 0-10 0,1-4-5 15,-11-2-1-15,-9 2 5 16,-14 1 6-16,-9 3 1 15,0 0 9-15,0 0-13 16,0 27-14-16,-15 24 5 16,-9 20 14-16,-15 13-19 15,-3 5-37-15,-1-11-135 16,0-17-146-16</inkml:trace>
  <inkml:trace contextRef="#ctx0" brushRef="#br0" timeOffset="210038.23">21944 15884 250 0,'0'0'7'15,"0"0"2"-15,0 0-7 0,0 0-1 16,0 0 22-16,0 0-2 16,-13-15-10-16,13 35-5 15,0 18 13-15,0 18 16 16,0 22-4-16,0 26-13 15,-3 24-5-15,-9 24 4 16,-3 19 1-16,-1 11-5 16,-7 4 2-16,0 6 22 15,-4-5-9-15,-1-8 0 16,5-12-13-16,1-27-8 0,4-22 4 16,4-18 7-16,1-12 8 15,1-7-11-15,1-9-8 16,0-3-1-16,0-6-5 15,2-6-1-15,-3-6 0 16,3-7 1-16,5-7 0 16,1-11-1-16,3-12 0 15,0-9-1-15,0-5-9 16,6 0-1-16,22 0 10 16,26 0 1-16,27-7 5 15,30-14 18-15,31-6-2 16,30-6 3-16,22-4-9 15,24-4-11-15,26 2 0 0,20 0 0 16,12 3-4-16,14 3 0 16,6 3-3-16,7-3 3 15,8 0 0-15,8-1-3 16,6-1 3-16,5 1-1 16,3 3-1-16,-5 6-3 15,-12 9-7-15,-19 6-1 16,-26 3 3-16,-30 6 5 15,-31-1-2-15,-28-1 6 16,-25 3 2-16,-23-6-1 16,-22-3 1-16,-19 0 1 15,-21 0-1-15,-19-1-1 16,-16 0 6-16,-11 1 2 16,-6 2 6-16,0-3 7 0,-2 2-6 15,6-4-7-15,2 2-5 16,7-3-2-16,2-3-1 15,4 2-2-15,3-4 2 16,-1 0 0-16,2-2-1 16,2-4 1-16,1 0-6 15,3-3-2-15,5-1 6 16,3-1 2-16,-2 0 0 16,-3-2-6-16,-4 2-3 15,-8-3 2-15,-8-6 5 16,-6-7 2-16,-7-16 0 15,-2-8 1-15,-6-13-2 16,-3-6-8-16,2-12-6 0,-3-5-13 16,5-11-3-16,1-7 13 15,1-2-6-15,5 6-1 16,-3 13 19-16,0 16 6 16,-4 24 4-16,-2 17 0 15,-4 22-2-15,0 10 4 16,-1 4-4-16,-2 2 0 15,2 3-2-15,0-2 0 16,-1 3-2-16,1-1 0 16,-1 3-4-16,-1-1-7 15,-3 5 1-15,0-2 6 16,0-1 1-16,-19-4-3 0,-23-3-5 16,-22-3-13-16,-27 1 4 15,-30-1 11-15,-28-3-17 16,-32-1-4-16,-25-5 6 15,-25-2 2-15,-18-2 15 16,-20-1-2-16,-23 1 3 16,-20 2 7-16,-19 4-2 15,-17 2 3-15,-11 5 1 16,-1 2 1-16,7 4 23 16,11 2 10-16,20 4-10 15,22 2-3-15,21 0 4 16,22 0-10-16,23 5 2 15,21 8-1-15,13 5-5 16,15 5-7-16,19 2-5 16,16 2-10-16,21 2-5 0,19 0-2 15,16-1-5-15,13-1 3 16,10-5-3-16,8-2 4 16,3-2 2-16,3 0-7 15,-1-5 6-15,-1 2 10 16,-3-2 4-16,0-2 3 15,-1-1 1-15,3 2-1 16,8-4 1-16,7 1-1 16,11 0 0-16,7-3-1 15,9-1 0-15,9 0-7 16,6-3-24-16,3 1-45 16,2 0-89-16</inkml:trace>
  <inkml:trace contextRef="#ctx0" brushRef="#br0" timeOffset="-213742.26">26520 18061 0 0,'0'0'55'0,"0"0"-1"16,0 0 1-16,0 0-8 15,0 0-11-15,0 0-2 16,0 0-2-16,0 0-8 16,0 0-5-16,0 2-4 15,0 12-5-15,0 9 1 16,0 8 14-16,-1 7-6 16,-2 3-1-16,0 4 11 15,-2-1 4-15,1 1-8 16,-2 2-6-16,2 2-2 15,-2 2 7-15,1-2-7 16,0-3-6-16,5-17-6 16,0-11-4-16,0-5-1 0,17-3-3 15,19-2 3-15,21-5 4 16,25-3 1-16,29-5 5 16,27-15-5-16,23-3-2 15,16 3-2-15,5 7-1 16,0 3 0-16,-1 1-1 15,-1 4 1-15,4 5 0 16,-3 0 0-16,2 0 0 16,-4 0 0-16,-8 0 0 15,-12 0 0-15,-19-4-6 16,-17 2-2-16,-22 0 0 16,-24-2 3-16,-20 2 0 15,-23-4 3-15,-14 3 2 16,-11 0 2-16,-8 0 0 0,-1 1 5 15,0 0 5-15,0-4-9 16,-12-5-3-16,-9-4-20 16,-4-5-18-16,-2-3 11 15,6 0 21-15,3 5 6 16,9 6-1-16,5 3-4 16,4 2 5-16,0 3-2 15,0-3-5-15,12-2-7 16,10-1-3-16,8 3 9 15,7 1 5-15,4 1 2 16,3 5 1-16,-2 0-3 16,-3 7-1-16,-2 11 1 0,-7 7-2 15,-7 8 3-15,-9 1 2 16,-11 4 0-16,-3 6 4 16,-7-1 2-16,-17 1 4 15,-7-11-1-15,-5-5 1 16,-7-7-2-16,-2-5-8 15,-1-6-3-15,2-4-12 16,10-2-3-16,13-4-18 16,14 0-40-16,7-22-69 15</inkml:trace>
  <inkml:trace contextRef="#ctx0" brushRef="#br0" timeOffset="-213164.81">30974 17949 258 0,'0'0'59'0,"0"0"-52"16,0 0-6-16,-66 102 17 15,44-49 36-15,-1 4-2 16,5-2-19-16,5-6-13 16,6-9-6-16,7-11-2 15,0-7-11-15,0-5 2 16,15-5-1-16,4-3-2 15,8-5-5-15,7-4 5 16,8 0 6-16,9-17-6 16,4-8-3-16,1 0-9 15,-5-1 6-15,-12 6 3 16,-15 8 3-16,-12 7 1 16,-9 5 2-16,-3 0 11 0,0 5 25 15,-6 27-5 1,-18 19 8-16,-6 23 6 0,-4 5-32 15,1-5-10-15,6-11-5 16,8-17-1-16,8-14-5 16,4-14-11-16,3-8-20 15,2-9-46-15,1-1-67 16,-2-11-110-16</inkml:trace>
  <inkml:trace contextRef="#ctx0" brushRef="#br0" timeOffset="-209109.1">31245 17820 28 0,'0'0'45'0,"0"0"-5"15,0 0-30-15,0 0-9 16,0 0 0-16,0 0 9 16,0 0 23-16,-77-39-16 15,59 34 12-15,-3-1-1 16,-3 0-20-16,-4 3-2 16,-4 2 0-16,0 1 5 15,-4 0-4-15,0 0 1 0,-4 0 2 16,5 7 0-16,3 0 2 15,3 2 1-15,3 0 4 16,1 3-2-16,2 3-6 16,-3 5-6-16,1 5 1 15,-2 3 6-15,0 1 0 16,0 1 3-16,-1 0 7 16,-4 3 2-16,3-4-9 15,-1 4-3-15,5-3-1 16,2 1-1-16,4 1-2 15,1-1-1-15,2 6-1 16,2 1 1-16,-1 4 1 16,5 2 1-16,-1-1 0 0,1 3-1 15,4 2-3 1,1 2-2-16,5 1 2 0,0-1 1 16,0-4-3-16,0-4 3 15,7-2 3-15,4 0-4 16,4-8 3-16,1 2 6 15,4-3-6-15,-1-1-2 16,4-1-1-16,-2-3-3 16,4-6 0-16,3-6 0 15,7-5 0-15,6-9 0 16,7 6 0-16,9-6 1 16,4 0 0-16,3 0 0 0,-1 0-1 15,0 0 1-15,1 0 0 16,2 0-1-16,-1 0 2 15,-1 0-2-15,-3 0-2 16,-5 0 2-16,-3 0 0 16,-2 0-2-16,-2 0 2 15,-1 0 1-15,-2 0-1 16,0 0 0-16,-4 0 0 16,-4 0-1-16,-1 0 1 15,-6 0-1-15,-3 0 1 16,-2 0 0-16,-1 0 0 15,-7-17 2-15,-6-12-2 16,0-14 0-16,-8-8 1 16,1-4-1-16,-5-4-1 15,0-8-1-15,0-7 0 0,0 1-2 16,-9 1 3-16,-7 1 0 16,-7 11-2-16,-5 6-1 15,-6 6 1-15,-5 9 0 16,-8 1-1-16,-3 2-5 15,-8 7-6-15,-2 2-3 16,0 4 6-16,1 4 1 16,4 6 1-16,3 3-2 15,5 4-14-15,5 5-11 16,6 1-19-16,6 0-15 16,11 0-71-16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4:58:11.2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4769 8729 292 0,'0'0'0'0,"0"0"-5"16,0 0-28-16,0 0 33 15,0 0 15-15,0 0 12 16,105-57 5-16,-61 47 22 16,4-1 0-16,6 3-3 15,6 1-17-15,1 3-13 16,3 4-12-16,-1 0-2 15,1 15 2-15,-3 7-4 16,-4 8-1-16,-4 3 6 16,-8 9-2-16,-7 6 1 15,-10 8 15-15,-7 13 5 16,-12 10 2-16,-9 5-8 0,0 3 3 16,-23 1-18-16,-7-4 1 15,-5-3 1-15,-4-7 2 16,-3-11 1-16,2-7-4 15,-2-9-4-15,0-5-2 16,-2-8 0-16,-3-6-3 16,-2-7-2-16,1-5-8 15,-1-4-9-15,0-9-13 16,1-3-19-16,2 0-21 16,7-15-23-16,3-8-11 15,9-5-8-15,8-1-67 16</inkml:trace>
  <inkml:trace contextRef="#ctx0" brushRef="#br0" timeOffset="1519.79">5909 8762 277 0,'0'0'0'0,"0"0"-49"15,0 0 19-15,0 0 30 16,0 0 6-16,0 0 12 15,24 0 14-15,-9 0 2 16,13 0 10-16,10-5-4 16,12-6-9-16,16-5-13 15,17-3 15-15,11-4 0 16,8-2-4-16,1 4-16 16,-5-1-4-16,-11 5-9 15,-14 2-2-15,-13 5-2 16,-20 1-9-16,-12 6-31 0,-17 0-14 15,-11 3-29-15,-3 0-33 16,-33 6-39-16</inkml:trace>
  <inkml:trace contextRef="#ctx0" brushRef="#br0" timeOffset="1814.06">6348 8746 363 0,'0'0'59'0,"0"0"-51"16,0 0 7-16,0 96 33 16,0-45 25-16,1 5-23 15,1 8 22-15,-1 2 1 0,-1 4 2 16,0-1-18-16,0 6-21 16,-3-7-7-16,-3-4-13 15,0-8-3-15,-1-9-7 16,-2-5-3-16,0-2-1 15,0-6-2-15,0-4-4 16,3-7-21-16,2-5-18 16,-2-2-36-16,-2-4-44 15,4-4-28-15,-7-6-35 16,-5-2-65-16</inkml:trace>
  <inkml:trace contextRef="#ctx0" brushRef="#br0" timeOffset="2989.92">4999 8712 24 0,'0'0'33'0,"0"0"-8"16,0 0-1-16,0 0 8 16,0 0 3-16,0 0-7 15,0 0 3-15,0 0-1 0,0 0-3 16,0 0-5-1,0 0-13-15,0 14-3 0,0 9 20 16,0 9 9-16,0 8-14 16,0 7-6-16,2 3 4 15,1 4 4-15,-1-1-15 16,1 1 5-16,0-2-1 16,-1 0 5-16,1 5 3 15,-3 2-2-15,3 5 9 16,-3-1-1-16,0-4-8 15,0-2-6-15,0-2-6 16,0-3 0-16,0-1 3 16,0-5 8-16,0-5-4 0,0-7 1 15,-3-6-1 1,0-3-4-16,3-6-1 0,0-5-6 16,-2-3-2-16,2-7 0 15,0-2 0-15,0-1 1 16,0 0-1-16,0 1-3 15,0-2-9-15,0 0-10 16,0 0-18-16,0 0-11 16,0-2-16-16,0-16-10 15,0-7-36-15,0-9-18 16,0 0-3-16</inkml:trace>
  <inkml:trace contextRef="#ctx0" brushRef="#br0" timeOffset="4765.47">4738 10413 219 0,'0'0'63'0,"0"0"-63"16,0 0-68-16,0 0 60 15,0 0 8-15,81-23 23 16,-53 13 3-16,5 0 5 0,10-3 4 15,9-1-9-15,7-1-9 16,12-6-5-16,11-1 8 16,9-3 0-16,7-4-2 15,4-1 3-15,6 3-7 16,-4 0 5-16,-7 2-6 16,-5 2-11-16,-8 0 7 15,-8 4-1-15,-7 3-4 16,-13 4 0-16,-10 1-1 15,-8 2-3-15,-8 1 0 16,-8 3 0-16,-10 1-3 16,-6 2-4-16,-6 1-11 0,0 1-16 15,0 0-15-15,-14 0-29 16,-17 3-10 0,-24 12-166-16</inkml:trace>
  <inkml:trace contextRef="#ctx0" brushRef="#br0" timeOffset="5061.68">4043 10801 323 0,'0'0'0'15,"0"0"-17"-15,0 0-27 16,0 0 44-16,0 0 37 16,0 0 19-16,55-14-7 15,-33 3-6-15,5-2-4 16,7 0-11-16,11-5-11 15,12-4-10-15,15-1 0 16,13-7 4-16,9-2-1 0,11-3-3 16,9-2 0-1,10 1 7-15,8-3-7 16,3 4 5-16,-2 1-1 0,1 3-3 16,-1 3-1-16,-11 0-3 15,-1 0 2-15,-12 2-4 16,-14 0 0-16,-11 3 0 15,-11 5-2-15,-14 0 1 16,-14 6-1-16,-10 0-1 16,-13 4-3-16,-10 4 2 15,-6 0-5-15,-6 3-8 16,0 1-8-16,0-2-13 16,0-6-33-16,-15 0-61 15,-3-7-82-15</inkml:trace>
  <inkml:trace contextRef="#ctx0" brushRef="#br0" timeOffset="8752.87">5233 11032 199 0,'0'0'0'0,"0"0"-38"15,0 0 34-15,0 0 4 16,0 0 21-16,0 0 5 15,0 0 1-15,-39 25 4 0,28-14 3 16,-1 6-10 0,-6 9-7-16,4 9 8 0,-2 13-3 15,1 11-4-15,2 9-3 16,2 5-3-16,5-3-12 16,5-13 3-16,1-11-2 15,0-17 1-15,1-11-1 16,4-10 2-16,1-8 1 15,1 0 2-15,5 0 6 16,10-23 14-16,4-11-7 16,2-9 6-16,-1-4-12 15,-3-3-2-15,-9 3-4 16,-5 1 3-16,-7 7 6 16,-3 8-2-16,0 8-1 15,-13 7-1-15,-2 4-12 0,-6 1-18 16,-2 4-23-16,0 1-49 15,0 5-5-15,1 1-34 16,1 0-66-16</inkml:trace>
  <inkml:trace contextRef="#ctx0" brushRef="#br0" timeOffset="9037.11">5357 10968 178 0,'0'0'27'16,"0"0"-27"-16,0 0 0 16,0 0 1-16,19 96 47 15,-19-31 10-15,0 24 1 0,-4 19-1 16,-11 23-18-16,-1 11 0 16,-1-1-11-16,1-1 5 15,4-14-12-15,4-18-14 16,1-14 3-16,4-19-9 15,2-18-1-15,1-12-1 16,0-15-5-16,0-12-4 16,0-10-17-16,0-5-37 15,0-3-21-15,0 0-26 16,7-29-2-16,8-20-63 16</inkml:trace>
  <inkml:trace contextRef="#ctx0" brushRef="#br0" timeOffset="9328.33">5694 11993 263 0,'0'0'38'0,"0"83"-37"16,0-18-1-16,0 4-3 16,0 0 3-16,-9-2 2 15,-7-2 5-15,4 1-4 16,-4-9 3-16,2-11-6 15,8-18-2-15,2-15 2 16,1-11 3-16,3-2 7 16,0 0 8-16,0-20 14 0,0-19-14 15,0-28-18-15,0-24-5 16,7-19-2-16,19-11-15 16,5 2 13-16,9 12-1 15,8 17 10-15,1 22 0 16,2 20 0-16,-2 16 0 15,-1 16-5-15,-5 14 5 16,-13 2 2-16,-3 13-2 16,-15 17-4-16,-9 6 4 15,-3 7 1-15,-3-2 2 16,-18-3 10-16,-9-7-6 16,-10-3 10-16,1-5-6 15,-3-1-11-15,2-5-3 0,4-6-11 16,3-3-14-1,2-8-39-15,6 0-55 0</inkml:trace>
  <inkml:trace contextRef="#ctx0" brushRef="#br0" timeOffset="10194.44">6878 9547 283 0,'0'0'12'16,"0"0"-12"-16,0 0-62 16,0 0 62-16,0 0 16 15,7 102 28-15,-7-61-16 16,0 4 3-16,0 5 18 16,0 0-13-16,-3-2-7 15,0-5-14-15,2-4-4 16,-1-5-3-16,1-7 4 0,-1-6-8 15,-1-7 1-15,3-4-5 16,0-6 0-16,0-1-3 16,0 0-14-16,-3-3-19 15,3 0-23-15,-6 0-43 16,-4-5-71-16</inkml:trace>
  <inkml:trace contextRef="#ctx0" brushRef="#br0" timeOffset="15393.04">4049 10119 4 0,'0'0'16'0,"0"0"0"15,0 0 1-15,0 0 3 0,0 0 12 16,0 0-3 0,0 0-4-16,0 5-2 0,0-3-1 15,7 6 9-15,2 1-5 16,5-1-17-16,2 3-5 16,6-2 3-16,1-1-5 15,11 2 0-15,5-3 11 16,6 3-6-16,4-1-6 15,3 1 5-15,-3-3-5 16,2 1 1-16,-3-2 4 16,4-2-3-16,5-4 0 15,1 0-2-15,3 0 5 16,0 0-2-16,2-6-4 16,-2 2 4-16,0 0 0 0,3 0 2 15,-1 0 0 1,1-2-4-16,-1 0 3 0,-2 1 1 15,2-1-2-15,-2 0-2 16,3 0 0-16,8 0 2 16,-1-3 2-16,-1 2-3 15,-4-2 3-15,4 0-2 16,-3 2-3-16,5-2 0 16,-5 2-2-16,3 2 2 15,-3-4 2-15,-1 2-3 16,-1-1 1-16,3 0 4 15,2 2-5-15,3-3 4 16,0 0 1-16,2 1-3 0,1 0 0 16,0 1-2-1,1 1 2-15,-5 2-2 0,-5-1 1 16,-4 3-1-16,2-1-1 16,-4 1 1-16,2-3-1 15,1 2 3-15,0-1-3 16,2-2 1-16,0 0 0 15,1-1 1-15,0-2-1 16,0 4-1-16,-3-2 1 16,-3 0 2-16,-5 1-2 15,2 1-1-15,2 0 0 16,-2-1 1-16,-3 1 0 16,2 1-1-16,-8 0 1 15,0-1 0-15,0 1 0 0,1 1 0 16,2-3-1-16,1 2-1 15,0-1 2-15,4 1 0 16,-2-2 0-16,4 0-1 16,1 0 0-16,1-1-1 15,0-1 1-15,2 3-5 16,-2-1-1-16,0 0 4 16,0 2 1-16,2 0-1 15,0-2-1-15,1 2 2 16,3-2 2-16,-6 0-1 15,-1 1 0-15,-5-1-1 16,-4 1 2-16,3-1 0 16,-1 1 0-16,1-1 0 0,-3-1 0 15,-5 3-1-15,-1-2 2 16,-5 2-2-16,-4 1 2 16,-3 0-2-16,-4-1 2 15,1 0-2-15,-3 2 2 16,-3-1-2-16,2 0 2 15,-1-1-1-15,0 0 0 16,0 1 0-16,1-1 0 16,-4 1 0-16,-1 0 0 15,0-1 0-15,-4 1 0 16,-3 0 0-16,1 1 0 16,0 0-1-16,-3 0-1 0,2-1 1 15,-1 1 0 1,1 1 1-16,-1 0 0 0,-4-1-1 15,0 2 1-15,0-1 0 16,-6 1 0-16,3 0 0 16,-5-2 0-16,1 1 0 15,1-1 0-15,-2-1 0 16,4 2 0-16,-1-2 0 16,2-2 0-16,0 0 1 15,2 1-1-15,-2 0 1 16,-2 1-1-16,0 2 0 15,-1-2 0-15,0 3 0 16,-1-2 0-16,-1 1 1 16,-1 1 1-16,0 0-2 15,0 0 0-15,0 0 2 0,0 0-2 16,0 0 2-16,0 0-1 16,0 0 1-16,0 0 0 15,0 0-2-15,0 0 0 16,0 0 0-16,0 0 2 15,0 0 3-15,0 0-1 16,0 0-3-16,0 0-1 16,0 0 0-16,0 0 0 15,0 0 0-15,0 0 0 16,0 0 0-16,0 0-1 0,0 0 1 16,0 0 0-1,0 0 0-15,0 0-1 0,0 0 1 16,0 0-2-16,0 0 1 15,0 0 0-15,0 0 0 16,0 0 1-16,0 0 0 16,0 0 0-16,0 0 0 15,0 0 0-15,0 0 0 16,0 0 0-16,0 0 0 16,0 0-3-16,0 0 3 15,0 0 0-15,0 0 0 16,0 0 0-16,0 0 2 15,0 0-4-15,0 0 1 16,0 0 0-16,0 0 1 16,0 0-1-16,0 0 0 0,0 0-1 15,0 0 2-15,0 0 0 16,0 0-1-16,0 0 1 16,0 0-1-16,0 0 1 15,0 0 1-15,0 0 0 16,0 0 1-16,0 0-2 15,0 0 1-15,0 0-1 16,0 0 0-16,0 0 1 16,0 0-1-16,0 0-1 15,0 0 1-15,0 0 0 16,0 0 0-16,0 0 0 16,0 0-1-16,0 0 1 15,0 0 0-15,0 0 0 0,0 0 0 16,0 0 1-16,0 0-1 15,0 0 0-15,0 0 0 16,0 0 0-16,0 0 0 16,0 0 0-16,0 0-1 15,0 0-1-15,0 0 2 16,0 0 0-16,0 0 0 16,0 0 0-16,0 0 0 15,0 0 0-15,0 0 0 16,0 0 0-16,0 0 0 15,0 0-1-15,0 0 0 16,0 0-4-16,0 0-1 0,0 0 1 16,0 0-1-16,0 0 0 15,0 0 1-15,0 0 4 16,0 0 0-16,0 0 1 16,0 0-3-16,0 0-2 15,0 0 2-15,0 0 3 16,0 0-1-16,0 0 2 15,0 0-2-15,0 0 1 16,0 0 0-16,0 0 1 16,0 0 2-16,0-2-1 15,0 1 0-15,0-3-2 16,0-2 0-16,0-2 1 16,0-3-1-16,3-2 0 15,-1-1 0-15,-1-5-6 0,2-3 3 16,2-5-15-16,-2-3 17 15,-3 0-3-15,3 3-5 16,-3-3 2-16,0 1-1 16,0 2 1-16,0-3-2 15,0 3 8-15,-6-3 1 16,0 1 0-16,0-4 1 16,1-5-1-16,-1-2-1 15,2-3-2-15,3-4 2 16,-2 2 1-16,3-2-5 15,0 3-8-15,-2-3 13 16,1 2-8-16,-1 0-2 16,1 0-6-16,1 0 6 0,-2 6-4 15,2 1-1-15,-3 2 11 16,0 3-9-16,1 2 12 16,-2 6 1-16,-3 0 12 15,1 1-12-15,-2 3-12 16,1-1 12-16,-2 3 2 15,3-1-2-15,-2 2 0 16,2 0 0-16,-1-2-1 16,-2 1-3-16,0-2 4 15,1 3 0-15,1 2 1 16,0 3-1-16,-2-3 0 16,1 4 0-16,-2-2 0 0,-1 3 4 15,1 0-2-15,-3 1 0 16,-3 1 1-16,-3-1 0 15,-3 4-1-15,2-2-1 16,-5 0 2-16,1 1-2 16,-1 3 3-16,-3-2 2 15,-1 4 3-15,-5-1-2 16,0 0-5-16,-5 1-2 16,-2 0 0-16,-5 0 1 15,-3 1-1-15,-5-1 0 16,-7 1-2-16,-5 0 0 15,-5-1-2-15,1 2-7 16,-10-1 9-16,-3 1-2 16,-8 0 1-16,5 0 2 15,-2 0 1-15,0-2 0 0,4 1 0 16,-1 0-3-16,3 0 3 16,1-2-2-16,1 0 2 15,-1 0-1-15,2 3 0 16,2-1-4-16,3-1 5 15,1 1 0-15,0-1 2 16,0 2-2-16,-1 0-2 16,3 0 2-16,4 0-1 15,3 0 3-15,0 0-2 16,-2 0 0-16,-1 0 1 0,2 0 3 16,-1 0-2-1,2 3-1-15,-5 0 4 0,3 3 3 16,-1-2 3-16,-3-2-10 15,3 1 5-15,0-1-5 16,-2-1 2-16,-4 0 0 16,-3 2-3-16,2 0 3 15,0 0-2-15,1 0 0 16,-3 2 0-16,-2-1 1 16,-5 2-1-16,3 0-2 15,-4 0 1-15,-4-1-2 16,1 1 2-16,1-2 5 15,1-2-5-15,1 2 4 16,-2-4-2-16,-2 0 0 16,0 2 4-16,4-2-3 0,5 2 1 15,2 0-4-15,2-1 0 16,0 3 4-16,2-1 7 16,3 1-3-16,1 2-2 15,1 0 2-15,4 0 1 16,1 3-5-16,2-1 0 15,5 2-4-15,3-2 1 16,1 3-1-16,-2-3 0 16,0 4-2-16,-1-1 2 15,3 0 0-15,2 1-3 16,4 1 0-16,1-1-2 16,2 1-2-16,3-2 1 0,1-1 5 15,4 0 1 1,2-2-1-16,3 0 1 0,3-1 0 15,0 1-2-15,2 1 2 16,-1-2 2-16,1 4-2 16,5-3 0-16,1 1 0 15,0-3 0-15,5 3 0 16,1-2-2-16,1 0 2 16,6-1-3-16,-2 2 3 15,1-1-1-15,1 1-2 16,2 0 0-16,-4 3-2 15,2 2 0-15,-4-1 0 16,4 1 4-16,-2 1 1 16,1-2 0-16,-2 2 0 15,0 0 0-15,3 0 0 0,1 3 0 16,-2 2-1-16,1 3 0 16,2 4 1-16,-1 4-1 15,-1 6 1-15,3 0 0 16,-4 3 0-16,4 0-1 15,0 3 2-15,1-3-2 16,1 2 1-16,1-2-2 16,0 0-1-16,0 2 2 15,0 1-1-15,1 2 1 16,2 1 1-16,2 2 0 16,-1-1-1-16,2 1 2 15,-1 2-2-15,-1-1 2 0,1 1-2 16,-2-2 1-16,0-2 0 15,2-2 0-15,-2-5 1 16,2-3-2-16,-2 0 2 16,-3-2-2-16,3-1 1 15,-3-2 0-15,0-1 0 16,3 0-1-16,-3-1 0 16,3-1-1-16,-3 0-1 15,3-4 1-15,0 1-3 16,3-2 4-16,-2-3-4 15,1 0 0-15,-1-4 3 16,1-1-1-16,-2 0 3 16,3-4-1-16,-2 0 1 0,2 2-2 15,-3-4 1-15,3 0 1 16,-1-1-2-16,-1 1 2 16,2-2-2-16,-2-3-3 15,-2 2 3-15,4-5-5 16,-3 4-3-16,3-3 2 15,-1 2 1-15,3-3 0 16,0 0-15-16,1 0-21 16,1 0-4-16</inkml:trace>
  <inkml:trace contextRef="#ctx0" brushRef="#br0" timeOffset="18235.4">4547 9664 56 0,'0'0'37'0,"0"0"-37"0,0 0-32 15,0 0 32-15,0 0 21 16,0 0 13-16,0 0 13 15,0 0 10-15,0 0-11 16,0 0-19-16,0 0-12 16,0 0-6-16,-7 5-1 15,-10 13 14-15,-11 12 7 16,-13 10-2-16,-11 9-13 16,-7 7 1-16,-10 7-4 15,2 9-4-15,-8 3 4 16,-1 3-6-16,-4-4-1 0,-4-7-1 15,0-4 12 1,1-5-1-16,3-5-1 0,5-9 3 16,6-7-5-16,8-8-2 15,10-8-8-15,11-7-1 16,10-6-3-16,11-5-10 16,10-3-4-16,6 0 1 15,3-3-2-15,0-23-31 16,0-11-17-16,7-9 15 15,7 2 30-15,1 8 21 16,-5 14 16-16,-4 15 6 16,-3 6-9-16,-3 1 3 15,0 0-7-15,0 7-1 0,-9 19 0 16,-12 18 21-16,-13 13-11 16,-5 10-10-16,-4-2-8 15,0-9 2-15,10-9-6 16,10-18 7-16,10-10-3 15,7-11 0-15,6-8-1 16,0 0-5-16,9 0-14 16,24-20 7-16,16-9 8 15,14-9 2-15,2-5-10 16,-2 4-23-16,-8 8 5 16,-16 8 15-16,-12 12-41 15,-18 8-82-15</inkml:trace>
  <inkml:trace contextRef="#ctx0" brushRef="#br0" timeOffset="18826.83">2403 11368 181 0,'0'0'20'0,"0"154"-18"15,0-48-1-15,5-1-1 16,-1-4 1-16,-1-17-1 15,1-13 2-15,-4-13 19 16,0-9 22-16,0-12-10 16,0-15-11-16,0-8-9 15,0-8-7-15,0-6-1 16,0 0 2-16,0 0 2 16,0-30 4-16,0-21-10 0,0-25-3 15,11-24-1 1,8-24-8-16,7-12-11 0,14-6 11 15,9 7-4-15,11 22 8 16,4 25 5-16,-1 26 7 16,3 24-6-16,-7 15-1 15,-4 12-8-15,-6 11 4 16,-8 4 3-16,-10 27-1 16,-12 14-4-16,-14 13 6 15,-5 11 6-15,-16 0-6 16,-23-1 1-16,-12-8 0 15,-6-11 0-15,-11-7 4 16,4-7-5-16,-5-5-1 16,8-8-13-16,4-7-12 15,11-12-56-15,10-3-86 0</inkml:trace>
  <inkml:trace contextRef="#ctx0" brushRef="#br0" timeOffset="20283.93">8159 9763 181 0,'0'0'0'0,"0"0"-75"16,0 0 54-16,0 0 21 15,3 99 13-15,3-62 28 16,0 13-1-16,0 13 0 0,-3 12 8 16,0 13-16-16,0 5-19 15,-2 3-8-15,2-1-5 16,-3-8 0-16,2-12 0 15,-1-18 0-15,1-21 2 16,-1-13-2-16,-1-10 0 16,0-7 0-16,0-5-1 15,0-1-2-15,0 0 3 16,0 0-1-16,0-17-4 16,-1-11-9-16,-5-6-31 15,-5 7 45-15,1 13 24 16,1 6-3-16,6 8 9 0,3 0-11 15,0 0-19-15,0 10-5 16,0 10-8-16,14 5 13 16,8-2 1-16,5-4-1 15,4-4-3-15,6-6-1 16,2-6-5-16,4-3-9 16,2 0-14-16,1-9-48 15,-2-5-84-15</inkml:trace>
  <inkml:trace contextRef="#ctx0" brushRef="#br0" timeOffset="20852.04">8653 11125 186 0,'0'0'2'0,"-19"78"-2"16,8-17-75-16,5 4 29 16,1-2 10-16,0-8 22 15,0-6 14-15,-2-6 2 16,-1-4 14-16,-5-3 12 16,5-8 2-16,1-12-16 15,2-9-5-15,2-4 9 0,3-3 11 16,0 0-6-1,0-14-10-15,0-15-13 0,0-13-5 16,0-10 0-16,11-10 5 16,5-10-9-16,8-7 4 15,6-2 0-15,3 3-5 16,4 13 4-16,-1 15 6 16,-5 20 8-16,-3 13 3 15,-1 9-11-15,-4 8 0 16,-2 0 0-16,-2 4 0 15,-4 17-6-15,-4 7 5 16,-3 6-3-16,-6 5-15 16,-2 0-38-16</inkml:trace>
  <inkml:trace contextRef="#ctx0" brushRef="#br0" timeOffset="20867.95">8990 11309 144 0,'0'0'75'16,"0"0"-75"-16,0 0-27 15,0 0 27-15,0 0 0 16,0 0 14-16,37 94-7 16,-35-71 3-16,-1-2-7 15,1-4 1-15,4-6-3 16,4-5-1-16,5-4 0 0,9-2-6 15,6 0-14-15,9-12 0 16,8-9-20-16,7-8-61 16</inkml:trace>
  <inkml:trace contextRef="#ctx0" brushRef="#br0" timeOffset="22669.79">1842 12521 168 0,'0'0'0'0,"0"0"-73"16</inkml:trace>
  <inkml:trace contextRef="#ctx0" brushRef="#br0" timeOffset="24120.08">1842 12521 55 0,'-52'0'43'16,"49"0"-9"-16,3 0-5 15,0 0-11-15,0 0-12 16,0 0-5-16,0 4-1 0,0 5 2 15,0 5 16-15,0 6 13 16,6 9-4-16,0 3-10 16,7 5-12-16,4 11 2 15,8 4-6-15,8 4 6 16,3 0-1-16,4 2-5 16,0-4 4-16,1 0-1 15,0-1-4-15,7 0 1 16,3-4 0-16,4-4 0 15,6-6-1-15,2-7 4 16,4-7-3-16,3-5-1 16,-1-3 0-16,5-5 3 15,1-4 0-15,1-2-1 16,0-4 1-16,3-2-1 0,5 0-1 16,1 0 2-16,-3 0 2 15,-3 0-5-15,-6-2 3 16,-3 1-3-16,-4 1 9 15,0 0-4-15,-5 0 1 16,-3 0-2-16,0 0 5 16,0 9-8-16,2 1 6 15,1 2-2-15,3 1-1 16,0 3-2-16,5 2-2 16,4 2 5-16,5 2-4 15,5 3-1-15,-1 3 5 16,-4 0-2-16,-4 2-2 0,-2 1-1 15,1 1 0 1,-3 5 0-16,2 3-3 0,-8 9 3 16,0 10 0-16,-6 7 0 15,-4 6 0-15,-5 2 0 16,-3-2 0-16,-4-1 3 16,-6-3-3-16,-3-3 2 15,-5-3-1-15,-4-3-1 16,-5-6 1-16,-5-7 0 15,-5-13-1-15,-2-8 0 16,-4-8 1-16,-3-7 3 16,2-4-2-16,-2-2 1 15,1-4 0-15,-1 0 2 0,2 0 0 16,-2 0 5 0,1-19-2-16,2-19-8 0,5-21 0 15,2-22-1-15,8-15-5 16,6-12-4-16,7-10-4 15,7-3 3-15,8 7 7 16,0 4 1-16,5 9 3 16,-3 6-10-16,1 6 6 15,0 7-1-15,-1 12 5 16,2 10 0-16,0 11 0 16,2 5-4-16,5 5 2 15,-1 6-2-15,2 3 1 0,-5 7 0 16,2 4 1-16,3 2 2 15,-1 5-2-15,1 2 1 16,3-1 1-16,-1 2-4 16,4 2 3-16,3 1 1 15,5-2-1-15,11 1 1 16,2-1 1-16,2 1-1 16,-2 0-4-16,0-2 4 15,3 0 0-15,0-3 0 16,0 1 0-16,1-3-2 15,0-2 4-15,0-4-2 16,-1 0 0-16,0-2 0 16,3-4 0-16,3-1 0 15,3-2 1-15,2-4-1 0,0 0 0 16,0-4 0-16,-2 1-1 16,-3 0 1-16,-6-3 0 15,1-1 0-15,-5-2 0 16,-5 1 3-16,-3-3 0 15,-4-1 1-15,-5-4 2 16,2 1 4-16,-2-8 3 16,0-3 4-16,-6-6-6 15,-7-4-8-15,3-2 3 16,-5 5 1-16,-7 4-2 16,-5 8-5-16,-11 6 13 15,-7 5-4-15,-8 7 4 16,-5 4-6-16,-3 2 3 0,-4 1-6 15,1-1 2-15,1 0-5 16,-4 2 7-16,0 1-5 16,0 4-1-16,0-2-2 15,0 6 0-15,0 0-1 16,0 5 0-16,0 3-5 16,0 2-10-16,0 1-7 15,0 0-30-15,0-3-43 16,0 0-52-16</inkml:trace>
  <inkml:trace contextRef="#ctx0" brushRef="#br0" timeOffset="39893.16">9153 7818 186 0,'0'0'0'0,"0"0"-26"16,0 0 7-16,0 0 14 15,0 0 5-15,0 0 8 16,0 0 14-16,-3 0 0 16,3 0 9-16,0 0-8 15,0 0-11-15,0 0-3 16,0 0 8-16,0 0 7 0,0 0 5 16,0 0 0-16,0 0 0 15,0 0 1-15,1 0-9 16,11 0-2-16,3 0 12 15,9 0-10-15,4 0-3 16,6 0-7-16,7 0 5 16,5 0-6-16,0-2 1 15,5-1-2-15,0 0 4 16,1-1-4-16,3-2-4 16,0 0 3-16,2 3 3 15,0-3-3-15,1 3 3 16,0 0-2-16,-3 2-2 15,2 0-1-15,1-1 1 0,2 2 4 16,5-1 3-16,6 1-2 16,-1-2 3-16,10 1-10 15,-2-2-3-15,4 2 1 16,-2 1-3-16,-5 0-2 16,-2 0 2-16,-9 0 0 15,-1-2 2-15,-2 2-1 16,-1 0 0-16,-5 0 0 15,-1 0 0-15,-4 0 3 16,0 0-3-16,-1 0 1 16,5 4-1-16,-2-1-1 15,3 2 1-15,2-3-1 0,-2 2 0 16,3 1 0-16,-4-2 1 16,1-1-1-16,0 2 0 15,5-4 2-15,0 0-2 16,-2 0 0-16,4 0 0 15,-2 0 2-15,4 0-2 16,5 0 1-16,4 0-1 16,5 0 6-16,1-6 0 15,-2 1-5-15,4 1 6 16,-2 0-2-16,0 0 2 16,0-1-4-16,-1 3 7 15,-5 0-4-15,4-2 2 16,-5 4-1-16,-5 0 3 15,-4 0-3-15,-12 0 0 0,-8 0 1 16,-6 0-1-16,-11 0 5 16,-9-1-3-16,-9 1-7 15,-5 0 0-15,-3 0 1 16,0 0 0-16,0 0-2 16,0 0-1-16,0 0-2 15,0 0-14-15,0 0-30 16,0 0-40-16,3 0-35 15,16 0-41-15,17-5-25 16</inkml:trace>
  <inkml:trace contextRef="#ctx0" brushRef="#br0" timeOffset="41356.5">15028 7893 73 0,'0'0'112'16,"0"0"-112"-16,0 0-32 16,0 0 32-16,0 0 0 15,0 0 23-15,0 0 5 16,-25-2 5-16,25 2-2 15,0 0-1-15,0 0-9 16,0 0-10-16,0 0-4 16,0 0-1-16,1 0 11 15,8-2 8-15,6 2-4 0,7-1 7 16,8-1-3 0,7 1-1-16,8-1-2 0,10 2-9 15,13-1 0-15,6 1 11 16,5 0-4-16,12 0-6 15,6 0-6-15,7 0 1 16,4 9-2-16,5 3-4 16,1-2-2-16,2 3 3 15,4 1 0-15,-1-1 5 16,0 1-2-16,1-3-2 16,2 0 5-16,0-1 1 15,1-3-4-15,-4-2 8 16,-8 2-7-16,-4-3-1 15,-7-1 7-15,-6-2 0 16,-5 1 0-16,-2-2 1 0,-5 1 4 16,-5-1-2-16,-3 0 3 15,-6 0-1-15,-4 0-3 16,0 0-4-16,-6 0 1 16,1 0 3-16,-5 0-1 15,-5 0-1-15,-6 0 0 16,-3 0-8-16,-9 0 1 15,-8 2-4-15,-7-1-2 16,-8-1-1-16,-7 0 0 16,-1 0 0-16,0 0-5 15,0 0-22-15,-3 0-17 16,-22 0-55-16,-23-16-62 0,-40-7-80 16</inkml:trace>
  <inkml:trace contextRef="#ctx0" brushRef="#br0" timeOffset="41931.4">14519 6929 268 0,'0'0'0'0,"0"0"-11"16,0 0-57-16,0 0 32 15,0 0 32-15,82-45 4 16,-60 36 11-16,-2 1 8 16,1 2 3-16,1 1-3 15,5 2-14-15,6-5-2 16,4 1-1-16,5-2-2 16,3 2 0-16,3-4-11 15,1 3-14-15,0-1 4 16,-1 1-17-16,-1 2-34 15,-3-1 9-15</inkml:trace>
  <inkml:trace contextRef="#ctx0" brushRef="#br0" timeOffset="42212.98">15316 6749 54 0,'0'0'77'16,"0"0"-17"-16,0 0-21 15,0 0-19-15,0 0-7 16,0 0 3-16,0 0 3 15,0 7 2-15,3 9 23 16,3 6 9-16,-3 3-15 16,0 6-3-16,1 5-12 15,-4 2 0-15,2 5 17 16,-2 0-9-16,0 0-7 0,0-2 4 16,0 3-2-16,0 4-3 15,-2 4 2-15,-5 9 1 16,-7 1 3-16,2 6-20 15,-2-1 20-15,2-4-18 16,2-6-1-16,3-8-3 16,3-6-3-16,1-6 1 15,0-4-4-15,1-8 0 16,1-2-1-16,1-6 0 16,0-3 0-16,0-8 0 15,0 0-2-15,0-3-5 16,0-3-3-16,0 2-9 15,0-2-4-15,0 0-20 0,0 0-13 16,0 0-30-16,0-18-26 16,1-19-63-16,10-17-127 15</inkml:trace>
  <inkml:trace contextRef="#ctx0" brushRef="#br0" timeOffset="43095.9">15050 6686 502 0,'0'0'0'15,"0"0"-27"-15,0 0-27 16,0 0-56-16,0 0 78 15,115-72 32-15,-43 61 14 16,5-1 12-16,10 2 12 16,7 3-12-16,12 0-2 15,6 1-12-15,9 1-7 16,8-1-5-16,10 0 0 16,7 3 2-16,4-2-1 15,-1 4 0-15,-3 0-1 16,-6 1 1-16,-10 0-1 15,-11 0 0-15,-13 0 0 16,-16 0 0-16,-13 1 1 0,-14 0 3 16,-14 1-3-16,-11-1 9 15,-12 1 7-15,-9-2 2 16,-8 1-1-16,-8-1-6 16,-1 0 5-16,0 0 3 15,0 0-6-15,0 6-14 16,0 7 0-16,0 8 0 15,0 14 1-15,0 11 6 16,-1 10-4-16,1 11-2 16,0 14 0-16,0 7-1 0,3 2 0 15,16 1 1 1,5-7-1-16,6-3 0 0,5-4 3 16,3-1-2-16,2-5 0 15,-2-8 1-15,-1-2 0 16,-6-10 0-16,-4-4 1 15,-8-6-1-15,-2-5 6 16,-7-7-4-16,-1-3 3 16,-2-2-2-16,-2-9 3 15,0-3-3-15,-4-4-4 16,1-3-1-16,-2-2 0 16,1-2 1-16,-1-1-1 15,0 0 3-15,0 0-2 16,0 0-1-16,2 0 0 15,-2 0-4-15,0 0 0 0,1 0 0 16,-1 0 3 0,0 0 0-16,0 0-3 0,0 0 0 15,0 0 0-15,0 0-4 16,0 0-1-16,0 0-6 16,0 0-3-16,0 0-20 15,2-3-21-15,1-6-31 16,0-4-49-16,0-3-93 15</inkml:trace>
  <inkml:trace contextRef="#ctx0" brushRef="#br0" timeOffset="48514.89">20260 11628 56 0,'0'0'60'0,"0"0"-15"15,0 0-6-15,0 0-13 0,0 0 3 16,0 0-4-16,0 0-3 16,-9-9-4-16,9 9 1 15,0 0 2-15,0 0 1 16,0 0 3-16,8 0 7 15,11 0-18-15,15 0 16 16,11 0-6-16,10 0-4 16,9 0-6-16,11-3-7 15,9 1 5-15,4-2-6 16,-4 2-4-16,-6-1-1 16,-10 1 0-16,-9-1 1 15,-8-1-2-15,-9 1 0 16,-14 0 1-16,-9 2-1 15,-11 1-4-15,-8 0-12 0,0 0-29 16,0 0-30-16,-27 0-58 16,-13 0-50-16</inkml:trace>
  <inkml:trace contextRef="#ctx0" brushRef="#br0" timeOffset="49090.39">20112 11795 210 0,'0'0'65'15,"0"0"-65"-15,0 0-45 16,0 0 45-16,85 2 71 0,-26-2-8 16,8 0-19-16,8-6-4 15,3 2-14-15,4-3-5 16,-2-2-2-16,-3 2-5 15,-7-4 5-15,-10 1-1 16,-12 1-3-16,-11 3 0 16,-11-1-3-16,-9 2 2 15,-8 4 0-15,-6 0-4 16,-3 1-2-16,0 0-2 16,0 0-6-16,0 0 0 15,0 0-6-15,0 0-11 16,0 0-10-16,0 0-9 0,0 0-19 15,0 0-21-15,-3 1-35 16,-4 5 10-16,-1-5-116 16</inkml:trace>
  <inkml:trace contextRef="#ctx0" brushRef="#br0" timeOffset="53294.74">21008 11400 22 0,'0'0'12'0,"0"0"27"0,0 0 8 15,17-76 6-15,0 52-10 16,4 0-15-16,6-5-1 16,5 0 2-16,6-5 1 15,2 0-22-15,5-1 14 16,0 2 7-16,2 1-8 15,1 0-4-15,4 3-5 16,0-1 4-16,-1 7-4 16,1 2-1-16,2 2-1 15,3 4 1-15,2 3-3 16,9 5 5-16,2 3-4 16,2 4-3-16,-3 0-5 0,-6 0 1 15,-6 11-4-15,-9 3 4 16,-2 4-4-16,-7 1 2 15,-2 1 0-15,-6 2 2 16,-2 3 1-16,-6 5 0 16,-3 3-1-16,-1 7 3 15,-1 4-1-15,-3 11 1 16,-2 2-2-16,-4 11 0 16,-1 7 0-16,-5 5-2 15,-1 8 1-15,-2-2 0 16,0 2-1-16,0-3-1 15,0 0 2-15,0-2 0 16,0-3-1-16,-5-3 0 0,-1 2 4 16,-2 0-3-16,0 5 5 15,-1 4-1-15,1 7-3 16,0 5 6-16,-2 3-4 16,3 0 0-16,-1-2-3 15,1 3 0-15,0-3 1 16,1-1-1-16,-1 0 3 15,1 2 4-15,-2 8 3 16,0 4-3-16,1 6-1 16,-2 8-2-16,-2 0-3 15,2 0 2-15,2-1-2 16,1-4 1-16,-1-6-4 16,4-3 4-16,3-6 0 15,0-7 2-15,0-8-4 0,3-11-2 16,8-15 2-16,1-13-2 15,5-10 0-15,-2-7-2 16,2-6 1-16,3-8-2 16,4-6-5-16,3-5-2 15,2-9 2-15,4-3 3 16,3 0 1-16,2-18 4 16,3-13 4-16,3-8-1 15,3-12-3-15,1-13 4 16,1-11-4-16,-1-12-7 15,-5-7 7-15,-9 1 0 16,-8 5-3-16,-13 7 2 16,-10 10-1-16,-3 7 2 0,-10 8 0 15,-17 10-1-15,-9 7-13 16,-10 9 3-16,-2 11 5 16,-7 12-3-16,-3 7 7 15,-3 6-3-15,0 21 2 16,-1 15 3-16,6 9 0 15,3 6 1-15,4 9 1 16,10-1 0-16,5 2 1 16,7-2 0-16,6 2 0 15,6 5 4-15,1 3 0 16,3 4-5-16,-1 3 1 16,3 5-1-16,2 9-1 0,-1 8-1 15,-2 7 2-15,2 5-1 16,2-4-1-16,6-12-9 15,0-14-12-15,0-17 21 16,8-10 0-16,3-4 2 16,2-5-2-16,-1-3 3 15,1-2-2-15,-1 1 0 16,0 2-1-16,-5 6 0 16,-1 4 0-16,-4 1 0 15,-2 3-1-15,0-6-9 16,0-5 9-16,-9-4 0 15,-4-2-1-15,-3-4-1 16,-1-5 2-16,-5 0 1 16,-1-5 0-16,-4 0 1 15,-4-5-1-15,-4 0 0 0,-5-3-3 16,-2-3-8-16,-6-3 4 16,-2-3 2-16,-2-3 0 15,2-3-3-15,1-5 2 16,4-1 2-16,-2-1 1 15,2 0-4-15,3-1 1 16,5 4 4-16,5-4 2 16,4 0 0-16,4 0-3 15,3 0 3-15,2 0-3 16,4 0-3-16,3 0 5 0,3 0 1 16,1 3-2-1,1 0 4-15,3-3-4 0,2 2 2 16,2-2 0-16,0 0 0 15,0 0-1-15,0 0 1 16,0 0 0-16,0 0-1 16,0 0 1-16,0 0 0 15,0 0 0-15,0 0-2 16,0 0 4-16,0 0-2 16,0 0 0-16,0 0 0 15,0 0-2-15,0 0 2 16,0 0 0-16,0 0-1 15,0 0-5-15,0 0 0 16,0 0-1-16,0 0 1 16,0 0 1-16,0 0 2 0,0 0-3 15,0 0 1-15,0 0-2 16,0 0-1-16,0 0 1 16,0 0 4-16,0 0 2 15,0 0-1-15,0 0-1 16,0 0-4-16,0 0-1 15,0 0 2-15,0 0 5 16,0 0 0-16,0 0 1 16,0 0-4-16,0 0 1 15,0 0-3-15,0 0-6 16,0 0 1-16,0 0 4 16,0 0 1-16,0 0-1 0,0 0 1 15,0 0 3-15,0 0-1 16,0 0 4-16,0 0-1 15,2 0 1-15,-2 0 0 16,0 0 1-16,0 0-1 16,0 0 0-16,0 0 0 15,0 0 0-15,0 0 0 16,0 0-1-16,0 0 1 16,0 0 0-16,0 0 0 15,0 0 0-15,0 0 0 16,0 0 0-16,0 0 0 15,0 0 1-15,1 0-1 16,-1 0-2-16,0 0 0 0,0 0-3 16,0 0-7-1,0 0 1-15,3 0 0 0,0 0-2 16,3 0-3-16,-3-2-15 16,2-1-24-16,-2 0-1 15,0-8-51-15</inkml:trace>
  <inkml:trace contextRef="#ctx0" brushRef="#br0" timeOffset="55159.09">24365 11326 97 0,'0'0'15'16,"0"0"-15"-16,0 0-52 15,0 0 29-15,-41-77 14 16,41 59 0-16,0 1 9 0,0 3 9 16,0 1 4-16,0 2 9 15,0 5 12-15,0 2-1 16,2 2 4-16,-2 2 12 16,0 0-1-16,0 0-1 15,0 0-11-15,1 0-6 16,2 0-6-16,5 0-2 15,8 6 5-15,9 14 26 16,10 9-9-16,7 16 10 16,4 12-23-16,5 12 3 15,4 14-12-15,0 12 0 16,0 4-6-16,-6-2 4 16,-3-10-10-16,-7-9 1 15,-6-10-3-15,-5-13 0 16,-5-9 0-16,-8-14-3 0,-3-15-3 15,-5-6-2-15,-4-10 0 16,-1-1 4-16,-2 0 11 16,1-29 29-16,2-33-3 15,-1-36-35-15,-2-33-6 16,0-13-3-16,0 0-4 16,0 21-3-16,0 30-16 15,0 27 14-15,0 25 2 16,4 14-13-16,2 6-23 15,3 5-41-15,2 1-44 0,6 5-7 16,6 8-7 0,8 2-2-16</inkml:trace>
  <inkml:trace contextRef="#ctx0" brushRef="#br0" timeOffset="55441.34">25592 11424 41 0,'0'0'27'0,"0"0"-11"16,30 84-6-16,-25-39 27 15,1 12-5-15,1 4-10 16,-1-4-14-16,3-10 16 16,3-11 1-16,4-14 3 15,2-6-6-15,-1-11 3 0,2-5-6 16,1 0-3-16,0-29 1 15,3-18 17-15,-4-16-15 16,-6-6-9-16,-10 2-8 16,-3 10 10-16,-16 18-6 15,-12 11 7-15,-2 13 17 16,3 10 6-16,0 5-35 16,0 6-1-16,5 15-23 15,4 4-36-15,6 0-3 16,12-6-6-16,0-6-2 15,16-9 0-15,13-4-21 16</inkml:trace>
  <inkml:trace contextRef="#ctx0" brushRef="#br0" timeOffset="56044.85">26086 10521 395 0,'0'0'55'16,"0"0"-55"-16,0 0-23 15,0 0 16-15,0 0-7 16,0 0 4-16,66 54 10 16,-42 22 0-16,-5 29 51 15,-4 18-11-15,-6 15-18 16,-2-1-2-16,-2-9-10 0,-2-16-5 15,1-16-3-15,2-18 3 16,0-12-5-16,0-11 0 16,-1-16-4-16,-2-9 1 15,0-14-20-15,-3-9-25 16,1-7-34-16,-1 0 5 16,0-25 24-16,0-13-64 15,2-5 70-15,5-2 47 16,8 5 46-16,3 3-4 15,7 0-20-15,7 2 0 0,7-2-2 16,5 3 6 0,6 7-8-16,-3 10 25 0,-5 17 6 15,-9 0-25-15,-6 28-9 16,-6 13 14-16,-8 8 13 16,-1 4-24-16,-6-5-18 15,-2-7-11-15,-2-11-35 16,-1-15-9-16,-1-8-19 15,0-7-15-15,0-30-67 16</inkml:trace>
  <inkml:trace contextRef="#ctx0" brushRef="#br0" timeOffset="56056.84">26792 10837 434 0,'0'0'0'16,"0"0"-145"-16,0 0-45 16,0 0 94-16</inkml:trace>
  <inkml:trace contextRef="#ctx0" brushRef="#br0" timeOffset="56925.63">27052 11246 62 0,'0'0'124'0,"0"0"-124"0,0 0 0 16,29 107 14-16,-21-70 17 16,-4-1-15-16,-1 2-2 15,-3-1 14-15,0-1 23 16,0-5-6-16,0-6-15 15,0-12-12-15,2-5-6 16,-1-7-10-16,-1-1 1 16,3 0 2-16,0-9 10 15,8-21 17-15,10-18 12 16,10-22-32-16,13-7-8 16,6 5-4-16,2 18 0 15,-7 21-3-15,-7 18 0 16,-6 11-7-16,-1 4-1 0,2 5 2 15,3 15 3-15,3 1 2 16,4 2 4-16,0-5 0 16,1-5-4-16,-1-8 4 15,-3-5 0-15,-3 0 0 16,-4-16 1-16,-3-10 2 16,-9-5-3-16,-11-4-1 15,-10-3 1-15,0 2 3 16,-19 8-3-16,-8 10 0 15,2 12 1-15,4 6 20 16,4 4-17-16,3 21-4 16,5 6-5-16,4 3 0 0,5-6-1 15,0-6-3-15,15-8 1 16,10-6 5-16,5-5 3 16,2-3 5-16,2 0 3 15,-7-11-5-15,-7 4 0 16,-9 7-3-16,-2 0-3 15,3 34 3-15,5 26 7 16,8 28 31-16,6 27-11 16,11 20-1-16,4 11-7 15,8 7-15-15,-6-15-4 16,-7-18-6-16,-8-24 6 16,-13-27 12-16,-6-15 23 15,-8-16-13-15,-4-14-5 0,-2-10-11 16,0-8-3-1,0-6-3-15,-12-4 0 0,-17-22-15 16,-6-12-53-16,-4-8 0 16,3-3-10-16,5-4 13 15,-3 0-31-15,-1-4-34 16</inkml:trace>
  <inkml:trace contextRef="#ctx0" brushRef="#br0" timeOffset="58403.31">25800 11037 91 0,'0'0'9'0,"0"0"-8"15,0 0 4-15,0 0 13 16,0 0 6-16,0 0 19 16,0-3 4-16,0 3-8 15,1 0-10-15,2 0-12 16,11-3-4-16,11-9 10 15,20-8 47-15,19-11-21 0,17-13-14 16,18-9-8 0,10-4 0-16,9-4-12 0,-5 1 4 15,-13 8-9 1,-19 8-4-16,-24 10-3 0,-19 12 0 16,-16 9-3-16,-15 6 1 15,-1 5 2-15,-6 1 2 16,0 0-2-16,0 1-3 15,0 0-3-15,0 0-5 16,0 0-7-16,0 0-13 16,0 0-15-16,0 0-16 15,7 0-10-15,7 8-28 16,14 5 31-16,15 0-44 16</inkml:trace>
  <inkml:trace contextRef="#ctx0" brushRef="#br0" timeOffset="58695.5">25828 12993 18 0,'0'0'0'0</inkml:trace>
  <inkml:trace contextRef="#ctx0" brushRef="#br0" timeOffset="59568.23">24578 12618 189 0,'0'0'94'16,"0"0"-94"-16,0 0-57 16,0 0 35-16,0 0 22 15,82-31 2-15,-61 27 11 16,4-2 16-16,5-1 12 15,9-3 4-15,8-4-7 16,12-4 0-16,11-10-6 0,19-8-8 16,22-10 1-1,21-10 2-15,28-7 1 0,18-5-2 16,14-4-9-16,14-1-6 16,1-1 0-16,2-1-4 15,3 2 0-15,-3-1-4 16,-2-7-1-16,-2 2 3 15,-8 0-5-15,-11 6 0 16,-15 9 0-16,-15 5 0 16,-16 10 2-16,-19 8-2 15,-21 8 0-15,-18 8-2 16,-18 8 2-16,-16 3-1 16,-11 7 1-16,-16 2 0 0,-6-2 0 15,-7 4 0 1,-5 2 0-16,-2-1 2 0,-1 1 6 15,0 1 4-15,0-1-3 16,2-1-1-16,-2 1-1 16,0 1-5-16,0 0-2 15,0-2-3-15,0 2-17 16,0 0-25-16,0 0-23 16,-6 0-28-16,-11 16-31 15,-7 8-37-15</inkml:trace>
  <inkml:trace contextRef="#ctx0" brushRef="#br0" timeOffset="63941.43">26384 12735 138 0,'0'0'88'0,"0"0"-88"15,0 0-3-15,0 0 3 16,0 0 5-16,0 0-2 16,0 0 15-16,0 0 2 15,0 6-2-15,0 22-5 16,0 17 5-16,-10 23 24 0,0 15-7 15,-5 13-23-15,-2 4 10 16,2-1-4 0,-1-3-5-16,2-9 6 0,0-6-4 15,0-8 2-15,-2-11-6 16,2-13-1-16,3-16-2 16,3-13-2-16,3-13 0 15,4-4-3-15,1-3 1 16,0-2-2-16,0-33 5 15,0-28 5-15,5-33-11 16,15-33 0-16,9-20-2 16,8-16-5-16,8-5-3 0,7 16 4 15,3 22 2 1,-5 34 3-16,-6 34 0 0,-13 24-3 16,-8 24 2-16,-10 16 0 15,4 19-10-15,-2 47 11 16,4 43 13-16,-1 32 12 15,-3 17-11-15,-5-6-9 16,-1-21-5-16,-1-25 0 16,-5-24 0-16,-2-20 1 15,-1-13 0-15,0-16-1 16,0-12-2-16,0-8-9 16,0-10-33-16,-15-3-37 15,-14-25 3-15,-16-22-115 16</inkml:trace>
  <inkml:trace contextRef="#ctx0" brushRef="#br0" timeOffset="64241.44">26174 13372 72 0,'0'0'204'0,"0"0"-166"0,0 0-38 16,0 0 3-16,0 0-2 15,87-14 27-15,-31-21-5 16,16-11-5-16,6-8 1 15,-2 2-11-15,-9 9-8 16,-14 8-4-16,-15 13-15 16,-10 9-15-16,-7 8-19 15,-4 4-27-15,-3 1-37 0</inkml:trace>
  <inkml:trace contextRef="#ctx0" brushRef="#br0" timeOffset="65724.75">26867 12494 14 0,'0'0'16'16,"0"0"-16"-16,0 0-30 16,0 0 30-16,-30-76 0 15,22 55 14-15,-5 1 23 16,-5-5-7-16,-6-5 12 16,-6-3-2-16,-6-3-25 15,-7-1-14-15,-9 3 6 16,-6 2 8-16,-5 7 19 15,0 12 7-15,-2 11 1 16,-3 2-8-16,-7 21-23 16,-3 17-5-16,-3 13-6 15,4 12 2-15,2 10 3 16,7 8 2-16,6 7 6 0,4 8-1 16,7 8-3-16,7 4-4 15,9 0-1-15,9 1 3 16,5-4-5-16,7 5 0 15,4 5 0-15,-1 5 6 16,10 1-2-16,1 4 1 16,3 3-7-16,21-5 5 15,9-1-1-15,10-6-1 16,3-8-3-16,8-10-2 16,-1-12 0-16,3-11-3 15,3-12 4-15,7-10 1 16,8-7 0-16,6-14-3 0,5-13 2 15,6-16 1-15,7-3-3 16,5-25 2-16,5-10 1 16,5-11 0-16,-1-5 0 15,-3-4 1-15,-9-4 0 16,-11-5 1-16,-10-5-1 16,-9-5-1-16,-5-8 2 15,-9-16-1-15,-5-13 0 16,-6-16-1-16,-6-15-2 15,-5-7-1-15,-7-6-1 16,-11-5 3-16,-14 3-6 16,-2 4-7-16,-24 12 10 15,-15 12-8-15,-12 12 5 0,-7 14 2 16,-5 15 3 0,-7 14 1-16,-5 20 2 0,-6 20 4 15,-9 15-5-15,-5 12-4 16,0 7-1-16,4 13 4 15,10 15-65-15,13 7-2 16,13-1 11-16,13-3-5 16,16-3-22-16</inkml:trace>
  <inkml:trace contextRef="#ctx0" brushRef="#br0" timeOffset="-204774.77">14188 11251 101 0,'0'0'0'0,"0"0"8"15,0 0-7-15,0 0-1 16,0 0 9-16,0 0 10 15,10-14 7-15,-10 14 14 16,2 0 5-16,-2-2 1 16,0 2-3-16,0 0-11 15,0-4-8-15,0-1-5 16,0-2-13-16,-8 0 3 16,-3-2 15-16,-1 3-3 15,-4-2-12-15,-1 1-3 16,-6-3-6-16,-3 2-3 15,-4 0 3-15,-6 1 3 0,0 1-3 16,-1 2-1 0,4 2 1-16,3 2 0 0,3 0 1 15,2 0 0-15,-3 2-1 16,-4 9-2-16,-4 5 2 16,-1 4 1-16,-3 0-1 15,-2 2 1-15,3 0-1 16,0 0 2-16,2 2 2 15,6-2-1-15,4 1 0 16,3 0-3-16,5-3 4 16,5 0 0-16,4 0-4 15,4 3 2-15,0 6-2 16,3 9 1-16,-2 5 0 16,2 5 2-16,3 3 5 15,0-2-4-15,0-3-3 0,8 4 2 16,7 0-3-16,12 2 2 15,4 1 2-15,8-3-4 16,7-4 0-16,6-2 0 16,8-5 0-16,4-2 1 15,3-6-1-15,8-3 0 16,4-3 0-16,6-4-1 16,3-7-1-16,6 0-2 15,6-4 4-15,6-3 3 16,6-3 3-16,-3-3-3 15,1 2-1-15,-4-1-2 16,0-1 5-16,-5 0-5 0,-5 1 4 16,0-1-4-16,-10-1 3 15,-1 0-2-15,-2 0 1 16,-2 0 2-16,3-9-2 16,-6-3-1-16,-3-4 0 15,-5-3-1-15,-2-6 0 16,0-7 4-16,-2-5-4 15,-1-5 1-15,-2-7-1 16,-2-6 0-16,-7-2 0 16,-6-4 0-16,-8-2-1 15,-7-3-6-15,-8-2 1 16,-7-4 2-16,-7 1 2 16,-7 2 1-16,-4 2-4 15,-3 7 5-15,-17 4-6 16,-9 3 3-16,-7-2-2 0,-12 4-1 15,-7-2 6-15,-11 2-2 16,-11 4 1-16,-11 2-2 16,-8 5 0-16,-10 5 0 15,-4 6 3-15,-2 4-2 16,-1 4 1-16,2 5 0 16,2 2 0-16,2 5 1 15,0 1 0-15,7 5 0 16,4 2 1-16,8 1-1 15,9 0 0-15,6 0 0 0,7 3 0 16,5 8-1 0,6 4-3-16,4 3 0 0,6 2-7 15,5 3-53-15,7 5-20 16,0 7 1-16,-1 5-34 16</inkml:trace>
  <inkml:trace contextRef="#ctx0" brushRef="#br0" timeOffset="-202040.61">15688 10844 7 0,'0'0'6'0,"0"0"-6"15,0 0 0-15,80-87 42 16,-52 54 32-16,0-4-30 16,2-1-4-16,2-7 5 15,2-6-9-15,8-10-10 16,9-14-10-16,8-11-12 15,10-13 5-15,8-7-9 16,7-6-2-16,6-3-5 16,2-2 3-16,-2 3-5 0,-7 4-1 15,-7 9-6-15,-10 7-5 16,-9 13 8-16,-14 14 6 16,-15 18 4-16,-16 20-3 15,-9 14 4-15,-3 11 2 16,0 4 0-16,0 0-1 15,-7 1 0-15,-11 18-1 16,1 5 2-16,-1 5 0 16,5-2 0-16,0-2 0 15,5-3 2-15,5-4-2 16,0-2 0-16,3-3 0 16,0-4-5-16,0-1-4 15,15-1 4-15,9-3 5 0,9-1 4 16,6-3-3-16,-2 0-1 15,-8 0 0-15,-10 0 0 16,-12 6-1-16,-7 6 0 16,0 10-4-16,-15 13 5 15,-18 12 9-15,-13 16 14 16,-9 10-20-16,-2 7-1 16,3 4-2-16,8 2-16 15,-2-3-72-15</inkml:trace>
  <inkml:trace contextRef="#ctx0" brushRef="#br0" timeOffset="-200561.26">14795 13046 94 0,'0'0'0'16,"0"0"-2"-16,0 0 2 16,0 0 5-16,0 0 29 15,0 0-18-15,-92-71-4 16,72 62 8-16,-5 0 9 0,-5 2-14 16,-6 2-7-16,-5 1-3 15,-6 2 3-15,-9 2-3 16,-10-2-5-16,-3 2 1 15,-2 0 0-15,5 0 2 16,3 0 11-16,4 2 7 16,1 4 4-16,2 6-8 15,-1 2-8-15,2 1 4 16,5 3 4-16,3-2-4 16,7 1 4-16,6 1 0 15,4 0-5-15,4 4-7 16,3 1 0-16,0 0-3 0,1 5 0 15,2 4 1-15,0 3 1 16,-1 7 2-16,3 9 11 16,0 7 1-16,4 10-2 15,3 4-2-15,8-2-9 16,3-3 0-16,0-9-1 16,13-7 5-16,7-4-2 15,8-6-4-15,10-6 1 16,7-4-4-16,10-4 3 15,8-3 1-15,7-5-3 16,6-2-1-16,1-4 2 16,3-1-2-16,-2 1-2 15,1-1 1-15,0-4-4 0,3 1 4 16,4 0 0-16,1-2-1 16,-5-1 2-16,2 0-1 15,-3-1 0-15,0-1 1 16,3-1 1-16,-4 1 0 15,-1-2 1-15,0 1-1 16,-1-3-1-16,1 0-1 16,-3 0 1-16,-3 0 0 15,-7 0 0-15,-5-5 0 16,-4-5-12-16,-9-3 8 16,1-8 6-16,-1-7-2 15,-1-9 8-15,0-7-7 0,-3-5-1 16,-3 0 1-16,-7-3 3 15,-4 2 3-15,-6 2-3 16,-8 1 0-16,-7 0-2 16,-8-3 2-16,-1-1 2 15,-3 0-6-15,-19 1-3 16,-9-1 0-16,-10 3-4 16,-6 0-3-16,-7 1-3 15,-4 2 10-15,-9 0 3 16,1 6-6-16,0 2 1 15,10 6-12-15,9 8-2 16,13 2-12-16,7 7-13 16,9 4-38-16,8 2-37 0</inkml:trace>
  <inkml:trace contextRef="#ctx0" brushRef="#br0" timeOffset="-146629.47">25036 10162 124 0,'0'0'23'16,"0"0"-23"-16,0 0-3 0,0 0 0 16,-90-16 3-16,83 16 1 15,-1-2 2-15,-3 2 11 16,-3 0 3-16,-4 0-2 16,-4 0 10-16,-1 5-3 15,-5 3-11-15,-2 0 1 16,-1 3 9-16,-4 1-8 15,1 1 6-15,-4 5-6 16,-1 1 3-16,-3 3 0 16,-1 3 0-16,-4 2-13 15,1 4 6-15,1 2 1 16,-2 0 10-16,3 1-2 0,1-1-5 16,1 0-7-1,0 3 7-15,1 0-8 0,1 1 10 16,1 0-10-16,0 5 2 15,2 4-3-15,-1 1 4 16,2 5 2-16,2-1-2 16,-2 2 5-16,-1 6-2 15,0 1 2-15,0 3 1 16,4-1-6-16,4-3 0 16,7-2-4-16,5-1 0 15,4-3 0-15,6 3-2 16,1 1 1-16,1 4 2 15,2-2-2-15,0 4 1 0,3 0-1 16,0 0-3 0,0-2 0-16,0-3 3 0,8 1-2 15,4-3-1-15,2-5 0 16,3 0 0-16,4-6 0 16,0-1 2-16,1-1-1 15,7-4 0-15,-1 0-1 16,3-1 0-16,4-1 1 15,0-4-1-15,2 1 0 16,-1-3 2-16,0-1-2 16,3-1 0-16,4-1 0 15,2 1 0-15,4 2 0 0,4-3 3 16,5 2-3 0,4-2 0-16,11-6 4 0,5 2-4 15,2-2 0-15,-2-6-1 16,1 2 1-16,2-3 0 15,2-1 0-15,5 0 1 16,2-1 3-16,2-1-4 16,1 1-2-16,2-2 0 15,1-3 2-15,2 0 2 16,4-1-1-16,-2-4-1 16,-3-3 6-16,-3 0-6 15,-6 0-9-15,-3-7 8 16,0-6-5-16,-2-4 4 15,2-2-1-15,-1 0-2 16,-2-4-1-16,0 1-1 0,0-2 1 16,-1 0 4-16,2 2-5 15,5 0 5-15,2 1 3 16,1-4-1-16,-3-1 1 16,-5-2-1-16,1 0 2 15,-1-1-2-15,0-2 1 16,0-1 2-16,0-2-3 15,4-4 2-15,1-5-2 16,-3 0 0-16,3-5 0 16,-1-1-1-16,-2 0 0 15,-1-3-2-15,-6-1-5 16,-9-3 5-16,-6-4 0 0,-8-1 0 16,-2-2 3-16,-1-1 0 15,-2 0 0-15,-2-4-5 16,-9-5-1-16,-7-7 0 15,-5-3-4-15,-6 1 2 16,-4 2 3-16,-7 2-4 16,-4 0-1-16,-5-2-2 15,-1 3 1-15,0-1-2 16,-3 4 3-16,-11 2 4 16,-9 5 4-16,-5 2 1 15,-8 3-5-15,-6 2 4 16,-7-1 2-16,-3 0 0 15,-7 3 0-15,0 2-3 16,-4 6 2-16,-4 4-1 16,-6 3-5-16,-6 4 3 0,-6 0-4 15,0 5 1-15,0-1-2 16,0 3 1-16,-6 4 0 16,-3 2 0-16,-8 3 3 15,1 1 1-15,-4 4 2 16,1 1-2-16,2 0 1 15,-1 4-2-15,4 0 0 16,-1 0 4-16,3 1-2 16,3 1-3-16,0 0-9 15,3 1 12-15,0 1-1 0,4 3 3 16,4 5 1 0,2 1-1-16,2 0 0 0,6 0 1 15,4 8 0-15,8 4 0 16,4 1 0-16,5 1-1 15,6 1-2-15,6-1 1 16,5 0 1-16,10 0-8 16,5-3-1-16,3-2 0 15,3 2-3-15,2-3 4 16,5-2 0-16,1 0 1 16,3 0-2-16,0-3-3 15,-3 1 7-15,3 1 5 16,-3-5-1-16,0 2 2 0,0-1-1 15,1 2 1 1,2-3-1-16,-1 0 1 0,0 2-2 16,-1-2 2-16,1 1 2 15,-1-1-2-15,4 1-2 16,-1 1 2-16,1-1 0 16,-1-1-1-16,1 0-1 15,-2 0 1-15,1 0 1 16,2 0 0-16,0 0 0 15,0 0 1-15,0 0-1 16,0 0 0-16,0 0-5 16,0 0 3-16,0 0 2 15,0 0 0-15,0 0 1 16,0 0 1-16,0 1 1 0,0-1 0 16,0 0-2-16,0 0 1 15,0 0-2-15,0 0 1 16,0 0 0-16,0 0 1 15,0 0 2-15,0 0-2 16,0 0 2-16,0 0 1 16,0 0-2-16,0 0-1 15,0 0 1-15,0 0-3 16,0 0 1-16,0 0 0 16,0 0-1-16,0 0 1 15,0 0-1-15,0 0 0 16,0 0 0-16,0 0 0 15,0 0-1-15,0 0-2 16,0 0 0-16,0 0 0 16,0 0-4-16,0 0 1 0,0 0 0 15,0 0-1-15,0 0 1 16,0 0 1-16,0 0 0 16,0 0 3-16,0 0-4 15,0 0 5-15,0 0-1 16,0 0 1-16,0 0 1 15,0 0-3-15,0 0-9 16,0 0-10-16,0 0-9 16,0 2-21-16,0 4-11 15</inkml:trace>
  <inkml:trace contextRef="#ctx0" brushRef="#br0" timeOffset="-143292.3">2660 14109 39 0,'0'0'2'16,"0"0"-1"-16,0 0-1 15,0 0 19-15,0 0 38 16,0 0-14-16,0 0-15 16,-26-29-7-16,26 27-11 15,0 2-4-15,0 0 3 16,0 0 1-16,0 0 8 15,0 0 6-15,0 0-5 16,0 0 2-16,0 0 1 16,0 0-8-16,0 0-3 15,0 19-6-15,-4 19 10 16,-5 18 24-16,0 15-6 16,-3 8-10-16,5 6-4 0,-1-3 12 15,5-4-12-15,3-6-8 16,0-8 9-16,0-3-8 15,0-11-6-15,0-6 4 16,0-9-4-16,-3-11-2 16,3-6-2-16,0-10-1 15,0-4 0-15,0-2-1 16,0-2 7-16,0 0 8 16,0 0 1-16,0-32-1 15,0-22-13-15,0-29-2 16,8-19-15-16,1-4 10 0,7 0-1 15,-1 8-3-15,7 13-7 16,8 14 3-16,0 12-8 16,9 17 5-16,2 13-6 15,1 14-3-15,3 10 14 16,1 5 6-16,-4 18-2 16,-4 16-2-16,-10 10-8 15,-15 8-26-15,-10 2-2 16,-3 0 34-16,-27-2 8 15,-10-4 6-15,-9-5-3 16,1-5 2-16,-1-4 2 16,7-7 8-16,8 0 2 15,2 1 3-15,7 4 3 16,4 4-4-16,3 3-2 0,11 0 9 16,4-3-3-16,0 0 0 15,10-2-9-15,14-7-8 16,9-1-3-16,7-7 7 15,3-9-6-15,5-7 2 16,0-3-3-16,4-5-2 16,0-12-20-16,-4 1-2 15,-5-2-31-15,-6-1 11 16,-4-5-3-16,-9-2-31 16,-1-9-9-16,-4-10-61 15</inkml:trace>
  <inkml:trace contextRef="#ctx0" brushRef="#br0" timeOffset="-143007.56">3431 14271 213 0,'0'0'37'0,"0"0"-37"15,0 0-64-15,0 0 64 16,9 102 58-16,-6-48-14 15,0 6-11-15,0 5 6 16,3-1-5-16,0 1-6 16,0-6 4-16,-2-6-12 15,-1-3 0-15,-1-6-5 16,-1-2-4-16,-1-9-3 0,2-2-5 16,-2-6-2-16,0-6 1 15,1-4-2-15,1-8-2 16,-1-5-4-16,1-2-7 15,-1 0-12-15,1 0-13 16,1 0-9-16,0-3-37 16,7-18-27-16,2-11 9 15</inkml:trace>
  <inkml:trace contextRef="#ctx0" brushRef="#br0" timeOffset="-142429.08">3427 14105 122 0,'0'0'33'0,"0"0"-25"15,0 0-5 1,0 0 12-16,0 0 47 0,0 0-28 16,-12-15-25-16,13 12-3 15,18-1-5-15,9-2 10 16,13-2 8-16,14-3-4 15,2-3-4-15,6 0-7 16,-2 2-4-16,-1-1 0 16,-5 3 3-16,-6 2-3 15,-6 2 0-15,-10 3-3 16,-9 3-13-16,-3 0-27 16,-9 0-27-16,-9 12-42 15</inkml:trace>
  <inkml:trace contextRef="#ctx0" brushRef="#br0" timeOffset="-142409.16">3564 14368 207 0,'0'0'0'16,"0"0"-89"-16,89-13 89 15,-36-5 43-15,5-5 8 16,8-1-27-16,6-1-2 0,0 1-5 16,0 1-11-16,-5 4-1 15,-10 4-3-15,-8 3-1 16,-10 5-1-16,-11 0 0 16,-12 5-13-16,-10 2-14 15,-6 0-28-15,0 0-11 16,-1 0-50-16</inkml:trace>
  <inkml:trace contextRef="#ctx0" brushRef="#br0" timeOffset="-140942.29">3470 14571 28 0,'0'0'52'0,"0"0"-52"15,0 0-18-15,0 0 18 16,0 0 10-16,0 0-8 16,-7 0 0-16,7 0 6 15,0 0 5-15,0 0-1 0,0 0-12 16,0 0 0-1,1 0-2-15,-1 0 0 0,3 0-5 16,1 0-36-16</inkml:trace>
  <inkml:trace contextRef="#ctx0" brushRef="#br0" timeOffset="-140345.22">2044 15774 143 0,'0'0'30'15,"0"0"-30"-15,0 0-6 16,0 0 6-16,0 0 26 15,0 0 1-15,22-29 0 16,-1 20 0-16,4 2-12 16,11-3 3-16,12 2 0 15,10-1 9-15,15-3 2 0,12-2 3 16,16-2 3 0,16-4-9-16,11-1-6 0,11-2 1 15,12-3-14-15,-5 0-4 16,-3 3-1-16,-12 0-1 15,-17 5-1-15,-10 2 0 16,-16 4 1-16,-19 1-1 16,-14 3 0-16,-16 2 0 15,-14 2 0-15,-7 3 2 16,-9 0-2-16,-6 1 0 16,-3 0 3-16,0 0 4 15,0 0-7-15,0 0-2 0,-6 0-21 16,-3 0-25-1,-3 0-28-15,-6 0-46 0,2 0-29 16</inkml:trace>
  <inkml:trace contextRef="#ctx0" brushRef="#br0" timeOffset="-138247.7">6054 15407 7 0,'0'0'71'0,"0"0"-24"0,0 0-16 16,0 0 4-16,0 0-6 16,0 0-5-16,0 0-7 15,0 0-10-15,12 0 2 16,13 0 21-16,17 0 20 16,22-12-5-16,17-4-7 15,14-5-13-15,5 1-8 16,-1 2-13-16,-7 2-3 15,-7 1 6-15,-9 5-6 16,-10-1-1-16,-11 4 0 16,-15 1 3-16,-13 3-3 0,-13 0 0 15,-10 2-2-15,-4 1-5 16,0 0-9-16,-6 0-37 16,-21 0-25-16,-21 4-20 15,-17 6-146-15</inkml:trace>
  <inkml:trace contextRef="#ctx0" brushRef="#br0" timeOffset="-137953.48">6191 15507 148 0,'0'0'116'0,"0"0"-116"0,0 0-48 16,0 0 48-16,0 0 12 15,115-5 43-15,-64-6-18 16,12-3-19-16,2-2-7 16,-1-4-1-16,-4 3 2 15,-9 0-1-15,-8 1-6 16,-12 4 0-16,-8 4-5 16,-10 2-7-16,-7 2-10 15,0 2-6-15,-6 2-17 16,0 0-39-16,-6-1-63 15</inkml:trace>
  <inkml:trace contextRef="#ctx0" brushRef="#br0" timeOffset="-136522.06">6409 16563 281 0,'0'0'0'16,"0"0"-48"-16,94-48-66 15,-48 33 114-15,2 3 22 16,-2 3-14-16,-4 3-8 16,-6 4-2-16,-8 2-7 15,-4 0-16-15,-10 0-60 16</inkml:trace>
  <inkml:trace contextRef="#ctx0" brushRef="#br0" timeOffset="-136496.14">6331 16733 237 0,'0'0'63'0,"0"0"-63"0,0 0-75 16,87-7 75-16,-32-7 50 15,5 2-7-15,-2-1-27 16,-3 2-5-16,-5 2-11 15,-6 1 0-15,-11 4-3 16,-2 3-32-16,-10 1-25 0,-9 0-40 16</inkml:trace>
  <inkml:trace contextRef="#ctx0" brushRef="#br0" timeOffset="-135362.58">6357 17819 282 0,'0'0'19'0,"0"0"-19"16,0 0-40-16,0 0 40 15,91-30 35-15,-50 21-13 16,3-4-16-16,3 2-4 16,1 3 0-16,3-3 0 15,1 1 2-15,4 3-4 16,0 0 3-16,-2-1-2 16,-5 2-1-16,-7 0-1 15,-9 2 1-15,-8 2 0 16,-7 2-14-16,-8 0-29 0,-10 0-76 15</inkml:trace>
  <inkml:trace contextRef="#ctx0" brushRef="#br0" timeOffset="-135081.2">6524 17945 188 0,'0'0'0'0,"0"0"-75"16,98-33-19-16,-53 23 94 16,-2 0 43-16,-2 5-20 15,-2 1-22-15,-4 2-1 16,-2 1-16-16,-3 1-15 15,-6 0-8-15</inkml:trace>
  <inkml:trace contextRef="#ctx0" brushRef="#br0" timeOffset="-134193.79">6420 18529 144 0,'0'0'0'15,"0"0"-7"-15,0 0-19 16,0 0 26-16,102-23 51 16,-64 14-33-16,2-1-17 15,0 0-1-15,2 2-1 16,0-1-5-16,-5 3-21 15,-11 3-45-15</inkml:trace>
  <inkml:trace contextRef="#ctx0" brushRef="#br0" timeOffset="-134173.66">6361 18648 337 0,'0'0'0'15,"0"0"-16"-15,0 0-36 16,111 7 52-16,-47-7 18 0,7-3-12 16,7-13-6-1,7-3-12-15,0-3-18 0,-9 3-74 16</inkml:trace>
  <inkml:trace contextRef="#ctx0" brushRef="#br0" timeOffset="-132422.68">6727 15140 14 0,'0'0'11'0,"0"0"-10"15,0 0-1-15,0 0 0 0,0 0 4 16,0 0 26-16,-75 7 1 16,71-7 9-16,2 0-15 15,-1 0 12-15,3-6-1 16,-3-5-24-16,3-3-5 16,0-8-4-16,0-1 3 15,8-7-3-15,7-3 0 16,4 2 14-16,8 1-1 15,4 4-7-15,5 3 1 16,3 4 1-16,7 3-5 0,0 7-5 16,0-1 0-1,-1 7 8-15,0 3-8 0,-3 0 1 16,0 2-2-16,4 15 1 16,-1 9 2-16,1 6 2 15,-3 8-4-15,-3 1-2 16,-4 7 3-16,-3 2 4 15,-2 0-1-15,-4 3 4 16,-6 1 9-16,0 2-5 16,-3 3 7-16,-2 2-11 15,2 2 3-15,-3-2 5 16,-2 1-11-16,-2 5 0 16,-2 4 2-16,-2 2 9 15,-2 4-7-15,-2 4 1 16,1 5-1-16,2-2-3 0,2 3-4 15,4-4 1-15,1 0-3 16,3-1 1-16,3 0-1 16,4-5-1-16,3-6 1 15,2-2-1-15,6-6 0 16,-1-2 0-16,3-6-1 16,0-6-2-16,4-10-4 15,-1-7-1-15,-2-7-1 16,-1-7-1-16,-3-7 7 15,-5-5-4-15,-4-6 4 16,-2 0-6-16,-5-9 9 16,1-7 5-16,-8-10 6 0,0-3-6 15,-4-9 0-15,-4-8-5 16,-2-7 0-16,0-1-3 16,-8 0-1-16,-15 6-10 15,-7 9-10-15,-8 9 11 16,-5 7 0-16,0 9 5 15,-3 6 5-15,4 6 1 16,6 2 2-16,3 12 2 16,3 16 2-16,2 10 2 15,3 10-1-15,1 12-4 16,9 10-1-16,9 2 2 16,6 11 1-16,0 7-3 15,1 9 1-15,13 9-1 16,2 10 0-16,1 5 1 15,2 6-1-15,-1 6-4 0,6-3 1 16,0-6-1-16,1-4-8 16,-1-7 10-16,2-5 2 15,-7-11 0-15,-7-20 0 16,-6-11-29-16,-6-14 29 16,-3-4 11-16,-17-1-5 15,-8-2 3-15,-8-7 2 16,-5-4-1-16,-9-13-1 15,-5-9 2-15,-6-8-8 16,-3-6 0-16,1 6-2 16,3-6-1-16,2 0-11 15,3 0 5-15,0-3-8 0,10-9 7 16,3-9-21-16,2 1 6 16,9-5 4-16,4-4-29 15,7-3-32-15,7-4-24 16</inkml:trace>
  <inkml:trace contextRef="#ctx0" brushRef="#br0" timeOffset="-130387.14">7920 16397 16 0,'0'0'37'0,"0"0"8"16,0 0-1-16,0 0-1 15,0 0-11-15,0 0 1 16,0 0-16-16,0 0-7 15,0 2-1-15,12 1 6 16,12 3 20-16,11-3 4 16,20-3-1-16,16 0-6 15,13-5-9-15,10-8-11 16,0-4 0-16,0 0-8 0,-6 0-2 16,-8 2 1-1,-11 1-3-15,-12 3 1 0,-14 5-1 16,-10-3 0-16,-14 5-13 15,-11 2-8-15,-8 1-14 16,0-3 21-16,-20-6-14 16,-11-6-37-16,-12-7 25 15,-5-3 35-15,-1 2 5 16,5-1 6-16,4 6 7 16,13 7 0-16,8 3 5 15,10 3 0-15,6 4 1 16,3 0 2-16,0 2-21 15,6 0-1-15,15 0-21 0,17 6 22 16,10 7 5 0,6 6 2-16,0 2-3 0,-8 2-4 15,-10 1 0-15,-8-2-1 16,-13-2-8-16,-12 1 8 16,-3 4-6-16,-5 2 7 15,-23 6 6-15,-13 4-5 16,-10-1 0-16,-3-4-1 15,-1-6 0-15,7-5-1 16,5-6 0-16,7-3-22 16,6-4-35-16,5 0-32 15,7-4-49-15</inkml:trace>
  <inkml:trace contextRef="#ctx0" brushRef="#br0" timeOffset="-128646.6">9351 16046 139 0,'0'0'17'16,"0"0"-17"-16,0 0 3 15,0 0-3-15,0 0 44 16,0 0 1-16,-18-6-30 0,18 6-7 16,0 0 6-16,0 0 2 15,0 0 1-15,0 0-4 16,0 0-2-16,0 0-6 15,0 0-2-15,0 0-3 16,0 0-1-16,2 6 1 16,4 9 8-16,4 8 11 15,2 11 8-15,0 8-9 16,4 7-5-16,1 8-6 16,-1 2 4-16,3 3 3 15,-3 2-6-15,-2-3-1 16,-2-1-2-16,-1-6-5 15,-4-5 10-15,1-7 1 16,-4-7-2-16,-2-8-3 16,-1-8 1-16,1-8-1 0,-2-5 0 15,0-3-5-15,0-1-1 16,0-2 3-16,0 0 0 16,0 0 4-16,0 0 0 15,0 0-1-15,0-12 5 16,0-17 4-16,0-16-15 15,-3-16 0-15,-5-18-2 16,-2-4-1-16,4-3 2 16,1-6-2-16,4 7-3 15,1 5 1-15,0 14 5 0,0 19 0 16,0 18 0 0,0 9 3-16,0 14-1 0,1 4-2 15,-1 0 0-15,0 2-2 16,0 0 2-16,0 0-3 15,3 6-8-15,5 21-3 16,8 17 14-16,2 16 9 16,3 8 6-16,1-3-12 15,4-12-3-15,-3-12 0 16,0-9-2-16,-2-12-2 16,0-6 3-16,-5-7-3 15,-1-4 1-15,-6-3 2 16,0 0 0-16,1-3 2 0,-2-15 0 15,1-11 7 1,4-15 4-16,-4-11-9 0,2-11 1 16,-2-7-4-16,-2 6-2 15,-1 15-2-15,-3 19 3 16,-3 16 1-16,5 13-1 16,-5 4 0-16,0 0 0 15,0 4-8-15,3 22-3 16,4 24 12-16,8 24 10 15,4 14 8-15,1-1-12 16,2-10-6-16,0-9-5 16,-2-12-2-16,1-9-7 15,-4-7-25-15,-3-9-7 16,0-8-18-16,-3-7-41 0,-3-9-63 16</inkml:trace>
  <inkml:trace contextRef="#ctx0" brushRef="#br0" timeOffset="-127750.75">10304 16387 73 0,'0'0'39'0,"0"0"-39"16,0 0-50-16,0 0 50 15,0 0 47-15,0 0-8 0,86-86-27 16,-69 65 1 0,-3 1 11-16,2 0-7 0,-7-1-7 15,-6-1-6-15,-3-7 3 16,0-8-4-16,-6-1 3 15,-13-1 1-15,-4 8 2 16,-2 8-3-16,0 9 23 16,-2 7-5-16,3 7-16 15,1 0-8-15,1 0 0 16,3 6 0-16,5 13 1 16,2 8 8-16,2 11 1 15,4 9 9-15,6 5-4 16,0-1-8-16,6-2-3 15,15-4-1-15,6-2-2 16,2-6 1-16,6-4-2 0,-1-5 0 16,4-5 3-16,-1-6-1 15,3-5 1-15,-1-4-3 16,3-8 4-16,2 0 5 16,-2 0 0-16,-1-12-4 15,-3-6 3-15,-5-4-4 16,-3-1-2-16,-5-4 1 15,-7-2 1-15,-3-4-4 16,-9-4 6-16,-6-5-1 16,0-3-4-16,-5 3-1 0,-12 6-5 15,0 11 4 1,1 11 1-16,2 9 12 0,0 5-8 16,0 0-4-16,-1 7-1 15,0 15 1-15,-1 12 3 16,5 4 6-16,5 0-9 15,6-2-2-15,0-9 0 16,0-3-2-16,3-5-6 16,3-6-4-16,0-2-27 15,0-5-35-15,-1-4-15 16,2-2-52-16</inkml:trace>
  <inkml:trace contextRef="#ctx0" brushRef="#br0" timeOffset="-127148.39">10800 16133 111 0,'0'0'19'0,"0"0"-18"0,0 0-1 15,0 0 42-15,0 0 2 16,62 103-14-16,-51-66-8 16,-4-4 3-16,-2-4 0 15,2-9-8-15,-4-9-6 16,-3-7-2-16,0-4 12 15,2 0 9-15,-1 0 4 16,2 0-9-16,-1 0-3 16,5-8 12-16,6-15-2 15,13-17-17-15,8-10-8 16,8-4-2-16,3 3-4 16,-2 15-1-16,-6 12 0 0,-7 13-1 15,-8 11 0-15,-3 0-2 16,-3 6 1-16,-1 16 2 15,4 4 6-15,0 5 9 16,1-2-8-16,-1-1-6 16,-2-6 3-16,1-5-4 15,-5-4-1-15,-1-4-12 16,2-4-19-16,0-2-35 16,1-3-24-16,3 0-1 15,2-7 17-15,1-16-18 16,-2-8-9-16,-6-7 60 15,-1-5 42-15,-3-1 0 16,-3 1 18-16,-4 8 61 0,-2 8-2 16,0 7-23-16,0 5 18 15,-3 6-12-15,-5 3-19 16,-2 3 0-16,5 1-10 16,2 2-19-16,2 0-5 15,1 0-7-15,0 0-5 16,0 17-3-16,0 11 4 15,0 6 4-15,9 7-2 16,10-1-4-16,5-2 2 16,0-1 3-16,-3-6-5 15,-5-4 3-15,-7-7-2 16,-4-3 5-16,-5-5-5 0,0-2-2 16,0 2 1-16,-11 3 6 15,-11 1-4-15,-11 3-21 16,-12-4-49-16,-10-1-58 15</inkml:trace>
  <inkml:trace contextRef="#ctx0" brushRef="#br0" timeOffset="-126276.64">9387 17440 198 0,'0'0'0'0,"0"0"-10"16,86-44 10-16,-35 22 29 15,10-3 18-15,15-1-29 16,12-5-7-16,15-3 9 15,15-6 3-15,15 1 5 16,10-4-11-16,12 4-9 0,5-2 3 16,0 3-10-16,-4 0 0 15,-8 0 1-15,-17 2-2 16,-11 5 2-16,-22 7-1 16,-20 4 7-16,-20 7-6 15,-19 4 1-15,-17 4-1 16,-11 2 5-16,-8 3 9 15,-3 0 14-15,0 0 8 16,0 0 2-16,0 0-16 16,0 0-13-16,0 0-11 15,0 0 0-15,0 0 1 16,0 0-2-16,0 0-1 0,0 0-5 16,0 0 2-16,0 0-1 15,0 0 1-15,0 0 5 16,0 0-2-16,0 0 2 15,0 0-6-15,0 0-9 16,0 0-19-16,0 0-19 16,0 0-6-16,0 0-21 15,0-6-5-15,0-8-39 16</inkml:trace>
  <inkml:trace contextRef="#ctx0" brushRef="#br0" timeOffset="-17045.65">12237 11074 31 0,'0'0'28'16,"0"0"-27"-16,0 0 0 16,0 0 20-16,0 0 31 15,0 0-14-15,0 0-19 16,3 0-2-16,-3 0-1 15,0 0-1-15,0 0 1 16,0 0-1-16,0 0 2 16,0 0 1-16,0 7-11 15,0 7-6-15,-3 8 13 0,-8 1 5 16,2 1-5-16,0-6-5 16,5-6-6-16,2-6 0 15,2-3-2-15,0-3-1 16,0 0 1-16,0 0 1 15,0 0 4-15,0 0 1 16,0 0 1-16,0-5-4 16,0-17-4-16,0-1-4 15,-1 1-2-15,-5 8 6 16,-5 9 19-16,-5 5-8 16,-3 0-9-16,-1 10-1 15,-4 7 4-15,2-2 2 0,10 0-4 16,4-6 3-16,7-3-4 15,1-1 0-15,0-1-1 16,0 0-1-16,10 0 0 16,4-2 0-16,4-2 0 15,2 0-1-15,2 0-3 16,0 0-3-16,-3 0-5 16,-4 0 0-16,0-5-9 15,0 1-11-15,0-1-31 16,3-6-53-16</inkml:trace>
  <inkml:trace contextRef="#ctx0" brushRef="#br0" timeOffset="-16440.71">12240 10804 120 0,'0'0'79'0,"0"0"-79"0,0 0-6 15,0 0 6-15,0 0 8 16,0 0 8-16,-17 22-5 15,25-18 13-15,9-2 5 16,9-2-6-16,8 0-13 16,6 0 0-16,4 0-4 15,-1-8-3-15,-6-2 0 16,-10 2-2-16,-10 3-1 16,-9 4 2-16,-8 1 1 15,0 0 15-15,0 0 19 16,0 16-20-16,-14 19-2 15,-5 13 14-15,-1 10-14 16,0 3 1-16,4-4-9 16,3-3 3-16,7-7-4 15,1-5 0-15,2-9-5 0,3-4-1 16,0-8 1-16,0-4-2 16,0-7 0-16,0 1-12 15,6-6-30-15,0-2-32 16,3-1-6-16,0-2-15 15,1-8-84-15</inkml:trace>
  <inkml:trace contextRef="#ctx0" brushRef="#br0" timeOffset="-15005.79">12778 10782 35 0,'0'0'19'0,"0"0"-19"16,0 0 0-16,0 0 12 0,0 0 21 15,0 0-19-15,0 0-9 16,-12-20 2-16,12 20-2 15,-3 0-5-15,2 0-4 16,-5 0 3-16,-5 0-4 16,-8 17 2-16,-5 8 3 15,-3 11 6-15,-4 6 8 16,1 1-4-16,6-3-2 16,9-4 9-16,9-9 2 15,5-4-15-15,1-6 2 16,0-4 5-16,7-4-4 15,8-5-2-15,5-4 2 16,5 0 1-16,6-3 4 16,4-14-3-16,0-4-5 15,-1-4-4-15,-2-4 2 0,-5 2-1 16,-9 6 1-16,-8 10-1 16,-4 5 15-16,-6 6 9 15,0 0-8-15,0 0 6 16,0 16-17-16,-10 15 3 15,-7 14 26-15,1 5-7 16,4 0-16-16,6-7-11 16,4-9 2-16,2-6-2 15,0-2-2-15,0 1-2 16,0 1-35-16,5-1-77 0,-4-2-124 16</inkml:trace>
  <inkml:trace contextRef="#ctx0" brushRef="#br0" timeOffset="-14143.65">12400 13736 5 0,'0'0'0'15,"0"0"-5"-15,0 0 5 16,0 0 17-16,0 0 7 0,0 0-1 16,14-16 8-1,-14 16 5-15,0 0 1 0,0 0 1 16,0-1-9-16,0-2-8 16,0 3 2-16,0 0-15 15,-8 0 10-15,-5 0-5 16,-2 0-6-16,-4 10 0 15,5 1 5-15,4-1 0 16,3-2-3-16,7-5-6 16,0-2-3-16,0-1-4 15,0 0-3-15,0 0 6 16,0 0 1-16,8-7 6 0,1-4 0 16,2-2-2-16,-5 4-1 15,0 4-2-15,-3 1 0 16,-3 4 3-16,0 0-2 15,0 0-2-15,0 0-7 16,0 0 2-16,3 0-17 16,4 0-20-16,4 1-3 15,5-1-45-15,5 0-82 16</inkml:trace>
  <inkml:trace contextRef="#ctx0" brushRef="#br0" timeOffset="-13560.46">12657 13237 88 0,'0'0'122'0,"0"0"-119"16,0 0 2-16,0 0 9 15,0 0 48-15,0 0-26 16,-77-3-23-16,54 43 9 15,-1 9-3-15,4 5-8 16,4-4-9-16,9-8-2 16,7-11 0-16,0-10 3 15,0-6-2-15,3-6-1 16,8-5 0-16,5-4 1 16,5 0 6-16,9-13-1 0,3-14-4 15,1-6 3 1,-1-4-4-16,-8 3 0 0,-7 12-1 15,-9 11 0-15,-8 8 8 16,-1 3 10-16,0 9 12 16,-3 25-9-16,-10 19 24 15,-3 9-11-15,3-2-19 16,5-7 3-16,5-11-9 16,3-8-1-16,0-6-6 15,0-7-2-15,0-8 0 16,0-8-24-16,0-3-43 15,-2-2-44-15,-7 0-51 16</inkml:trace>
  <inkml:trace contextRef="#ctx0" brushRef="#br0" timeOffset="-12373.25">12869 13284 73 0,'0'0'12'0,"0"0"-12"16,0 0 0-16,0 0 10 15,0 0 30-15,-88 94 3 16,77-50-5-16,0 3 0 16,5 0-17-16,4-2-1 15,2-8-6-15,0-7-4 16,6-7-3-16,9-6 4 15,0-8-5-15,4-3 1 16,4-6 2-16,-1 0-3 16,4-3 3-16,-1-13-1 0,-3-9-2 15,-5-9 1-15,-4-6-2 16,-9-4-1-16,-4 3-2 16,0 8 1-16,-20 8 17 15,-12 10 4-15,-7 6-24 16,-7 9 0-16,-2 0-10 15,-1 20-33-15,9 5-49 16,13 1-179-16</inkml:trace>
  <inkml:trace contextRef="#ctx0" brushRef="#br0" timeOffset="-11495.89">12314 15073 261 0,'0'0'14'0,"0"0"-14"16,-82 0-14-16,65 0 14 0,4 4 27 15,6 1 28-15,2-1-28 16,1 1-16-16,4 1-8 16,0-1-2-16,0-1 3 15,0 0 1-15,0-2-4 16,1 2-1-16,10 1 2 15,-1-2-1-15,2-2 4 16,0-1-2-16,0 0-1 16,-2 0-2-16,-1-4 1 15,-4-1 0-15,-2 0 2 16,-3 5 1-16,0 0 9 16,0 0 10-16,0 0-8 0,0 0-5 15,0 0-10 1,0 0 0-16,0 0-3 0,0 0-5 15,3 0-16-15,1 0-28 16,4 0-35-16,5 0-32 16</inkml:trace>
  <inkml:trace contextRef="#ctx0" brushRef="#br0" timeOffset="-10595.76">12356 14752 187 0,'0'0'0'0,"0"0"-14"16,0 0-4-16,0 0 18 15,0 0 44-15,0 0-12 16,73 0-2-16,-39-11 1 15,5 0-18-15,-2 2-4 16,-2-4-3-16,-4 2 1 16,-7 3 4-16,-5 0 0 15,-8 4-3-15,-7 2 0 16,-2 2 5-16,-2 0 1 16,0 0 3-16,0 0 7 0,0 10-8 15,-11 21-7-15,-8 14 20 16,-1 15 3-16,-2 2-7 15,6 1-10-15,5-7-4 16,5-6 0-16,2-5-3 16,2-8-2-16,1-8 0 15,1-8-6-15,0-9-2 16,0-4-7-16,0-6-20 16,0 0-31-16,0-2-14 15,0 0-13-15,0-4-9 16,0-20-100-16</inkml:trace>
  <inkml:trace contextRef="#ctx0" brushRef="#br0" timeOffset="-10298.13">12814 14527 251 0,'0'0'20'16,"0"0"-20"-16,-82-1 0 15,68 16 6-15,4 8 25 16,1 6-8-16,5 10 2 16,4 6 0-16,0 2 1 15,4 0-9-15,12 0-7 16,-2-5-10-16,5 0 9 16,-4 2-5-16,-3-3 1 15,-4-4 2-15,-5-7-1 16,-3-5-3-16,0-6 8 15,0-1 1-15,-5-5-1 0,-7-1 0 16,-3-1-8 0,-1-1-3-16,-4-1-3 0,0-8-27 15,-2-1-38-15,-1-6-45 16,2-23-72-16</inkml:trace>
  <inkml:trace contextRef="#ctx0" brushRef="#br0" timeOffset="-10013.85">13072 14569 311 0,'0'0'48'0,"0"0"-48"15,0 0 3-15,82-53-3 16,-49 39 10-16,0-1-10 15,-5 3 0-15,0-1-2 16,-1 0-8-16,-2 3-22 16,-3-2-47-16,-6 3-78 15</inkml:trace>
  <inkml:trace contextRef="#ctx0" brushRef="#br0" timeOffset="-9150.97">12160 16716 78 0,'0'0'0'0,"0"0"-9"16,0 0 9-16,0 0 16 16,0 0 60-16,0 0-37 15,-39 38-14-15,22-23 13 16,-1-3-1-16,9-2-6 15,4-5-11-15,2-2-14 16,3-3-3-16,0 0-3 16,0 0 0-16,0 0 0 15,0 0-7-15,5 0 7 16,4 0 2-16,1-3-2 16,-4 0 1-16,-4 3 1 0,-2 0-1 15,0 0 4 1,0 0 3-16,0 0 4 0,0 0-8 15,0 0-4-15,1 0-12 16,4 0-24-16,-1 0-25 16,6 0-31-16,1 0-88 15</inkml:trace>
  <inkml:trace contextRef="#ctx0" brushRef="#br0" timeOffset="-8577.28">12335 16634 104 0,'0'0'90'0,"0"0"-89"16,0 0 3-16,0 0-2 16,0 0 23-16,0 0-9 15,0 0-8-15,13 0-2 16,11 0 7-16,7-4 0 15,5-8-8-15,2 0-3 16,-5 2 2-16,-7 1-3 16,-9 3-1-16,-10 5 2 0,-5 1 2 15,-2 0 29-15,0 0 18 16,0 6-3-16,-5 18-27 16,-10 14 5-16,-1 13 0 15,-3 2-4-15,5 0-2 16,1-6-7-16,4-7-4 15,3-3 1-15,1-6 0 16,1-7-3-16,1-4-6 16,1-9-1-16,2-3 0 15,0-5-3-15,0-2-15 16,0-1-30-16,0 0-8 16,0 0-6-16,5-4-29 0,11-21-20 15</inkml:trace>
  <inkml:trace contextRef="#ctx0" brushRef="#br0" timeOffset="-7979.95">12760 16584 210 0,'0'0'14'16,"0"0"-14"-16,0 0 0 15,-61 99 27-15,49-53 18 0,1 4-11 16,3 2-5-16,2-4 8 15,4-5-12-15,2-7-7 16,0-7-10-16,0-7-3 16,0-5-3-16,0-10 0 15,5-3 2-15,-4-2-4 16,2-2 0-16,0 0 3 16,4 0 2-16,7-16-3 15,8-14 6-15,7-15-3 16,2-12-5-16,-1-8-17 15,-9 0-15-15,-9 10 0 0,-12 17 9 16,0 11 23 0,-24 15 15-16,-12 3-6 0,-3 7-9 15,-7 2-6-15,-2 5-7 16,1 12-41-16,2 2-43 16</inkml:trace>
  <inkml:trace contextRef="#ctx0" brushRef="#br0" timeOffset="-4340.41">16016 11005 29 0,'0'0'21'15,"0"0"-5"-15,0 0-3 16,0 0 8-16,0 0 90 0,0 0-78 16,0 0-25-16,7-49-8 15,9 30 5-15,-1-2 4 16,5-2-1-16,2-2 1 15,6 0 9-15,4 1-4 16,0 1-11-16,3 3-1 16,1 5 1-16,1 1 2 15,2 1-3-15,1 5-2 16,-3 0 0-16,-2 4 1 16,-1 4-1-16,-1 0 0 15,0 0 0-15,-2 7 0 16,0 9 0-16,1 4 2 15,-1 4 3-15,-3 4-4 0,2 5 2 16,0 6 6 0,1 2-8-16,-1 2 2 0,-3 4-3 15,-3 3 3-15,-6 5 2 16,-3 4 3-16,-6 8-3 16,-5 2 4-16,-1 6 1 15,-3 9-4-15,0 4-1 16,-3 7 5-16,-10 4 3 15,-5 6-2-15,-2 2 2 16,-2 3-8-16,0 2-2 16,2-2 4-16,-1 5 0 15,4 4-3-15,3-3 4 16,3 3 0-16,4 1 4 0,6-6 3 16,1 4-2-16,0-2-6 15,14 4 3-15,8-2 3 16,5 4-4-16,1 4-9 15,8-6 0-15,4-2 3 16,2-10-1-16,1-10-2 16,-1-13-2-16,-4-12-1 15,-2-13 2-15,-3-14 0 16,-1-12-1-16,-6-10-6 16,-2-11-1-16,-5-7-10 15,-4-6 9-15,0-3 10 16,-3-22 2-16,-1-11 1 0,-4-9 0 15,-4-4-3 1,-3 2-1-16,0 5-1 0,-16 6 2 16,-5 8 0-16,-2 8 5 15,-5 8-5-15,1 6 0 16,-4 6-3-16,-4 9-2 16,-2 25 1-16,-9 25 4 15,-4 23 6-15,-3 21 2 16,2 19-4-16,8 8-4 15,10 8 1-15,9-3-1 16,5 1 0-16,7-2 0 16,-1-4 3-16,-1-5-3 0,0-7-3 15,0-5 3 1,0-2 1-16,-3 5 2 0,-6 6-1 16,-2 0 3-16,-6 6-4 15,-5-2 0-15,-2-1 0 16,-2-3 0-16,-5-13 1 15,4-13-2-15,-3-17 5 16,-2-15-2-16,3-11 4 16,-6-8 7-16,-2-10-5 15,-3-6-5-15,-4-6-1 16,1-10 4-16,-1-12-7 16,1-1 0-16,-1-18-6 15,-6-19-15-15,-3-14-21 16,-3-14-10-16,-2-16-8 15,7-15-16-15,2-10 17 0,6-10 12 16,5-9-20 0,3-4-65-16</inkml:trace>
  <inkml:trace contextRef="#ctx0" brushRef="#br0" timeOffset="-2853.06">16685 10822 164 0,'0'0'36'0,"0"0"-36"16,0 0-37-16,0 0 24 0,0 0 13 16,0 0 36-16,0 0-6 15,103-85-4-15,-68 60 0 16,6-4 2-16,4-3-10 16,9-5 0-16,9-6-5 15,11-7 8-15,17-3-9 16,18-6 11-16,19-4 9 15,15-8-10-15,13-3 1 16,11-2-8-16,7-5-9 16,-3-1 6-16,-5 2-7 15,-12 2 0-15,-13 5 6 16,-14 5 4-16,-11 6 4 0,-16 5-11 16,-12 6 1-16,-11 4-2 15,-14 8-2-15,-11 7-5 16,-6 8 0-16,-11 7-7 15,-8 3-13-15,-12 4-20 16,-5 3-6-16,-6 1-4 16,-4 3-18-16,0-1 4 15,-9 2 1-15,-11-3-151 16</inkml:trace>
  <inkml:trace contextRef="#ctx0" brushRef="#br0" timeOffset="-2553.68">19343 9279 17 0,'0'0'36'16,"0"0"-7"-16,0 0-24 15,0 0 0-15,0 0-4 0,0 0 7 16,98 28 7 0,-70-6 18-16,-2 5 5 0,-13 10 1 15,-7 8-9-15,-6 4 8 16,-10 2-6-16,-21 1-8 16,-10-5 1-16,-6-8-13 15,-3-3 3-15,3-8-3 16,6-5-12-16,11-10-14 15,11-4-31-15,13-9-35 16,6-5-83-16</inkml:trace>
  <inkml:trace contextRef="#ctx0" brushRef="#br0" timeOffset="-1656.75">20300 8663 170 0,'0'0'85'0,"0"0"-85"16,0 0-32-16,0 0-2 15,0 0 34-15,0 0 15 16,10 95 12-16,-2-40 4 16,1 14-6-16,-1 8-5 15,0 1 0-15,-1-3 5 16,0-6-13-16,-2-10 3 15,-1-10-6-15,-1-12-8 16,-1-9 10-16,-2-13 3 16,0-8-2-16,0-5 2 0,0-2-1 15,0 0 7 1,0-4 13-16,-6-24-3 0,0-19-30 16,0-24-25-16,4-18 8 15,2-18 4-15,3-15 4 16,19-6-14-16,8 12 17 15,3 18 5-15,3 27 1 16,1 23 4-16,4 13-4 16,5 13-6-16,0 8-5 15,-1 11 1-15,-5 3 0 16,-10 17-7-16,-9 21 8 16,-18 17 9-16,-6 16 2 15,-37 11 4-15,-17 8-1 16,-10-7 8-16,3-9-8 15,8-10 10-15,9-7 10 0,8-7 1 16,10-3 6-16,9-3-16 16,11-5-10-16,9-4-6 15,0-3-2-15,16-6 1 16,13-4-2-16,9-5-5 16,10-9-1-16,13-8 0 15,9 0-11-15,8-22-17 16,-3-13-57-16,-4-10-51 15</inkml:trace>
  <inkml:trace contextRef="#ctx0" brushRef="#br0" timeOffset="-1624.17">21395 8544 319 0,'0'0'103'15,"0"0"-103"-15,0 0-35 16,0 0-9-16,-14 100 44 16,-1-28 6-16,-2 16 13 15,1 9 0-15,0 5-12 16,2-2-5-16,1-6-1 16,7-9 0-16,4-16 2 15,2-14 12-15,0-17-8 16,0-14 5-16,0-8-12 0,0-9-3 15,2-3-14 1,-1-4-39-16,-1-6-24 0,0-30-17 16</inkml:trace>
  <inkml:trace contextRef="#ctx0" brushRef="#br0" timeOffset="-1356.3">21446 8401 134 0,'0'0'442'0,"0"0"-442"16,0 0-16-16,88-64-49 0,-34 40 42 16,6 7 20-16,-2 3 1 15,-9 8 2-15,-10 5 0 16,-14 1-9-16,-8 0-43 15,-14 1-42-15,-3 15-37 16,-20 9-13-16</inkml:trace>
  <inkml:trace contextRef="#ctx0" brushRef="#br0" timeOffset="-1075.26">21387 8666 67 0,'0'0'108'16,"0"0"-79"-16,0 0-23 15,0 0 14-15,0 0 12 0,0 0 2 16,122 6-2-16,-67-12-17 16,3-9-15-16,0-2-1 15,-1 1-27-15,-7-1-20 16,-6 4-25-16,-8 1-60 16</inkml:trace>
  <inkml:trace contextRef="#ctx0" brushRef="#br0" timeOffset="-162.97">19507 9912 197 0,'0'0'84'16,"0"0"-84"-16,0 0-34 15,0 0-31-15,0 0 65 16,0 0 28-16,73 2 17 15,-39-4-1-15,13-7 1 16,12-1 7-16,17-2-13 16,15-6-9-16,15-1-6 15,13-6-2-15,8 2-5 0,5-4-3 16,6 1-5 0,0 0 5-16,-4 0-6 0,-4 1-5 15,-13 2-2-15,-10-1 1 16,-13 4-1-16,-17 2 0 15,-14 2 0-15,-18 4 0 16,-16 5-2-16,-12 3 0 16,-11 2-4-16,-6 2-2 15,0 0-15-15,-20 0-44 16,-19 0-17-16,-22 0-121 16</inkml:trace>
  <inkml:trace contextRef="#ctx0" brushRef="#br0" timeOffset="422">19447 10137 415 0,'0'0'5'16,"0"0"-5"-16,127 1-30 16,-50-1 23-16,19 0 7 0,13-12 38 15,13-2 9 1,8-5 0-16,3 0-4 0,-3-5-13 16,-1 0-16-16,-7 2-9 15,-11 0-5-15,-8-1-4 16,-11 2 2-16,-9 1 0 15,-6 2 2-15,-10 1-3 16,-6 2 2-16,-5 1-7 16,-8-1-18-16,-4 2-23 15,-2-1-14-15,-2-2-10 16,2-4-33-16,0-3-59 16</inkml:trace>
  <inkml:trace contextRef="#ctx0" brushRef="#br0" timeOffset="1296.14">22286 7711 349 0,'0'0'8'0,"0"0"-8"16,-77-72-15-16,53 55 15 16,-3-1 1-16,-6 2 3 15,-9 3 0-15,-13-2 5 16,-14 5 3-16,-12 3 5 16,-10 3-8-16,-13 4-1 15,-7 0-1-15,-6 0-4 16,-5 4 0-16,-1 9-1 0,1 1 14 15,1 4 1 1,-1 7 11-16,-2 0-5 0,5 6-7 16,6 4-6-16,11 2-7 15,9 5-2-15,10 4 2 16,8 2-2-16,6 5 0 16,4 3 1-16,3 9-2 15,3 6 2-15,-1 8 1 16,2 5 1-16,5-3 3 15,2 0-2-15,6-4-2 16,-1 2-1-16,1 5 5 16,-1 1-3-16,6 5 2 15,4-1 2-15,12 3-5 16,13-6-2-16,11 3 3 0,0-1 4 16,26-1-3-16,11-6-5 15,14-6 3-15,6-3 0 16,5-5-2-16,10 1 5 15,4-5-2-15,9-1 3 16,6-8-6-16,7-5 3 16,10-7-3-16,4-5 3 15,4-10-1-15,3-5-1 16,4-8 1-16,-6-4 0 16,-3-8-3-16,-5-2 0 15,-9 0 0-15,-1-6 0 16,-4-14 1-16,2-5 2 15,0-11 0-15,4-8 0 16,4-12-2-16,7-9-1 0,2-13 0 16,-1-9 2-16,-3-9-2 15,-10-8 0-15,-14-5 0 16,-12-2 0-16,-16 1 5 16,-18 4-5-16,-19 5 1 15,-13 5 0-15,-8 2 6 16,-10-1-5-16,-18 2 4 15,-12 1-1-15,-9 4-5 16,-9 5 1-16,-8 0 8 16,-6 4-9-16,-10 8 2 15,-3 4-2-15,-6 8 1 0,1 3-1 16,4 5 0 0,5 5 0-16,8 8 0 0,6 8 0 15,4 5-1-15,7 9-6 16,1 0 5-16,1 6-6 15,3 8-24-15,-3 2-36 16,2 9-44-16,0 18-32 16,0 4-47-16</inkml:trace>
  <inkml:trace contextRef="#ctx0" brushRef="#br0" timeOffset="5992.92">13481 12137 25 0,'0'0'48'15,"0"0"4"-15,0 0 2 0,0 0-16 16,0 0-1-16,0 0-5 15,0 0-5-15,1-4 0 16,-1 4 5-16,0 0-2 16,0-2-6-16,0-1-5 15,-1-1-8-15,-5 0 3 16,-6-2-8-16,0 0 1 16,-4 0-2-16,-1-3 5 15,-4 2-3-15,-1-3-3 16,-3 2 5-16,-3-1-3 15,-4 1-5-15,-5 2 0 16,-1 0 1-16,-2 2 1 16,2 2 4-16,0-2 1 0,4 3 4 15,1 1-5-15,0-2-3 16,2 2 1-16,1 0-3 16,-2 0 4-16,1 0 0 15,0 0-2-15,-1 9-2 16,1 1 0-16,1 4 1 15,2-1-2-15,-2 4 2 16,0 2 0-16,-3 0-1 16,-4 4 6-16,1 0 6 15,0 1-7-15,-1 0-2 16,-2 2-3-16,0 4 9 16,-5 2-3-16,2 2-1 0,5 0-2 15,1 0 1 1,4 2-1-16,3 4-3 0,0 4 3 15,1 5-5-15,1 2 1 16,-1 0 6-16,3-2 3 16,-1-5 1-16,5-3-3 15,-1 0-4-15,1-5 3 16,0 2 0-16,0 0 0 16,0 1 2-16,2 0-2 15,1-3 0-15,3 0-6 16,0-2 3-16,3-2 5 15,-1 1-4-15,7-3 2 16,0-3-6-16,1 1 3 16,4-4-3-16,-1 1 2 15,2-1 3-15,0-2-6 0,0 2 2 16,0 0 4-16,0 0 2 16,5 2-5-16,2 0-1 15,4-1 1-15,4 4 1 16,0-2 2-16,4 1-4 15,2 0 0-15,0 0 3 16,6 1 1-16,1-1-4 16,0 5 0-16,1-1-1 15,2 0 4-15,-1-1-4 16,-2-1 3-16,2-2-3 0,-3 0-1 16,1-2 4-1,2-1-4-15,3-1 1 0,1 1 0 16,2-2 2-16,0 1 0 15,3 0 0-15,1-3-3 16,-1-1 1-16,0 0 0 16,2-2 0-16,-2-1 0 15,3 2 2-15,-2-2-2 16,3-1-1-16,-2 0 1 16,3 1 4-16,0-2-1 15,2 1-1-15,-1-2 1 16,0 0-4-16,4-1 0 15,0-2 1-15,0-1 0 0,0 1 0 16,-4-5-1 0,-3 1 0-16,-3 0 0 0,0-1 1 15,2-3 2-15,1 1 1 16,3 1-2-16,6-2 0 16,-4 0-1-16,1 0 0 15,3 0 0-15,0 1 0 16,4 0 5-16,1-1-3 15,1-1-2-15,1 4 0 16,-3-4-1-16,-1-1 0 16,-3 0 4-16,-2-1-4 15,-4 0 0-15,-2 0 0 16,5 0 0-16,1 0 1 16,0-1 1-16,2-6-2 0,-5 0-1 15,2 0 1-15,-5-3 0 16,0 2 0-16,-4-2 0 15,0 0 0-15,0 1 0 16,4-1 1-16,4-1-1 16,-1 0 0-16,3-3-1 15,2 1 1-15,-2 1 0 16,-1-1 0-16,-4 4 0 16,0 0 1-16,2 1-1 15,-3 2 0-15,1-2 0 16,-1 3 0-16,-3 0-1 15,-1-1 1-15,2 2 0 16,1-2 0-16,6-1 0 16,4-3 0-16,7-2 1 15,2-3-1-15,-2-2 0 0,-2 0-1 16,-6-1 1-16,-3 2 0 16,-2-1 0-16,-1 0-1 15,-1-2 1-15,0 0 0 16,1-4 0-16,-1-2 0 15,-1-2-1-15,5-4 0 16,-1-3-2-16,3-1 0 16,-1-6 3-16,-2 1 0 15,-1 1 0-15,-6-2 0 16,-1 7 0-16,-2-3 2 0,0 3-1 16,-4-1-1-1,-5-1 0-15,-2 3 2 0,-4-1-1 16,-2 5 0-16,-1-2 0 15,-1-2-1-15,-4 2 0 16,0 2 0-16,-6 4 1 16,-4 1 0-16,1-1-1 15,1 1 0-15,-3 0-2 16,0 2 2-16,-3-1 0 16,0 0 0-16,0 1 0 15,0-2-5-15,-2-2 5 16,-2 2 0-16,1 1 0 15,0 0-2-15,2 3 2 16,-3-1 0-16,1 1 0 16,2 1 2-16,-2 0-2 0,-3-2-1 15,-2-1 0-15,-3 1 0 16,-3-2-1-16,-1 3 2 16,0 0 0-16,-1 2 0 15,2 1 1-15,-2-1 1 16,3 0-2-16,-2 1 0 15,1 0-1-15,2 0 1 16,-3-1 2-16,0 1-2 16,-1-1-2-16,-3 0 2 15,1 0-2-15,-5-1 1 16,0-1 0-16,-4-1-4 16,1 0 5-16,-2 0-4 0,-4-2 1 15,0 2-2-15,-5-2 2 16,1 0-8-16,0-2 1 15,2 3 4-15,-2 3-8 16,1-3-2-16,-1 6 3 16,3-2 7-16,1 2 2 15,5 4 1-15,0-1 2 16,-1 1-2-16,-1 0 1 16,0 1-5-16,-6-1 0 15,-1 0-3-15,-5 0 2 16,-6-1-3-16,1 2-1 15,-2 0 4-15,4 1 1 16,2 2 3-16,2 0 3 16,0 1 0-16,4 0-1 15,0 0-3-15,0 1 3 0,-4-1-1 16,-2 3 2-16,-1-2 0 16,-3 0 0-16,1 1 1 15,-3 3 0-15,3-3 1 16,2 0-1-16,1 2-1 15,3 1 1-15,1-3 0 16,0 1 0-16,0 1 0 16,0-2 0-16,1 1 0 15,-3-2 1-15,2 2 0 16,-1-2 0-16,-2 2-1 16,1-1 0-16,1 2 0 15,-4-2-1-15,2 1 1 0,-2 4 0 16,-5-2-1-16,2 0 1 15,-2-2 0-15,5 1 0 16,1-1 0-16,0 0-1 16,-1 3 0-16,-5 0 1 15,-1-1 0-15,1 0 0 16,2 0 0-16,3 0 0 16,1-2 0-16,-1 4 0 15,4-4 0-15,0 3-1 16,2-1 1-16,-3 1-1 15,2 1-1-15,1-2 1 16,1 2-1-16,2-1 1 16,-2 1-3-16,3 0 3 0,1-1-2 15,0-1 0 1,1 1 1-16,1-1 1 0,0 1 1 16,2 1 0-16,4-1 0 15,0 1-1-15,5 0 1 16,-2 0-1-16,4 0 1 15,0 0-3-15,0 0 0 16,1 0 1-16,1 0 0 16,-2 2 2-16,4 0 0 15,0-1-1-15,1 1 1 16,1-1 0-16,1 2 0 16,4-2-1-16,1 2 0 0,5-3-2 15,0 0-8-15,0 2-12 16,0-2-5-16,0 2 8 15,0-2 5-15,0 0 3 16,0 2 3-16,0-2 6 16,0 0-6-16,0 0-7 15,-3 2-22-15,0 2-24 16,-10 5-49-16,-5-3-82 16</inkml:trace>
  <inkml:trace contextRef="#ctx0" brushRef="#br0" timeOffset="10335.81">11377 11760 20 0,'0'0'34'15,"0"0"-9"-15,0 0-9 16,0 0-6-16,0 0 1 15,0 0 2-15,0 0 1 16,0 0 0-16,-15-76 11 16,11 61-10-16,-1 0 5 15,-5-5-1-15,4-2-8 16,-3-1-10-16,0 2-1 0,0 4 13 16,0 2 20-16,3 1-13 15,0 4 2-15,0 1-8 16,5 3 2-16,-1 3 7 15,2 3-6-15,0 0-4 16,0-1-8-16,0 1 1 16,0-1 4-16,0 1 3 15,0 0-1-15,0 0-4 16,0 0-2-16,0 0 2 16,0 0-3-16,0 0 3 15,0 0-3-15,0 0-5 16,0 0 0-16,0 0-4 15,0 11 4-15,2 5 0 0,11 6 2 16,7 9 3-16,8 5 7 16,15 9 10-16,6-1-3 15,11 9-3-15,6 0-11 16,2 3 2-16,-2-3-7 16,-4-6 0-16,-3-5 1 15,-8-6 3-15,-4-7-4 16,-11-5 0-16,-8-6 0 15,-11-6-1-15,-8-4 1 16,-5-5 0-16,-4 0 2 16,0-2-1-16,0 1 3 15,0 0 0-15,0-2 1 0,0 1 1 16,0-1 2-16,0 0-2 16,0 0 1-16,0 0 2 15,0-16-5-15,0-15-4 16,-1-11-8-16,-2-9-6 15,-3-4 14-15,-5 4 0 16,1 8 0-16,-5 7 0 16,0 6-2-16,4 7 1 15,-2 4 1-15,4 7 0 16,3 6 1-16,3 3-1 16,3 3 0-16,0 0-4 15,0 0-9-15,0 0-2 16,0 15-2-16,12 12 10 0,7 9 6 15,4 5 1 1,4 8 0-16,3 1 0 0,0-3 0 16,-5-3 0-16,-3-6 0 15,-7-7 0-15,-3-10-1 16,-8-5 1-16,-2-8-1 16,-2-3 1-16,0-3 0 15,-6 1 2-15,-21 0 6 16,-14 1 1-16,-19-2-6 15,-4-2 1-15,-11 0 0 16,1 0-1-16,2-6-3 16,5-5 2-16,12 4-1 15,11 1 0-15,14 2 0 16,13 2-1-16,9 1 2 0,8 1-4 16,0 0-2-16,0 0-9 15,0 0-6-15,3 0-8 16,8 0-11-16,5 4 20 15,5 6-31-15,0 6-44 16,-2-2-31-16</inkml:trace>
  <inkml:trace contextRef="#ctx0" brushRef="#br0" timeOffset="17629.01">28600 8188 163 0,'0'0'0'0,"0"0"-15"16,0 0 9-16,0 0 6 0,0 0 12 15,0 0 13-15,0 0 15 16,14-41 9-16,-14 41 2 16,0 0 5-16,0 0-8 15,0 0-10-15,0 0-1 16,0 0-8-16,0 0-15 16,0 16-4-16,0 20-5 15,0 15 34-15,0 16 1 16,0 7-13-16,0 6-2 15,1 6-3-15,1 0 1 16,-2 0-5-16,0-8 1 16,0-9-9-16,0-4 2 15,0-12-9-15,0-9 1 16,0-12-4-16,0-10 0 0,0-10-3 16,0-4-6-1,0-4-25-15,0-2-16 0,-3-2-14 16,-17-11-16-16,-12-26-75 15,-9-17-94-15</inkml:trace>
  <inkml:trace contextRef="#ctx0" brushRef="#br0" timeOffset="18202.48">28260 8324 135 0,'0'0'78'0,"0"0"-61"15,79-71-16-15,-33 53 7 0,8 4 23 16,7 6 11-16,5 6-4 16,4 2 8-16,0 13-13 15,3 18-2-15,-1 11-6 16,-8 10-3-16,-8 7 3 16,-14 4-6-16,-12 3-3 15,-12 1 6-15,-15 0 0 16,-3-6-4-16,-16-8-1 15,-16-5 16-15,-8-5 3 16,-11-2 4-16,-7-4-15 16,-7-3-11-16,-7-4-10 15,-2-5-4-15,5-9-6 0,9-6-13 16,15-7-16-16,14-3-15 16,15 0-27-16,16-13-32 15,0-14-23-15,29-9-51 16</inkml:trace>
  <inkml:trace contextRef="#ctx0" brushRef="#br0" timeOffset="18832.64">29371 8268 378 0,'0'0'100'0,"0"0"-100"16,0 0-69-16,0 0 35 15,0 0 34-15,0 0 15 16,116-50 21-16,-57 33-1 16,11 2-1-16,8-3-9 15,2 3-13-15,-4 1-8 16,-10 4-4-16,-18 3-11 15,-18 2-12-15,-18 1-4 0,-11 2-2 16,-1 2 4-16,0-1 1 16,-13 1 21-16,-4 0 3 15,-1 0-6-15,-1 5 6 16,-3 19 10-16,-1 13 5 16,-4 18 11-16,0 10-2 15,2 7-2-15,3-1-1 16,4 0 0-16,3-2-3 15,4-4 0-15,5-6 6 16,0-6 6-16,5-8-2 16,1-8-2-16,0-5-10 15,0-7-10-15,0-7-6 0,0-6-1 16,4-5-13-16,1-2-32 16,2-5-33-16,10 0-25 15,8-16 19-15,15-18-44 16</inkml:trace>
  <inkml:trace contextRef="#ctx0" brushRef="#br0" timeOffset="19423.89">31630 8265 337 0,'0'0'125'0,"0"0"-125"16,-80-62-8-16,53 47 8 16,0 5 5-16,-1 2 1 15,-1 4 12-15,-1 4 5 16,-2 0 0-16,-6 14 1 16,-6 19-7-16,-8 19-1 15,-7 15-1-15,-6 13 1 16,6 1 1-16,2 1 2 15,13-6 1-15,13-8-7 0,9-6 4 16,11-8-3-16,11-4-4 16,0-4-4-16,14-5 1 15,19-6-5-15,15-7 4 16,17-8-2-16,16-10-4 16,10-10-5-16,5 0-8 15,-1-22-6-15,-7-8-6 16,-10-1-31-16,-17 2-10 15,-19 5 4-15,-17 6 4 16,-17 4-27-16,-8 2-4 16,-15 3-1-16</inkml:trace>
  <inkml:trace contextRef="#ctx0" brushRef="#br0" timeOffset="20308.67">28533 9697 273 0,'0'0'53'0,"0"0"-53"15,0 0-74-15,95-6 74 16,-36-4 5-16,11-1 17 16,11 0 10-16,14-2-1 15,15-1 4-15,16 0 14 16,23 0-8-16,15-2-2 15,21-1-10-15,15-3-4 0,3 1-3 16,3 0-5-16,-5 1-5 16,-13 2-1-16,-25 2-2 15,-26 5-3-15,-28-1-6 16,-26 2-1-16,-17 2 1 16,-18 4 0-16,-13 0 0 15,-15-1-2-15,-8 2-7 16,-8-1 2-16,-4 2-3 15,0 0 4-15,0 0-13 16,0-2-25-16,-21 0-42 16,-14 2-31-16,-24 0-85 15</inkml:trace>
  <inkml:trace contextRef="#ctx0" brushRef="#br0" timeOffset="21187.86">28714 10107 61 0,'0'0'361'16,"132"-35"-361"-16,-27 10-30 16,29-3 17-16,33-1 13 15,20 4 24-15,17 1-12 16,10 3 10-16,-1 4 7 15,-6 2-10-15,-11 5 7 16,-16 1-12-16,-25 2-8 16,-18 2-6-16,-26-1-3 0,-23 4-1 15,-15-1 1 1,-21 1-2-16,-15-1 3 0,-16 1 2 16,-7 2 1-16,-10 0 2 15,-4 0-1-15,0 0 3 16,0 0 9-16,0 0 3 15,0 0-1-15,0 0 1 16,0 0-9-16,0 0-1 16,0 0-2-16,0 0-4 15,0 0-1-15,0 0 0 16,0 0-1-16,0 0 0 16,0 0-3-16,0 0 2 15,0 0 2-15,0 0-2 16,0 0 2-16,0 0 0 15,0 0-1-15,0 0 2 0,0 0-1 16,0 0 0-16,0 0 0 16,0 0-1-16,0 0 1 15,0 0-2-15,0 0 0 16,0 0 2-16,0 0-2 16,0 0 1-16,0 0-1 15,0 0 1-15,0 0 0 16,0 0 0-16,0 0-3 15,0 0 0-15,0 0-5 16,0 0 2-16,0 0-3 16,0 0 6-16,0 0 3 15,0 0-5-15,0 0-4 0,0 0-7 16,2 0-7 0,-2 0-11-16,0 0-5 0,1 0-21 15,5 0-17-15,2 0-35 16</inkml:trace>
  <inkml:trace contextRef="#ctx0" brushRef="#br0" timeOffset="27001.4">30539 11054 85 0,'0'0'38'15,"0"0"-38"-15,0 0-79 16,0 0 79-16,0 0 1 16,0 0 39-16,0 0 16 15,0-26-2-15,0 26-10 0,0 0-14 16,0 0-1-1,0 0-1-15,0 0-8 0,0 0-6 16,0 3-9 0,0 12-2-16,0 10 13 0,0 15 16 15,0 13-7-15,0 8-4 16,-5 8-7-16,-3 6 10 16,-2 0-6-16,-5 1 3 15,0 1-2-15,-1 0-12 16,2-7 1-16,3-9 0 15,4-10 0-15,3-10-1 16,2-9 0-16,-1-10 0 16,3-7-2-16,-1-9-3 15,-1-2-1-15,1-4-1 16,1 0 4-16,0 0 6 16,0 0 3-16,-2-1 22 15,-1-21 9-15,-1-16-44 0,-5-19-3 16,1-20-1-16,2-8-4 15,3-3 6-15,3-2 2 16,0 6 0-16,2-4-3 16,15 1 2-16,8 0-1 15,8 0-6-15,10 9 0 16,8 5 3-16,10 11-1 16,5 12 4-16,2 12-7 15,-9 16 3-15,-14 13 0 16,-13 9-1-16,-12 0-10 0,-7 19-15 15,-10 23 12 1,-3 19 20-16,-14 17 0 0,-23 11 0 16,-15-3 0-16,-7-8 1 15,-3-12 0-15,2-10-1 16,7-11 2-16,6-8 4 16,10-10-3-16,10-9-1 15,9-5-2-15,9-3-1 16,6-1 0-16,1 8-4 15,2 5 5-15,0 9 5 16,14 9 2-16,19 9 7 16,16 8-3-16,15 4-1 15,11-7 3-15,5-3-1 16,-5-6-5-16,-9-8-4 16,-8-5-2-16,-10-7 3 0,-6-5-3 15,-8-7-2-15,-9-2-2 16,-4-4-4-16,-9-1-3 15,-6-5-13-15,0 1-16 16,-6-2-10-16,3 0-27 16,4-3-5-16,4-18-19 15,4-11-89-15</inkml:trace>
  <inkml:trace contextRef="#ctx0" brushRef="#br0" timeOffset="27296.94">31588 11192 328 0,'0'0'0'0,"0"0"-15"15,0 0-34-15,0 0 42 16,0 100 7-16,-11-23 45 15,0 16-11-15,-1 7-5 16,0 0 2-16,6-11-8 16,2-9 3-16,2-14-13 15,2-13-3-15,-1-7 1 16,1-11-2-16,0-11-6 0,0-11-2 16,0-9-2-1,0-4 1-15,0 0-8 0,0 0-10 16,0-6-21-16,0-27-35 15,0-25-49-15,0-23-106 16</inkml:trace>
  <inkml:trace contextRef="#ctx0" brushRef="#br0" timeOffset="27583.18">31659 11137 331 0,'0'0'73'0,"0"0"-73"16,84-34-61-16,-22 16 61 15,6 1 4-15,3-1 23 16,-7 2-13-16,-8 3 4 16,-11 1-3-16,-14 4-8 15,-13 2-7-15,-7 4 0 16,-8 0-9-16,-3 2-34 15,0 0-22-15,-15 0-29 16,-18 0-117-16</inkml:trace>
  <inkml:trace contextRef="#ctx0" brushRef="#br0" timeOffset="27872.41">31646 11435 229 0,'0'0'88'15,"0"0"-88"-15,0 0-5 16,83 18 5-16,-24-16 19 16,12-2 13-16,6 0 6 15,-4-10-19-15,-10-7-15 16,-15 3 1-16,-14 0-5 16,-13 6-2-16,-11 3-8 15,-7 4-25-15,-3 1-24 16,0 0-10-16,0 0-26 15,-3 0-51-15</inkml:trace>
  <inkml:trace contextRef="#ctx0" brushRef="#br0" timeOffset="29056.7">29718 12541 189 0,'0'0'94'0,"0"0"-94"0,0 0-72 15,0 0 40-15,0 0 32 16,0 0 16-16,15 0 5 15,1 0-4-15,9 0 23 16,14 0-7-16,13 0-1 16,15 0 0-16,18-1-6 15,18-7 5-15,21-2-8 16,25-1 15-16,23 1 3 16,20 0 3-16,13 4-18 15,1 1 6-15,-9 0-4 16,-14 0-7-16,-10 0-1 15,-18 0-5-15,-22-2-8 16,-19 1-6-16,-26 0 0 0,-23 2 0 16,-20 3-1-16,-12 1 0 15,-20 0-2-15,-7 0-2 16,-6 0-3-16,0 0-1 16,0 0-8-16,0 0-19 15,0 0-12-15,-6 0-7 16,-17 0-17-16,-21 4-28 15,-19 4-51-15,-22 2-82 16</inkml:trace>
  <inkml:trace contextRef="#ctx0" brushRef="#br0" timeOffset="29627.17">29849 12900 236 0,'0'0'9'0,"110"0"-9"15,-22 0-4-15,14-2 4 0,12-6 28 16,13-1 34 0,14-3-5-16,5 2-23 0,0 3-8 15,-5 0 4-15,-16 3 0 16,-12-3-12-16,-16 1-12 16,-19 2-6-16,-22-1 4 15,-20 2-4-15,-19 2-1 16,-10 1 0-16,-6 0-4 15,-1 0-9-15,0 0-12 16,0-1-26-16,-13-5-11 16,-8 1-23-16,-11-4-128 15</inkml:trace>
  <inkml:trace contextRef="#ctx0" brushRef="#br0" timeOffset="32575.39">30179 13078 70 0,'0'0'84'0,"0"0"-84"15,0 0-60-15,0 0 60 16,0 0 12-16,0 0 35 16,0 0-13-16,-36 0-11 15,7-1-14-15,-10-1 1 16,-14 2-2-16,-11 0-4 16,-9-2 3-16,0 0 5 15,1-7 17-15,8 0 8 16,7 0-5-16,11 1 14 0,10-1-16 15,12 4-2 1,12 2-14-16,5 0-1 0,7 3 11 16,0 0-5-16,0 0 1 15,0 0-10-15,0 0-2 16,0 0-2-16,0 0 3 16,0 0-6-16,0 0-2 15,0 0-1-15,0 0-1 16,0 0 1-16,0 0 0 15,0 12 0-15,0 13 4 16,-5 12 12-16,-8 12-2 16,-1 6 0-16,0 6-4 15,-5 11 4-15,-1 9-4 16,-3 13 17-16,-2 12-5 0,-1 17-10 16,-3 12 13-16,-3 13-9 15,2 4 3-15,1 4-9 16,0 5 3-16,1 4 1 15,1 5 4-15,3-2-5 16,6-7-4-16,4-9-8 16,3-15 1-16,2-13-2 15,3-11 0-15,-1-12 3 16,1-8 0-16,-2-11 1 16,-1-5 4-16,3-12-1 15,2-8 2-15,1-8-4 0,3-9-2 16,0-6-3-1,1-8 0-15,11-6-1 0,6-4-2 16,10-4-6-16,11-3 1 16,13-8-4-16,11-1 1 15,13-10 3-15,12-16 6 16,6-6 2-16,-3 1-2 16,-6 1-1-16,-10 1-1 15,-5 0-1-15,-6 4 0 16,-7 4 3-16,-5 3-1 15,-6-1-1-15,-7 7 0 16,-6-2-11-16,-6 7-8 16,-9 1-4-16,-6 3 3 15,-5 2-3-15,-4-1 4 0,-3 0-1 16,0 1-3-16,0 0-6 16,0 1-13-16,0-6-29 15,0-8 7-15,0-13-29 16,0-15-28-16</inkml:trace>
  <inkml:trace contextRef="#ctx0" brushRef="#br0" timeOffset="35388.44">11905 12446 57 0,'0'0'11'0,"0"0"-9"16,0 0 40-16,0 0 16 15,0 0-17-15,0 0-10 16,0 0 3-16,9-5-3 16,-7 5-7-16,-2 0-3 15,0 0-1-15,0 0 0 16,0 0 3-16,0 0-9 0,0 0-4 15,3 0-6 1,4 17-2-16,5 8 21 0,3 11 4 16,1 16 3-16,1 6-14 15,1 7-5-15,-2-3-1 16,2-7-3-16,0-5-7 16,-2-8 3-16,-2-5-2 15,-1-9 0-15,-2-6 0 16,3-8-1-16,2-4 4 15,6-8 7-15,9-2 17 16,14-10 13-16,16-19-14 16,15-15-12-16,11-12-7 15,7-15-6-15,7-14-1 16,5-5 1-16,0 0-2 16,-1 13-4-16,-8 15 4 0,-9 13-2 15,-14 10 0-15,-14 10-1 16,-18 9 1-16,-17 11 1 15,-12 3 1-15,-8 3 0 16,-1 3-3-16,-4 0-1 16,0 0-1-16,0 0-2 15,0 0 1-15,0 0 0 16,0 0 0-16,0 0 2 16,0 0 1-16,0 0-4 15,0 0 4-15,0 0 1 16,0 0-1-16,0 0-1 15,0 0 2-15,0 0 2 0,0 0 0 16,0 0-1-16,0 0 1 16,0 0 1-16,0 0-1 15,0 0 0-15,0 0 0 16,0 0 0-16,0 0 0 16,0 0-1-16,0 0 1 15,0 0-2-15,0 0 2 16,0 0 2-16,0 0-2 15,0 0-2-15,0 0 2 16,0 0 3-16,0 0-3 16,0 0 1-16,0 0-1 15,0 0 1-15,0 0-1 16,0 0 1-16,0 0-1 16,0 0 0-16,0 0 3 15,0 0-2-15,0 0-1 0,0 0 0 16,0 0 0-16,0 0 0 15,0 0 0-15,0 0 1 16,0 0-1-16,0 0 1 16,0 0-1-16,0 0-1 15,0 0 1-15,0 0 0 16,0 0 0-16,0 0 0 16,0 0 0-16,0 0 0 15,0 0 0-15,0 0 0 16,0 0 0-16,0 0-1 15,0 0 0-15,0 0-2 16,0 0 2-16,0 0 1 0,0 0-1 16,0 0-1-16,0 0 0 15,0 0 1-15,0 0 0 16,0 0-1-16,0 0 1 16,0 0 1-16,0 0-2 15,0 0 2-15,0 0 0 16,0 0 2-16,0 0-4 15,0 0 2-15,0 0 0 16,0 0 0-16,0 0 0 16,0 0-1-16,0 0 1 15,0 0-1-15,0 0 1 16,0 0-1-16,0 0-1 16,0 0-1-16,0 0 0 0,0 0 0 15,0 0 2-15,0 0 0 16,0 0 0-16,0 0 0 15,0 0 1-15,0 0-4 16,0 0 2-16,0 0 0 16,0 0 0-16,0 0 1 15,0 0 0-15,0 0-1 16,0 0-1-16,0 0-1 16,0 0-3-16,0 0-4 15,0 0 1-15,0 0-3 16,0 0-6-16,0 0-2 15,0 0-4-15,0 0-13 0,0 0-21 16,0 0-25-16,-7-3-30 16</inkml:trace>
  <inkml:trace contextRef="#ctx0" brushRef="#br0" timeOffset="43046.67">29994 10407 7 0,'0'0'61'16,"0"0"8"-16,0 0-18 15,0 0-7-15,0 0-6 16,0 0 4-16,0 0 9 16,1-1 12-16,-1 1-15 15,0 0-15-15,0 0-5 0,0 7-11 16,-5 20-10-16,-5 17 13 15,0 17 26-15,-5 12-8 16,-5 3-4 0,1 8-8-16,-1 0-15 0,0 8 17 15,-6 7 2-15,1 4-10 16,-1 7 1-16,-2 2-7 16,0 10 2-16,-2 3 7 15,-1-2-8-15,-1 5-3 16,1-7 5-16,1 3 3 15,3-1 1-15,4-1-6 16,4-1-6-16,2-11-6 0,6-4 0 16,1-9-2-1,4-10-1-15,3-6 0 0,1-15-4 16,1-15 0-16,-2-14-8 16,1-12-10-16,2-11-19 15,-1-10-27-15,1-4-37 16,0-7-25-16,0-37-25 15,0-42-8-15,7-38-87 16</inkml:trace>
  <inkml:trace contextRef="#ctx0" brushRef="#br0" timeOffset="43901.9">29854 10596 293 0,'0'0'32'0,"0"0"-32"16,0 0-39-16,0 0 22 0,0 0 17 15,0 0 8-15,94-53 19 16,-41 43-4-16,11 3 1 16,12 2 8-16,21 1 11 15,18-1-24-15,22-1 4 16,22-3-6-16,12 0-3 15,12-1 6-15,7 2-5 16,0 0-5-16,-7-4-7 16,-6 2 2-16,-8 1-5 15,-17-4 2-15,-5 2-2 16,-14-3-1-16,-13 1 1 16,-6 1-4-16,-14-2 2 0,-8 7 0 15,-12 0 2-15,-15 4 1 16,-14 3-1-16,-17 0 0 15,-16 0 0-15,-8 0 0 16,-6 0 0-16,-4 0 1 16,0 0 5-16,0 0 9 15,0 0-1-15,0 7-9 16,3 11-4-16,2 13 13 16,-3 16-6-16,-2 16-2 15,0 21 2-15,-15 16 6 16,-8 16-1-16,-7 13-7 15,-8 12 0-15,1 4-3 16,-2-2 4-16,4-5-3 16,8-11-1-16,5-14-1 0,7-12 8 15,0-10 0-15,5-6 12 16,-5-1-12-16,1-5 0 16,1-2-6-16,-5-6-4 15,3-5 4-15,-1-3-4 16,0-8 1-16,5-10-1 15,2-10-4-15,4-11 4 16,4-10-3-16,-1-7-4 16,2-3-7-16,0-1-4 15,0 0-2-15,0-2-1 16,0-1-3-16,0 2 10 16,0-2 1-16,0 0-1 15,0 0-10-15,0 0-5 16,0 0-6-16,0 0 3 0,0 0-12 15,2-9 3-15,5-4-12 16,4-3-2-16,1 1-14 16,1-3-15-16,3-2-51 15</inkml:trace>
  <inkml:trace contextRef="#ctx0" brushRef="#br0" timeOffset="46519">28639 14578 114 0,'0'0'0'0,"0"0"-10"15,0 0-3-15,0 0 13 16,0 0 12-16,0 0 17 16,9 0-1-16,-8 0 3 15,-1 0 13-15,0 0-6 16,0 0-13-16,2 0-8 16,-2 0 0-16,0 0 1 15,0 0 4-15,0 0 0 16,0 3 5-16,0 5-15 15,0 8-4-15,0 15 4 0,-5 17 5 16,-7 9-1 0,-2 4 6-16,-2-4-6 0,3-8-9 15,1-6-2-15,5-7-1 16,-2-7 0-16,4-6 1 16,4-10-1-16,1-7-4 15,0-5 1-15,5-1 0 16,21 0 0-16,20-12 6 15,23-21 10-15,21-15-8 16,24-16 4-16,16-11-12 16,8 2-1-16,0 8 1 15,-16 12 2-15,-21 13-1 16,-24 10-2-16,-28 7 0 16,-17 12 0-16,-16 3 0 0,-10 6 2 15,-4 0 2-15,-2 2 4 16,0 0 5-16,0 0-4 15,0 0-1-15,0 0-2 16,0 0 1-16,0 0-4 16,0 0 0-16,0 0 2 15,0 0-3-15,0 0-2 16,0 0-2-16,0 0-5 16,0 0-5-16,0 0-5 15,0 0-7-15,0 0-8 16,0 0-19-16,0 0-29 15,0-6-22-15,3-11-3 16,1-3-99-16</inkml:trace>
  <inkml:trace contextRef="#ctx0" brushRef="#br0" timeOffset="47685.93">29589 14127 20 0,'0'0'0'16,"0"0"-20"-16,0 0 20 15,0 0 0-15,0 0 32 16,0 0 4-16,-3 0-3 15,3 0 11-15,0 0 0 16,0 0-13-16,0-4-15 16,0-1 5-16,0-2 3 15,0-2-5-15,0 0 12 16,0-1-2-16,6-3-5 16,2-1-8-16,2-3-6 0,7-3 4 15,3 0 2-15,7-2-8 16,2 0 0-16,9 1 4 15,6 3 3-15,8 3-2 16,6 3 2-16,5 0-1 16,5 3 1-16,9 5-8 15,6 4-1-15,4 0 0 16,1 2 1-16,-5 17-1 16,-11 4 1-16,-13 5-4 15,-11 1 1-15,-11 3 9 16,-7-2-4-16,-4-1-2 15,-2-2 3-15,-2-2-4 16,-4-3-3-16,-2-3-2 0,-2-3 0 16,-2-9-1-16,-5 1 0 15,-1-5 1-15,-3-2-1 16,-1-1 0-16,-1 0-3 16,-1 0-4-16,0 0-3 15,0 0 1-15,0 0-5 16,3 0-5-16,1-12 5 15,4-10 7-15,1-7-8 16,4-6-9-16,-4-1 3 16,-1 2 3-16,-2 2 4 15,-1 6 14-15,-3 2 0 16,-1 6 5-16,-1 5 0 0,0 6 10 16,0 5 0-16,0 2 8 15,0 0-10-15,0 0-7 16,2 0-6-16,-2 0 0 15,3 7-4-15,6 19 4 16,6 18 4-16,3 12 6 16,6 7-6-16,-2-7-3 15,-4-5-1-15,-3-9 0 16,-5-9 3-16,-3-3-3 16,-6-12 3-16,-1-4-3 15,0-5 2-15,0 0 3 16,-5 0-1-16,-7-2 0 15,-7-2-2-15,-6-1-2 16,-2-2-3-16,0-2-10 16,-3 0 2-16,0 0-9 0,0 0-23 15,2-5-17-15,4-1-36 16,2-5-27-16,5-5-90 16</inkml:trace>
  <inkml:trace contextRef="#ctx0" brushRef="#br0" timeOffset="63996.22">26859 1630 28 0,'0'0'50'16,"0"0"-50"-16,0 0-11 15,0 0 11-15,0 0 33 16,0 0 9-16,0 0-9 15,0 0 0-15,5-24 3 16,-5 24 0-16,0 0-3 0,1 0-8 16,1 0-3-16,-1 1-3 15,6 15 0-15,2 10 23 16,2 13 12-16,4 11 0 16,1 11-10-16,2 9-8 15,-3 5 2-15,1 2-7 16,-1 1 6-16,3-3-16 15,0-4-12-15,-3-5-1 16,3-6-2-16,-2-3-1 16,-1-8-2-16,-3-6-3 0,-3-8 0 15,0-8 0-15,-5-7-6 16,1-6-18-16,-3-7-20 16,-1-7-25-16,-1 0-27 15,0-28-42-15,-6-33-36 16</inkml:trace>
  <inkml:trace contextRef="#ctx0" brushRef="#br0" timeOffset="64288.44">26804 1624 461 0,'0'0'65'0,"0"0"-65"15,0 0-59-15,0 0 20 0,0 0 31 16,100-24 8-16,-35 24 6 16,12 10 10-16,1 18 7 15,2 16 6-15,-4 9-4 16,-11 13-5-16,-8 7-5 16,-15 7 10-16,-17 6 3 15,-16 5 10-15,-9-1-9 16,-12 0 9-16,-21 1-5 15,-10-4 1-15,-8-7-8 16,-4-11-5-16,-4-12-3 16,-7-6-8-16,0-6-2 15,-7-7-8-15,0-4-6 16,3-9-12-16,6-11-24 16,10-9-27-16,17-5-33 0,14-25-41 15,22-27-35-15</inkml:trace>
  <inkml:trace contextRef="#ctx0" brushRef="#br0" timeOffset="65170.82">27851 1666 145 0,'0'0'110'0,"0"0"-107"16,0 0-3-16,0 0 10 15,0 0 26-15,0 0 0 16,0 0-7-16,2 0 0 15,2 0 9-15,3 0 0 16,10 0-11-16,13 0 8 16,17-7 4-16,21-7-12 15,18-4-1-15,13-3-8 16,4-1 2-16,-8 2-6 16,-13 2-12-16,-18 7-2 15,-16 1-1-15,-18 5 1 16,-15 4-10-16,-10 1-22 15,-5 0-11-15,0 0-15 0,0 0-22 16,-8 0 1-16,-14 0 2 16,-7 2-34-16,-3 10-7 15,0 0 76-15,12-2 42 16,9-4 37-16,5 2 42 16,1 7-28-16,-2 12 1 15,-6 19 10-15,-4 13 11 16,-2 13-16-16,-1 9 8 15,-1 2-11-15,3 9 3 16,3-1-16-16,4 1-10 16,3 5-9-16,4-7-3 15,1-6-5-15,3-13-5 0,0-16-1 16,0-12 1 0,0-14-5-16,0-9-4 0,0-12-6 15,0-5-27-15,0-3-24 16,1 0-12-16,-1-20-29 15,2-22-18-15,-2-16-36 16,0-5-51-16</inkml:trace>
  <inkml:trace contextRef="#ctx0" brushRef="#br0" timeOffset="66039.56">26179 3254 170 0,'0'0'56'15,"0"0"-56"-15,0 0-48 16,0 0 48-16,0 0 36 16,0 0-18-16,0 0-12 15,-57 0-1-15,57 0 3 16,5 1 4-16,17 3 1 16,15-2 30-16,21-2 13 15,26 0-2-15,25-4 4 16,29-14-10-16,31-1-16 15,22-3 2-15,20 0-6 16,12-1-1-16,-7 1 3 0,-5 2-13 16,-22 3-6-16,-20 3-1 15,-29 1-9-15,-28 3 1 16,-28 4-2-16,-28 0-1 16,-20 3-3-16,-18 2-8 15,-10-1-11-15,-7 1 3 16,-1 1-1-16,0-1-4 15,0 1-27-15,-19-2-14 16,-20 0-3-16,-25 2-86 16,-21 0-124-16</inkml:trace>
  <inkml:trace contextRef="#ctx0" brushRef="#br0" timeOffset="66642.47">26228 3557 455 0,'0'0'0'0,"0"0"-68"15,0 0-2-15,0 0 70 16,0 0 16-16,107 6 46 15,-16-17-3-15,30-9-13 0,30-7 10 16,28-5-18-16,18-5-3 16,10 0-23-16,-2 2 0 15,-15 3-2-15,-25 4-2 16,-28 6 1-16,-28 5-1 16,-26 4-2-16,-22 5-3 15,-20 1-3-15,-17 2 0 16,-14 0-4-16,-8 4-5 15,-2-4-5-15,0-2-14 16,-15-11-12-16,-30-15-43 16,-27-11-100-16,-22-13-123 15</inkml:trace>
  <inkml:trace contextRef="#ctx0" brushRef="#br0" timeOffset="66942.34">25906 1101 487 0,'0'0'28'0,"0"0"-28"16,0 0-85-16,0 0 44 15,0 0 41-15,11 98 1 16,-5-19 30-16,0 25-9 16,-4 16 10-16,-2 19 5 15,0 11-4-15,0 15-10 16,-5 12 1-16,-8 16 6 15,1 0-13-15,0-5 2 16,-1-6 7-16,4-14 0 16,-2-12-18-16,3-21-4 15,0-16-3-15,3-18 0 16,4-18-1-16,-1-20-3 0,1-17-7 16,-1-18-17-16,1-16-33 15,-1-12-28-15,-2-38-45 16,-2-46-13-16,-4-44-111 15</inkml:trace>
  <inkml:trace contextRef="#ctx0" brushRef="#br0" timeOffset="67526.78">25673 1145 560 0,'0'0'0'15,"0"0"-85"-15,109-32 12 16,-15 7 73-16,33-9 8 16,31-3 11-16,31-4-8 15,23-4-6-15,22-3 9 16,13 0-4-16,2 1 8 15,-5 4-11-15,-13 5 2 16,-11 5-7-16,-19 5-1 16,-17 2 1-16,-20 9-2 15,-28 6 3-15,-23 8 4 0,-21 3-4 16,-20 0 2-16,-12 10 0 16,-11 8 4-16,-9 4-2 15,-1 6-1-15,-4 9-1 16,1 12-4-16,-1 13 2 15,-4 17 15-15,-3 17-13 16,-3 20-4-16,-9 27 0 16,-4 23 9-16,-6 19-1 15,-6 11-2-15,0 2-6 16,0-3-1-16,-9 0 0 16,-10-21-3-16,-1-28 3 15,-1-34 0-15,1-36 4 16,0-20 20-16,-2-13 15 15,-2-7-16-15,0-11-21 16,-2-6-2-16,1-6 0 0,1-3 0 16,2-8-9-16,2-2-3 15,-2 0-7-15,-3 0 6 16,-3 0-3-16,-4-2-9 16,-1-3-1-16,-2 2-2 15,0-1-6-15,-1 1-6 16,2-2-9-16,3 1 5 15,1 0 3-15,1-2-1 16,7-1-15-16,-3-2-35 16,1-4-53-16</inkml:trace>
  <inkml:trace contextRef="#ctx0" brushRef="#br0" timeOffset="71360.83">29431 1875 355 0,'0'0'62'0,"0"0"-62"0,0 0-67 16,0 0 28-16,0 0 39 15,0 0 4-15,0 0 1 16,4 2 1-16,-4-2 6 16,0 0 10-16,0 0 3 15,4 3 3-15,6-2-5 16,8-1 13-16,16 0 10 16,14 0-4-16,23-11-8 15,20-14 2-15,19-7-15 16,14-5 9-16,6-4-15 0,-4 2 0 15,-12 0-10-15,-22 6 1 16,-21 5-5-16,-26 6 0 16,-19 6-1-16,-14 0-12 15,-9-1-18-15,-3-1-18 16,0-1-31-16,-18-5-21 16,-6 8 40-16,-2 6 20 15,3 4-21-15,5 6 25 16,7 0 29-16,7 0 7 15,4 3 1-15,0 14-1 16,0 7 0-16,0 10 11 16,10 4 21-16,4 0-6 15,0 3-4-15,-2 5 5 0,-4 2-5 16,-6 2 3-16,-2 6 12 16,-8 2-3-16,-17 1 7 15,-8-1-17-15,-8-4-16 16,-3-5-8-16,2-9 0 15,3-9-9-15,5-12-27 16,7-12-30-16,6-7-24 16,9-18-23-16,12-22-134 15</inkml:trace>
  <inkml:trace contextRef="#ctx0" brushRef="#br0" timeOffset="71989.62">31408 1230 220 0,'0'0'53'0,"0"0"-53"16,0 0-12-16,0 0 12 16,0 0 10-16,0 0 12 0,0-7-10 15,1 7 11 1,-1-2 34-16,0 2 3 0,0 0-26 15,0 0-17 1,0 0-7-16,0 0-10 0,0 3 0 16,-4 7-4-16,1 0 4 15,1-2 0-15,2-3 0 16,0-4-6-16,0-1 2 16,0 0 4-16,0 0 4 15,0 0 2-15,0-9 3 16,5-10-9-16,1-2-18 15,-2-1-45-15,-2 0-2 16,-2 5-63-16,0 3-23 16</inkml:trace>
  <inkml:trace contextRef="#ctx0" brushRef="#br0" timeOffset="72566.61">31981 944 529 0,'0'0'0'15,"0"0"-41"-15,0 0-12 16,0 0 52-16,-100-61-18 16,55 61 19-16,-9 0 0 15,-4 23 14-15,-3 15 0 0,0 16 2 16,3 13-8-1,7 4-8-15,12-8-4 0,18-12-3 16,14-15 7-16,7-13 0 16,6-6 0-16,13-8 4 15,8-9 9-15,9 0 1 16,8-22 17-16,8-11 3 16,3-7-19-16,-5 2-9 15,-11 5 1-15,-14 10 0 16,-12 11 6-16,-9 10 8 15,-4 2-10-15,3 8-11 16,-2 26-21-16,1 25 21 16,-2 29 0-16,0 22 7 15,-12 1-7-15,-5-11-28 16,3-22-10-16,3-22 25 0,6-18-7 16,4-14-10-16,1-20-31 15,0-4-74-15,3-28-59 16</inkml:trace>
  <inkml:trace contextRef="#ctx0" brushRef="#br0" timeOffset="72610.5">32148 1317 198 0,'0'0'82'0,"0"84"-82"0,0-27-12 15,0-8 8 1,0-8-5-16,0-10 6 0,10-14 1 15,10-5 2-15,2-12 18 16,1 0 10-16,2-14 12 16,2-18-4-16,0-13-10 15,-5-19-7-15,-10-3 7 16,-12-3 10-16,0 8-4 16,-22 17-12-16,-5 13 5 15,-1 15 7-15,2 8-27 16,-6 9-5-16,-4 0-47 15,-6 23-46-15,-2 10-20 16,3-1-32-16</inkml:trace>
  <inkml:trace contextRef="#ctx0" brushRef="#br0" timeOffset="73457.46">30617 3027 309 0,'0'0'68'0,"0"0"-68"16,0 0-24-16,106-33 24 15,-36 6 29-15,15-7 9 16,15-5-4-16,13-7-13 16,10-3 6-16,10-1 13 15,6-5-17-15,5-1-6 16,4 1-6-16,-6 4-8 15,-13 5 0-15,-23 11-2 16,-25 10 0-16,-33 12-1 16,-21 6 0-16,-20 7-7 15,-7 0-21-15,0 0-9 0,-7 0-13 16,-25 18-21-16,-20 13-44 16,-23 12-71-16</inkml:trace>
  <inkml:trace contextRef="#ctx0" brushRef="#br0" timeOffset="73748.17">30884 3335 429 0,'0'0'0'0,"0"0"-15"16,145-39 15-16,-51 2 26 15,18-8 8-15,12-6-9 16,10-4-4-16,-1 0-3 16,1 3 5-16,-7 3-9 15,-15 8-3-15,-24 8-10 16,-23 9-1-16,-26 9 0 16,-15 5-1-16,-12 6 0 15,-5 2-8-15,-5 0-15 16,-2 2-15-16,0 0-4 15,0 0-20-15,0 0-40 16,0 0-62-16</inkml:trace>
  <inkml:trace contextRef="#ctx0" brushRef="#br0" timeOffset="77857.36">30971 1910 117 0,'0'0'31'16,"0"0"-31"-16,0 0-68 15,0 0 32-15,0 0 36 16,0 0 9-16,0 0 1 16,0 0-1-16,29 0 7 15,-26 0 10-15,2 0-8 0,1-2-8 16,3 1-4-16,7-5 2 15,3 0 15-15,4-1 9 16,0-1-2-16,-7-1-4 16,-3 5-11-16,-8 1 3 15,-5 3 6-15,0 0 20 16,0 0-3-16,0 0-17 16,0 0-14-16,-5 1-8 15,-4 9-2-15,-2 3 1 16,0 0 0-16,6-4 1 15,4-3-2-15,1-3-3 16,0-3-4-16,0 0 1 16,0 0 6-16,0 0 2 0,0 0 3 15,0 0 4-15,0 0 14 16,0 0 11-16,0 0 7 16,0 0-12-16,-5 0-6 15,-5 0-23-15,0 0-10 16,-3 0-9-16,0 0-7 15,4 2-22-15,2 5-33 16,4 3-46-16,3-4-51 16</inkml:trace>
  <inkml:trace contextRef="#ctx0" brushRef="#br0" timeOffset="80621.35">26455 3556 66 0,'0'0'0'0,"0"0"-28"16,0 0 15-16,0 0 13 15,0 0 10-15,0 0-2 0,1 0 0 16,-1 0 8-16,0 0 8 15,0 0 5-15,2 0-4 16,-1 0 3-16,-1 0 4 16,0 0-1-16,0 0-4 15,0 0 2-15,0 0-6 16,0 0 5-16,0 7-9 16,0 8-12-16,0 16-2 15,0 12 6-15,0 14 4 16,0 7-6-16,0 8 8 15,-12 7-10-15,-6 9 10 16,-4 7-1-16,-1 5-3 16,-3 0 3-16,-4-2 2 0,2-3 5 15,-1-6-3 1,5-11-4-16,6-9 0 0,2-8-9 16,7-14 4-16,3-6-4 15,4-10-2-15,2-7-3 16,0-8-4-16,0-4-2 15,8-3-4-15,10-4 5 16,14-1 2-16,15-4 1 16,17 0 4-16,17-19-1 15,10-9-3-15,7-5 4 16,7 0-4-16,-1 2 3 16,-7 6-2-16,-11 5-1 15,-15 4-2-15,-15 6 1 16,-11 4 0-16,-7 5-9 0,-12-2-7 15,-5 3-7-15,-7 0-2 16,-7 0-12-16,-6 0-10 16,-1 0 21-16,0-4 12 15,0-9 5-15,-10-5-18 16,-5-6-17-16,-1 0 45 16,4 5 6-16,4 3 3 15,4 9 10-15,4 6 9 16,0 1-12-16,0 0-6 15,0 0-10-15,3 0 0 16,18 12 0-16,12 10 4 16,4 7 0-16,-1 5 5 0,-7 1-7 15,-9 5-1-15,-8 1 1 16,-12 3 2-16,0-2 4 16,-12 0 5-16,-11-3 6 15,-8-4-7-15,-4-7-12 16,-3-3-3-16,-1-11-22 15,2-8-14-15,3-6-32 16,5 0-14-16,7-9-2 16,10-10-94-16</inkml:trace>
  <inkml:trace contextRef="#ctx0" brushRef="#br0" timeOffset="81795.93">28634 4126 398 0,'0'0'29'0,"0"0"-29"16,0 0-25-16,0 0 14 16,2 91 11-16,-1-35 3 15,-1 9 3-15,0 6 2 0,0 6 12 16,0 9 8-16,-3 1-12 16,-3-4-6-16,-4-5-7 15,1-12-2-15,0-8 0 16,-1-13-1-16,1-14 1 15,1-11 0-15,5-10 3 16,0-7-1-16,3-3-1 16,0 0 6-16,0 0 2 15,0-13 8-15,-1-18-5 16,-2-24-8-16,3-20-5 16,0-19-5-16,9-12 4 15,17-4-1-15,13-2-4 0,15 7-3 16,7 10 7-1,5 15-1-15,4 17-3 0,-3 19 4 16,-3 18 0-16,-7 14 0 16,-11 12-4-16,-13 2-6 15,-12 21 3-15,-11 9-1 16,-10 9 2-16,0 7 8 16,-27 8 3-16,-17-1 1 15,-12 2-4-15,-10-2 1 16,-5 1 2-16,1-2 0 15,7 1 4-15,10 1 3 16,14-5-3-16,14-2 10 16,14-4-4-16,11-2-8 0,2 0-5 15,29-3-4 1,12-1 3-16,16-7 0 0,8-8-2 16,10-11 1-16,-1-11-3 15,-7-2-18-15,-9-11-11 16,-16-14-14-16,-14-10-32 15,-12-8-23-15,-8-10-97 16</inkml:trace>
  <inkml:trace contextRef="#ctx0" brushRef="#br0" timeOffset="82077.19">29543 4136 453 0,'0'0'0'16,"0"0"-89"-16,0 114 67 15,2-48 22-15,-2 10 1 16,0 14 11-16,0 8 5 16,-11 6 1-16,-7 0 12 15,0-3-1-15,2-8-13 16,2-11-12-16,3-17-4 15,2-16 0-15,3-17-3 16,-1-15 2-16,3-9-4 16,-2-8-14-16,-4-4-15 0,-5-29-24 15,-5-26-79-15,0-26-11 16</inkml:trace>
  <inkml:trace contextRef="#ctx0" brushRef="#br0" timeOffset="82140.65">29391 4260 126 0,'0'0'106'0,"0"0"-99"16,68-90-1-16,-32 57 26 15,9 0-5-15,9 0-14 16,7 0 1-16,9 1-5 16,3 2 3-16,-3 7 0 15,-10 4-2-15,-15 6-8 0,-18 8-2 16,-13 3-12-16,-14 2-35 15,-1 6-12-15,-33 20-15 16,-19 14-73-16</inkml:trace>
  <inkml:trace contextRef="#ctx0" brushRef="#br0" timeOffset="82360.61">29425 4597 210 0,'0'0'54'15,"0"0"-54"-15,0 0 0 16,0 0 2-16,0 0 27 16,114 20 12-16,-61-41-5 15,11-8-11-15,10-3 0 16,5 0-4-16,-2 2-6 0,-8 5-13 16,-18 8-2-16,-17 7-4 15,-15 4-12-15,-10 6-23 16,-6 0-29-16,-1 0 1 15,-2 0 9-15,4 6-78 16</inkml:trace>
  <inkml:trace contextRef="#ctx0" brushRef="#br0" timeOffset="84957.47">30498 4348 241 0,'0'0'25'0,"0"0"-25"16,0 0-96-16,0 0 85 15,0 0 11-15,0 0 17 16,-25-25-11-16,25 25-6 16,0-2 0-16,0 2 2 15,17-5 8-15,12 0 15 16,11-3 6-16,14-4-1 15,10-3-4-15,9-2 6 16,6-6-6-16,6 2 0 0,4-2-6 16,-1 1-7-16,-2-2-3 15,-7 2-1 1,-12 5-3-16,-10 3-4 0,-14 5 0 16,-13 2 4-16,-11 1-5 15,-10 5-1-15,-6-2 0 16,-3 3 6-16,0-3 2 15,0-6-8-15,0-4-3 16,-7-6-21-16,-7-2-8 16,1 0 1-16,2 3 24 15,4 6 7-15,5 6 2 16,2 3-2-16,0 3 1 16,0 0-1-16,0 0 2 0,11 0-2 15,11 9 9 1,8 11 3-16,3 13 3 0,1 8-3 15,-3 7-2-15,-5 5 3 16,-11 4-7-16,-8 0-2 16,-7-6 7-16,0-1-4 15,-18-2 8-15,-10-4-9 16,-5 1-5-16,0-5-1 16,0-6-9-16,3-8-21 15,7-10-12-15,2-7-16 16,7-9-10-16,3 0-21 15,3-13-33-15</inkml:trace>
  <inkml:trace contextRef="#ctx0" brushRef="#br0" timeOffset="102879.05">11417 11956 95 0,'0'0'11'0,"0"0"2"15,0 0 66-15,0 0-21 16,0 0-37-16,0 0-3 15,0 0-5-15,-19 0 6 16,19 3-1-16,0 13-7 16,3 7 20-16,3 14-2 15,0 12 0-15,-6 14-16 16,0 17 5-16,0 13 5 16,-18 12-17-16,-6 6 7 15,-1-6-10-15,2-7 3 16,1-19-4-16,4-16 18 15,6-17-3-15,2-12 6 16,1-12-4-16,7-11-9 0,2-5-3 16,0-4 10-16,0-2 11 15,5 0-3-15,19 0-8 16,13-9 0-16,17-11-8 16,13-6-5-16,16-3-2 15,14-2-1-15,14-3-1 16,5 3-1-16,-8 0 1 15,-11 6-13-15,-20 0-7 16,-20 5-6-16,-17 2-8 16,-16 5 20-16,-14 3 1 15,-8 2 6-15,-2 0-13 16,0-7-11-16,-14 1-17 0,-2 0 23 16,1 2 23-16,3 6 2 15,5 3 8-15,4 3 2 16,1 0 0-16,2 0-10 15,0 0-7-15,0 18-2 16,9 13 9-16,10 10 3 16,4 8 4-16,2 5-1 15,-1 4-5-15,-6-1-1 16,-9 0 1-16,-9-8-1 16,0-5 1-16,-6-7 5 15,-19-7-6-15,-10-2 4 16,-4-4-4-16,-4-4-10 15,-3-5-5-15,-3-2-30 16,-11-4-85-16,-7-3-66 16</inkml:trace>
  <inkml:trace contextRef="#ctx0" brushRef="#br0" timeOffset="104958.24">11677 17088 141 0,'0'0'0'16,"0"0"-10"-16,0 0-9 16,0 0 19-16,0 0 37 15,0 0 12-15,0 0-12 16,0 0-6-16,0 0-1 16,0 0-7-16,0 0-6 15,0 4-6-15,0 6 4 16,0 6 11-16,0 14 14 15,0 10 0-15,0 15-14 16,-3 12 2-16,-6 7-4 0,-4 9 0 16,-1 2-4-16,-2 3-7 15,-2-2-2-15,-1-8-9 16,0-6 18-16,-1-9 15 16,0-4-11-16,4-3-5 15,0-6-7-15,3-9 4 16,2-5-2-16,3-7-7 15,4-9 5-15,4-3-6 16,0-5-1-16,0 4-4 16,13 0 3-16,13 5-4 15,14-4 0-15,12 5 1 16,22-2 2-16,22-4 2 0,19-2-2 16,10-10-2-16,8-1 0 15,0-3-1 1,-11 0 0-16,-7 0 1 0,-15 0 1 15,-18-3-2-15,-13-7-3 16,-22 0 0-16,-18 4-8 16,-17-2-3-16,-12-1 10 15,-3-8 2-15,-30-6 2 16,-16-12-18-16,-11 4-9 16,-1 6 23-16,6 10 4 15,13 5 15-15,17 6 10 16,14 2-12-16,11 1-13 15,0 1-4-15,18 0-25 16,22 0 3-16,20 17 26 16,13 3 0-16,4 9 0 0,-9 8-2 15,-15 3 2-15,-18-1-11 16,-22 0 1-16,-13-3 10 16,-13 5 11-16,-36 2 21 15,-20 3-16-15,-21-9-3 16,-10-2-6-16,-5-9 4 15,0-4-3-15,8-4-5 16,15-9-3-16,21-5-9 16,22-4-29-16,18 0-25 15,17 0-49-15,4-18-69 16,28-13-99-16</inkml:trace>
  <inkml:trace contextRef="#ctx0" brushRef="#br0" timeOffset="105257.44">13251 17898 353 0,'0'0'23'0,"0"0"21"16,0 0-44-16,0 0-3 15,0 0 3-15,0 0 7 16,16 97 45-16,-16-16 6 16,0 20-11-16,-10 17-11 15,-8 7 3-15,-4 4-21 16,-2-6-2-16,0-17-7 16,-3-11-5-16,0-16 1 0,0-29-5 15,4-19 9-15,6-22-3 16,5-3-6-16,6-6-4 15,5 0-13-15,1 0-23 16,0 0-30-16,0 0-52 16,0-17-37-16,0-39-88 15</inkml:trace>
  <inkml:trace contextRef="#ctx0" brushRef="#br0" timeOffset="106118.15">13132 17919 465 0,'0'0'0'0,"0"0"-123"16,0 0 22-16,121-11 101 16,-59 8 40-16,14-1-2 15,14-3-13-15,19-3-3 16,23-6 2-16,19 0 5 15,24-1-13-15,19-1 7 16,10 0-9-16,5 2-1 16,-3 0-10-16,-14 3-2 15,-13 1 4-15,-18 3-3 0,-13 3-2 16,-26 3 0 0,-17 2 0-16,-25 1-1 0,-23 0 1 15,-15 0 5-15,-17 0-3 16,-13 0 2-16,-9 0 2 15,-3 0 17-15,0 10 18 16,6 6-8-16,4 15-6 16,4 14 7-16,4 9-23 15,5 4-5-15,2 10 2 16,6 3-6-16,5 7 1 16,1 10-2-16,0 4-1 15,1 4 0-15,-2 0-1 16,-2-9 1-16,0-13 0 15,-4-10-1-15,-3-15-4 16,-9-12 4-16,-11-13-2 0,-7-5 3 16,-9 3 7-16,-34 0 10 15,-26 2 3-15,-31 1 3 16,-23-2 3-16,-22-3-11 16,-21-5 20-16,-1-8-24 15,0-3 2-15,7 2-11 16,16-6 30-16,11 0-20 15,10 0-10-15,13 0-4 16,13 0 2-16,11 0-7 16,11 0-20-16,8 0 27 15,6 0 0-15,7 0 0 16</inkml:trace>
  <inkml:trace contextRef="#ctx0" brushRef="#br0" timeOffset="106149.57">14236 19048 869 0,'0'0'-587'0,"0"0"387"15,-91 0 200-15</inkml:trace>
  <inkml:trace contextRef="#ctx0" brushRef="#br0" timeOffset="110391.89">11486 8675 191 0,'0'0'0'15,"0"0"-2"-15,0 0 2 16,0 0 8-16,0 0 2 16,0 0 13-16,0 0-4 15,-83-74 1-15,61 67 5 16,-7 7-4-16,-10 0-9 16,-7 9-7-16,-14 20 6 15,-3 8-4-15,-2 9 8 16,5 2 3-16,17-4-3 0,16-1 2 15,17-3-5-15,10-8-3 16,13 2-2-16,23-2 10 16,15 1 17-16,11 1-16 15,8-1-9-15,0 1-1 16,-7 1 5-16,-11-1-8 16,-19-5-1-16,-16 0-4 15,-14-3 2-15,-3 2 0 16,-20 3 16-16,-16 2 19 15,-16 1-13-15,-11 0-13 16,-2-5-5-16,0-5-6 16,6-5-8-16,8-5-6 15,11-6-25-15,8-5-15 0,13-3-20 16,10-7-29-16,9-19-40 16</inkml:trace>
  <inkml:trace contextRef="#ctx0" brushRef="#br0" timeOffset="110446.75">11634 8610 319 0,'0'0'18'16,"128"-97"-8"-16,-53 58-2 15,11 2 3-15,4 3-2 0,-11 5 11 16,-18 8 2-16,-19 11-15 15,-17 6-7-15,-8 4-10 16,-10 4-64-16,-7 16-11 16,0 10-44-16</inkml:trace>
  <inkml:trace contextRef="#ctx0" brushRef="#br0" timeOffset="110976.83">12007 8838 16 0,'0'0'3'15,"-55"77"50"-15,39-39-12 16,6-4-4-16,10-8-24 16,0-7 6-16,18-8 22 0,12-11 19 15,12 0-1-15,11-17-11 16,10-16-16-16,1-11-19 16,-3-2-9-16,-13-4-3 15,-18 4 5-15,-20 2-3 16,-10 3 3-16,-20 7-6 15,-19 8-18-15,-9 8 15 16,2 8 3-16,3 6 0 16,14 4 3-16,13 0 0 15,11 0-1-15,5 0-2 16,12-4-3-16,24-2-6 16,21-7 9-16,16-3 6 15,12 0 1-15,4 4 0 16,-5 6 5-16,-18 6 2 0,-20 3-12 15,-24 15-2-15,-12 5-10 16,-10 6 9-16,0 3 0 16,-7-1 1-16,-2-3 3 15,5-9-2-15,2-8 3 16,2-5-3-16,0-6-1 16,12 0 18-16,15-3 5 15,9-16 15-15,10-9-12 16,2-5-13-16,-7-1-9 15,-14 1 1-15,-15 4 1 16,-12 4 11-16,0 4-11 16,-26 7-6-16,-10 9-18 15,-15 5-10-15,-10 9-6 0,-2 23-10 16,-5 14-24-16,0 12-22 16,7 8-23-16,5 1-61 15</inkml:trace>
  <inkml:trace contextRef="#ctx0" brushRef="#br0" timeOffset="111542.32">11273 10076 382 0,'0'0'0'16,"119"-75"-13"-16,-25 31 13 16,24-7 9-16,15-4 23 0,8-6 11 15,4-5-4 1,3-4 3-16,-5-3 3 0,2-2-27 16,-8 4 3-16,-10 3-15 15,-17 10-2-15,-23 16-4 16,-23 13-3-16,-28 15-2 15,-21 8-18-15,-14 6-27 16,-1 6-39-16,-28 21 28 16,-17 15-6-16,-24 15-9 15,-20 12-18-15,-17 3-59 16</inkml:trace>
  <inkml:trace contextRef="#ctx0" brushRef="#br0" timeOffset="111847.67">11367 10358 269 0,'0'0'6'0,"0"0"-6"16,0 0-4-16,94-8 4 16,-17-16 46-16,19-9 14 15,17-10-20-15,15-4 1 16,4 1-11-16,-4-1-7 15,-12 5-7-15,-20 4-9 16,-23 5-5-16,-22 10-2 16,-23 3 2-16,-11 9 4 15,-9 2-1-15,-5 3 4 0,-3 3-2 16,0 2-4 0,0 1-3-16,0 0-3 0,0 0-10 15,0-2 6-15,0 2-13 16,0 0-19-16,0 0-23 15,0 0-19-15,-1 0-2 16,-5 0 12-16,-6 3-49 16</inkml:trace>
  <inkml:trace contextRef="#ctx0" brushRef="#br0" timeOffset="113315.74">16069 8579 182 0,'0'0'0'16,"0"0"-40"-16,0 0 7 15,0 0 13-15,0 0 18 16,-83-10 2-16,64 22 17 16,-3 4 21-16,-8 11 1 0,-2 5-6 15,-3 11-15 1,-2 7 8-16,4 2-11 0,5 4-1 16,5-2 5-16,10-6-1 15,10-6-3-15,3-5 2 16,5-6 8-16,19 0 11 15,5 0-10-15,7 0-8 16,3 3 3-16,0 1-9 16,-2 3 5-16,-4-3-7 15,-8-3-2-15,-10-5-8 16,-5-3 3-16,-10-4 1 16,0 2 6-16,-7 2 9 15,-15-2 2-15,-10 2-7 16,-2-1-4-16,-9-5-7 0,-2-2-2 15,-3-4-1-15,-1-6-7 16,-2-4-17-16,7-2-24 16,6 0-41-16,10-11 22 15,10-16-45-15,8-12-121 16</inkml:trace>
  <inkml:trace contextRef="#ctx0" brushRef="#br0" timeOffset="113888.7">16160 8581 508 0,'0'0'0'0,"79"-75"-14"16,-9 36 3-16,16-8 11 15,13-2 3-15,1-4 11 16,-4-2 5-16,-5-1-6 15,-12 5-3-15,-14 6-4 16,-21 12-6-16,-19 15-4 16,-16 11 1-16,-9 5-19 15,0 2-30-15,-7 3-21 16,-23 21-51-16,-15 16 53 16,-7 10 15-16,-8 11-5 15,5 3-5-15,8-4 50 0,6 0 16 16,7-2 5-16,1-1 10 15,0 3 15-15,6-1 6 16,3-5-9-16,11-2 14 16,8-4-14-16,5-7 8 15,0-7-12-15,17-5 8 16,10-9 23-16,10-10-3 16,8-10-19-16,6-3-3 15,7-24 1-15,3-14-8 16,-1-10-4-16,-8-9-9 15,-13-6 0-15,-19-2-2 16,-20 0 1-16,-1 10-5 16,-34 10 0-16,-9 15-3 0,-10 13-6 15,-1 13-2 1,0 7-15-16,1 11-11 0,5 18 1 16,4 15-31-16,6 11-12 15,5 10 6-15,9 4-32 16</inkml:trace>
  <inkml:trace contextRef="#ctx0" brushRef="#br0" timeOffset="114488.06">15597 9943 311 0,'0'0'0'15,"0"0"-16"-15,129-78 13 0,-56 41 3 16,11-5 15-16,8-6 8 16,10-3 23-16,8-4-2 15,4-3-12-15,8-1-9 16,2-5-11-16,3-5-6 15,1 1-1-15,-10 7-4 16,-9 9 3-16,-20 14-2 16,-25 18-2-16,-23 6 0 15,-19 9-10-15,-18 5-24 16,-4 0-59-16,-23 17-21 16,-22 20 55-16,-21 13-80 15</inkml:trace>
  <inkml:trace contextRef="#ctx0" brushRef="#br0" timeOffset="114779.32">15652 10374 67 0,'0'0'308'16,"0"0"-308"-16,0 0-58 16,105-42 58-16,-39 11 14 0,6-6 26 15,7-3-8 1,5-8 11-16,5-2-3 0,3-1-17 16,3 0-3-16,0-1-5 15,-5 5-5-15,-7 4-3 16,-10 4-3-16,-9 4-4 15,-10 7 1-15,-10 7 0 16,-11 7 0-16,-13 6-1 16,-8 3 0-16,-9 5-1 15,-3 0 1-15,0 0-1 16,0 0-7-16,0 0-6 16,0 0-9-16,0 0-20 0,0 0-16 15,0 0-10 1,0 0 7-16,0 0-31 0,0 7-17 15</inkml:trace>
  <inkml:trace contextRef="#ctx0" brushRef="#br0" timeOffset="118903.4">16000 12775 29 0,'0'0'34'0,"0"0"0"16,0 0-7-16,0 0-9 15,0 0-5-15,0 0-2 16,0 0-2-16,-5 3 0 16,5-3 0-16,0 3 3 15,0-2 1-15,-2 1-5 16,-1 1-2-16,0-1-2 15,2 0 2-15,-2 0 4 0,3-1 6 16,-2-1-7-16,2 0 3 16,0 0 0-16,0 0 0 15,0 0-2-15,0 0-1 16,0 0-2-16,0 0-2 16,0 0-2-16,0 0 1 15,0 0-4-15,0 0 4 16,0 0-1-16,0 0-1 15,0 0 1-15,0 0 0 16,0 0 2-16,0 0 0 16,0 0 2-16,0 0-1 15,0 0 1-15,0 0 3 0,0 0 1 16,0 0-1-16,0 0 3 16,0 0-1-16,2 0 1 15,-1 0-3-15,2 0 0 16,0 0-2-16,3-5 2 15,3-2 1-15,3-3-3 16,4-6-4-16,2-1-2 16,3-6 1-16,3 1 0 15,-1-2 2-15,0 0 0 16,0 0-3-16,0-1 3 16,-1 2-1-16,3-5 7 15,0 0-2-15,2-3-2 16,1-2-2-16,4-2 7 15,1-5-8-15,-1 0 2 0,4-3-2 16,-1 3 3-16,2 0-5 16,1 3-2-16,-3 2 2 15,-2 1-1-15,-2 0 2 16,-1 2-2-16,-2 0 2 16,5-4 0-16,0 0 0 15,3-1-2-15,4 0 3 16,2 5-1-16,0 3-3 15,0 0 0-15,-1 4 0 16,1 0 0-16,-2 0 0 16,2-1 0-16,1 1 2 15,0 0-1-15,-1-1-1 16,-3 2 0-16,-4 2 1 0,-4 2 0 16,-3-1-1-16,0 1 2 15,1 0 4-15,-1-2-2 16,3-2-2-16,2 2 2 15,2 1-3-15,2 2-1 16,1-2 0-16,1 0 0 16,3 0 1-16,1-2-1 15,1 2-1-15,-1-3 1 16,-3 0 1-16,-1 1 0 16,-3-3-1-16,1 3 1 15,-1-3-1-15,0 0 1 16,0 1 2-16,-1-1-1 15,3 1-1-15,-1-2-1 0,-1 2 1 16,-2-2-1-16,0 0 0 16,1 0 0-16,1 0 0 15,-2-2 0-15,0 2 1 16,-2 1 1-16,-2 2 1 16,-2-1-2-16,2 1-1 15,-4 2 2-15,1 1 1 16,2 2-1-16,-3 1-1 15,1 0 0-15,1-2 1 16,2-1-1-16,2-1-1 16,-1 1 0-16,-1 1 1 15,1 0 0-15,-3-2-1 0,4 3 1 16,-2-3-1-16,1 0 1 16,2 1 4-16,0-2-5 15,0 4 2-15,2-1-2 16,-2 0 0-16,0 1 1 15,-2 4 3-15,-4-1-3 16,0 6 0-16,-2-2 0 16,-2 1 2-16,-4 3-2 15,-1 0-1-15,-4 1 0 16,-4 0 2-16,3 0-2 16,-1 1 1-16,-4 1-1 15,1 1 0-15,-5 1 1 16,-1 0 2-16,-1 0-3 15,-1 1 1-15,1 1-1 16,-1 0 1-16,2 1-2 0,0-2 1 16,-1 0 0-16,2 2-1 15,-3-3 0-15,4 0-2 16,-3 3 1-16,-1-1-1 16,-1 1-6-16,0 0-18 15,0 0-24-15,0 0-36 16,0 0-45-16,-21 0-19 15,-10 0-68-15</inkml:trace>
  <inkml:trace contextRef="#ctx0" brushRef="#br0" timeOffset="119195">18752 10069 176 0,'0'0'0'0,"0"0"0"16,0 0 0-16,0 0 4 16,0 0 51-16,0 0-14 15,33-23-17-15,1 15 0 16,15 1 9-16,17 2-6 15,13-1-1-15,7 4-10 0,4-2-5 16,-1 4-7-16,-4 0 11 16,-8 0-4-16,-10 0 1 15,-10 6-2-15,-16 3-4 16,-11 0 0-16,-14 3-5 16,-6 5 0-16,-6 3 2 15,-4 8 6-15,0 7-3 16,-18 6 11-16,-9 8 4 15,-1 4 3-15,-5-4-3 16,2-5-3-16,2-5-10 16,4-7 0-16,4-1-2 15,3-6-6-15,4-1 0 0,3-4-2 16,3 1-11-16,2 0-34 16,0 2-48-16,-2 4-30 15,-3-5-46-15</inkml:trace>
  <inkml:trace contextRef="#ctx0" brushRef="#br0" timeOffset="133348.91">23330 16761 26 0,'0'0'92'15,"0"0"-80"-15,0 0-12 16,0 0 1-16,0 0 16 16,0 0-6-16,0 0-4 15,0 0 6-15,0 0 9 16,0 0 12-16,0 1-8 0,0-1-5 15,0 0-2-15,0 1 1 16,0-1 6-16,0 0 3 16,0 0 8-16,0 0-4 15,5 4-5-15,15-3-7 16,11 0 26-16,15-1-2 16,9 0-14-16,8-2-11 15,1-7-3-15,-1-1-9 16,-5 0-1-16,-10-1-3 15,-7 1 6-15,-11 3-4 16,-13 3 1-16,-10 2-1 16,-5 2-1-16,-2 0 9 0,0 0 4 15,0 0-12-15,0 0-6 16,-2 19-13-16,-10 19 13 16,-4 23 5-16,-4 19 10 15,0 16 8-15,-4 8 1 16,3-2-11-16,1-12-7 15,5-14-6-15,5-20 2 16,2-17 1-16,5-14-3 16,0-10 0-16,3-10-3 15,0-3-6-15,0-2-16 16,0 0-28-16,0-13-39 16,0-24-39-16,0-15-150 15</inkml:trace>
  <inkml:trace contextRef="#ctx0" brushRef="#br0" timeOffset="133964.26">24269 16920 142 0,'0'0'46'16,"0"0"-40"-16,0 0-3 15,0 0 49-15,0 0 41 16,0 0-32-16,14-78-16 16,-14 63-6-16,-6 0 0 15,-7 4-6-15,3-3-18 16,-5 6-2-16,0-2 2 16,-4 3-10-16,-3 3-3 15,-2 4-1-15,0 0-1 16,-2 0-4-16,1 15 1 0,0 14 3 15,-1 7-1 1,5 11-4-16,2 2 5 0,7-3-1 16,6-9 1-16,6-11 0 15,0-9-1-15,4-7-4 16,7-6 5-16,7-4 3 16,4 0 3-16,11-7 4 15,7-14-10-15,1-5 0 16,-5-1-1-16,-5 7 1 15,-9 3 0-15,-8 9 1 16,-6 4-1-16,-6 4 1 16,-2 0 5-16,0 2-6 0,0 19 4 15,0 16 14-15,0 8 6 16,0 5-12-16,0 0-6 16,0-7-5-16,0-4 2 15,0-11-1-15,-3-7-2 16,0-3-4-16,-1-4-18 15,1-2-37-15,-2-1-50 16,1-9-78-16,-1-2-118 16</inkml:trace>
  <inkml:trace contextRef="#ctx0" brushRef="#br0" timeOffset="135405.83">25891 16855 43 0,'0'0'62'0,"0"0"-20"16,0 0-2-16,0 0-4 16,0 0 2-16,0 0-3 15,40-37 0-15,-38 34 4 0,-2 0-1 16,0 0-4-16,0-1-4 16,0 0 6-16,0-1-10 15,0-2-15-15,-2 1-5 16,-6-2 1-16,-3-4 7 15,-4 0-6-15,-5-2-1 16,-1 0 0-16,-1 1 2 16,0 3-1-16,-1 3-1 15,2 3-5-15,-3 2-2 16,1 2 0-16,-3 0-2 16,4 9-1-16,-4 11-1 15,-2 12 3-15,-2 15 1 16,2 12 3-16,6 5-1 0,10 5-2 15,9-10 0 1,3-12-2-16,0-9-1 0,15-10 1 16,5-8 2-16,4-9 0 15,9-9 6-15,8-2 2 16,8-13 2-16,6-18-4 16,5-9-6-16,-5-1-4 15,-8 5 1-15,-12 13 3 16,-13 12 0-16,-11 5-2 15,-7 6-3-15,-4 0 1 16,0 7-6-16,0 22 10 16,0 20 3-16,0 17 6 15,-6 4-2-15,-4 8-7 0,-1-5 0 16,2-9-8-16,5-11-20 16,2-13-26-16,2-15-24 15,0-12-28-15,3-13-54 16</inkml:trace>
  <inkml:trace contextRef="#ctx0" brushRef="#br0" timeOffset="135715.82">26377 17119 72 0,'0'0'237'0,"-9"75"-237"16,0-21-9-1,3-1 8-15,6-7 1 0,0-9 10 16,5-5 0-16,13-11 1 16,7-7 1-16,5-9 3 15,4-5-2-15,5-8-2 16,-2-22 6-16,-1-11 2 16,-5-7-10-16,-11-7-3 15,-16-2 3-15,-4 2 11 16,-16 10-18-16,-12 5 11 15,-7 15 42-15,-1 9-16 16,0 7-34-16,4 5-5 16,2 4-17-16,6 0-46 15,9 7-63-15,8 6-56 0</inkml:trace>
  <inkml:trace contextRef="#ctx0" brushRef="#br0" timeOffset="136590.52">27654 16861 189 0,'0'0'15'16,"0"0"-15"-16,0 0 0 15,0 0 25-15,0 0 2 16,0 0-1-16,18 0 6 16,11-9-1-16,12-1 9 15,14-8-12-15,5 2-13 16,-1-1-2-16,-4 2-4 15,-11 6-9-15,-16 1 2 16,-11 7-1-16,-11 1 0 0,-6 0 8 16,0 0 21-1,0 10-5-15,-12 26-12 0,-9 21 19 16,-5 22 6 0,-4 18-18-16,0 5 5 0,4-6-15 15,5-16-7-15,4-18-2 16,5-13-1-16,1-14 2 15,2-10-4-15,5-11-1 16,1-5-26-16,1-9-29 16,2 0-38-16,0-20-47 15,0-18-188-15</inkml:trace>
  <inkml:trace contextRef="#ctx0" brushRef="#br0" timeOffset="137171.93">28694 16756 349 0,'0'0'43'0,"0"0"-43"15,0 0 0-15,0 0 22 16,0 0 11-16,-88-9-21 15,55 33-1-15,2 10 8 16,2 9 5-16,7 6-8 16,9-2-5-16,6 0-11 0,7-5 0 15,0 2 0 1,4 2 0-16,9-7-1 0,1-3 1 16,-3-3 1-16,-3-3 1 15,-5-4-2-15,-3-3 0 16,0-3 3-16,-1-2 0 15,-13-1 4-15,-4 1 0 16,-4-5-2-16,-4 1-3 16,-2-1-1-16,-3-7-1 15,-1-2-24-15,4-4-37 16,3-3-48-16,5-21-67 16</inkml:trace>
  <inkml:trace contextRef="#ctx0" brushRef="#br0" timeOffset="137221.08">28755 16831 429 0,'0'0'0'0,"0"0"-14"16,100-42 14-16,-48 26 34 15,-1 4 3-15,-2 2-14 16,-4 2-11-16,-2 3-11 16,-5 1-1-16,-4 3-8 15,-3-1-48-15,-2 2-75 0,1-1-29 16</inkml:trace>
  <inkml:trace contextRef="#ctx0" brushRef="#br0" timeOffset="137787.34">30140 16776 188 0,'0'0'0'16,"0"0"-16"-16,0 0 16 0,116-33 39 16,-71 20-3-16,1 0-8 15,-1 2 5-15,-3-3 8 16,-6 2-6-16,-8 5-12 15,-7 1-1-15,-11 2 3 16,-3 4-1-16,-7 0-9 16,0 0 11-16,0 2-16 15,0 25-7-15,-11 19-3 16,-10 25 30-16,-3 13-2 16,-1 10-12-16,1-8-16 15,6-14 1-15,6-16-1 16,4-14 0-16,5-12 0 15,0-10-3-15,3-8-9 0,0-7-55 16,0-5-67-16,0 0-59 16</inkml:trace>
  <inkml:trace contextRef="#ctx0" brushRef="#br0" timeOffset="138068.59">30559 17080 336 0,'0'0'73'0,"0"0"-73"16,0 0-8-16,-10 101 8 0,16-73 15 16,20-2-4-16,12-7 27 15,15-5-5-15,13-3-4 16,1-9-9-16,3-2-11 16,-10-7-9-16,-8-15-4 15,-13-9-6-15,-15-7 10 16,-16-8 0-16,-8 1 5 15,-19-1-3-15,-17 8 7 16,-10 10 22-16,-9 8-2 16,-2 8-19-16,1 4-10 15,4 6-1-15,7 2-3 16,13 0-19-16,10 0-49 16,13 4-49-16,9 0-74 15</inkml:trace>
  <inkml:trace contextRef="#ctx0" brushRef="#br0" timeOffset="139230.63">32218 16698 324 0,'0'0'65'0,"0"0"-65"16,0 0-7-16,0 0-1 15,0 0 8-15,0 0 7 16,-43 49 33-16,13 0 8 16,-8 13-17-16,-3 10-19 0,4 4-8 15,5-3-2-15,15-13-2 16,10-12 0-16,7-12-2 16,2-11 4-16,20-8-2 15,8-3 6-15,9-6 2 16,10-7 8-16,6-1-3 15,-4-1-6-15,0-14-5 16,-12 2 3-16,-13 3-3 16,-12 3 2-16,-8 4 1 15,-6 3 16-15,0 0 16 16,-10-2-15-16,-10 2-22 16,-8 0-10-16,-5 0-1 15,-3 12 7-15,3 0 0 16,8-1 2-16,5-6-15 15,10-1-35-15,4-2-72 0,6-2-89 16</inkml:trace>
  <inkml:trace contextRef="#ctx0" brushRef="#br0" timeOffset="139853.42">32593 16742 516 0,'0'0'0'16,"0"0"-54"-16,0 0 6 15,0 0 17-15,0 0 18 0,0 0 13 16,-27 9 7-16,22 19 16 16,1 15 5-16,1 6-9 15,0 4-14-15,1 6-2 16,1 0-2-16,-1 3 1 15,1 0 2-15,-1-3-3 16,1-7-1-16,-2-14 0 16,-4-5 3-16,-4-8 1 15,-3-5 11-15,-3-7-4 16,-10 4 0-16,-6-6-7 16,-4-3-4-16,-2-8-46 15,0 0-68-15,11-13-78 16</inkml:trace>
  <inkml:trace contextRef="#ctx0" brushRef="#br0" timeOffset="139902.29">32867 16796 574 0,'0'0'0'0,"0"0"-19"15,110-17 19-15,-52 11 26 16,8 6-10-16,8 0 3 16,6 0 7-16,2 0-15 0,3 0-11 15,-3 0-3-15,-6-5-19 16,-4-2-32-16,-14-5-48 16,-12-1-42-16,-20-6-28 15</inkml:trace>
  <inkml:trace contextRef="#ctx0" brushRef="#br0" timeOffset="140999.89">22747 18072 379 0,'0'0'35'0,"0"0"-35"15,0 0-32-15,0 0 21 16,0 0 11-16,0 0 13 16,-33 0-1-16,33 0-6 15,6 0 0-15,21-5 12 16,21-6 17-16,26-4 10 15,28-8-3-15,29-5-2 16,22 2-8-16,18-2-6 16,2 7-7-16,-7 1-7 15,-16 9-9-15,-29 1-1 0,-28 6-2 16,-26 2 0 0,-30 2-1-16,-19 0-1 0,-11 0 0 15,-7 0-8-15,0 0-7 16,0 0-15-16,-3 0-1 15,-5 0-37-15,0 0-44 16,5 0-31-16,3 0-67 16</inkml:trace>
  <inkml:trace contextRef="#ctx0" brushRef="#br0" timeOffset="141577.46">25576 17908 268 0,'0'0'39'0,"0"0"-38"16,0 0-1-16,0 0 52 16,0 0 23-16,0 0-21 15,7-2-11-15,16-7-8 16,21-7-5-16,21-3 0 16,21-4-7-16,20-3-10 15,14 5-9-15,6 2-2 16,-5 5-2-16,-12 5-2 15,-27 5-10-15,-24 2-28 0,-26 2-28 16,-19 0-27-16,-13 0-14 16,0 0 1-16,-2 0-88 15</inkml:trace>
  <inkml:trace contextRef="#ctx0" brushRef="#br0" timeOffset="142152.58">27426 17889 118 0,'0'0'417'0,"0"0"-417"0,84 0-55 15,-25-9 55-15,10-3 39 16,4 3-5-16,2 0-14 16,3 1-4-16,0 1 9 15,6 1 6-15,-2 0-9 16,-2 2-15-16,-4 0-2 16,-13 2-5-16,-13 0 1 15,-14 2-1-15,-14 0-3 16,-9 0-5-16,-9 0-19 15,-2 0-23-15,-1 0-30 16,2 0-19-16,8-2-67 16</inkml:trace>
  <inkml:trace contextRef="#ctx0" brushRef="#br0" timeOffset="142765.82">30371 17809 231 0,'0'0'106'0,"0"0"-104"16,0 0 1-16,0 0 64 15,0 0-13-15,0 0-2 0,-3 0 0 16,3-4 3-16,9-2-11 16,15-2-29-16,13-3-9 15,18-5 4-15,14 2 8 16,15 3-7-16,4-1-10 15,0 2-1-15,-4 2-3 16,-9 0 1-16,-8 0-3 16,-7 2-17-16,-12-1-20 15,-11 2-18-15,-9 1-35 16,-8 3-32-16,-5-2-15 16,-3 3-56-16</inkml:trace>
  <inkml:trace contextRef="#ctx0" brushRef="#br0" timeOffset="143053.05">31743 17988 204 0,'0'0'67'0,"0"0"-64"15,124-43 32-15,-73 29 64 16,3 4-31-16,-5 1-12 16,-2-1-2-16,2 3-9 15,-4-1-7-15,2 1-19 16,1 0-10-16,0 2-6 16,-3-1-1-16,-1 3-1 15,-5-2-1-15,-2 1 0 0,0 0 0 16,-8 1-1-1,-2 2-5-15,-8 1-4 0,-7 0-3 16,-3 0-12-16,-5 0-20 16,-2 0-30-16,-2-2-39 15,0-5-68-15</inkml:trace>
  <inkml:trace contextRef="#ctx0" brushRef="#br0" timeOffset="146548.78">25688 15814 17 0,'0'0'25'0,"0"0"-10"16,0 0 26-16,0 0 4 16,0 0-8-16,0 0-12 15,0 0-5-15,0-18-7 16,0 18-7-16,9 10-3 16,9 15 17-16,7 13 37 15,5 9-26-15,1 6-10 16,7 2-7-16,-1-4 0 15,0-8-1-15,2-9-1 16,-5-7 8-16,-3-9-7 16,-4-6-8-16,-9-4-4 15,-4-6 3-15,-8-2-2 0,-5 0-1 16,-1 0 6 0,0 0 7-16,0 0-1 0,-3-15 5 15,-12-15-18-15,0-11-7 16,-2-8-5-16,0-4 12 15,4 2-7-15,1 11 2 16,4 11 5-16,4 14 0 16,-2 11 0-16,1 4 0 15,-1 0-5-15,-11 14-7 16,-13 27 9-16,-14 16 3 16,-12 12 3-16,-7 0 3 15,-1-6-5-15,6-6 0 0,4-7-1 16,9-6 0-16,9-6-14 15,9-7-45-15,8-8-88 16,9-10-120-16</inkml:trace>
  <inkml:trace contextRef="#ctx0" brushRef="#br0" timeOffset="150262.03">27032 15012 0 0,'0'0'62'15,"0"0"-62"-15,0 0 0 16,0 0 7-16,0 0 43 15,0 0-15-15,0 0-15 16,-18-8-3-16,18 8 14 16,0 0 2-16,0 0-7 15,0 0-2-15,0 0-3 16,0 0 3-16,0 0 5 16,0 0-11-16,0-2 0 0,0-1-1 15,5-3 10 1,12-5 0-16,9-9-13 0,10-5 1 15,6-4-9-15,5-5 5 16,4 0-7-16,3 1-1 16,-1 0-2-16,-5 2 0 15,-5 3-1-15,-11 4 3 16,-10 10 0-16,-10 3 5 16,-7 10-1-16,-5 1 1 15,0 0 2-15,0 0-4 16,0 0-6-16,0 15-9 15,0 21 9-15,-8 27 9 16,-3 21 7-16,0 14 2 16,0-2-16-16,2-13 8 0,3-13-7 15,2-17-2-15,1-7 6 16,1-11-1-16,-1-10 0 16,2-5-5-16,-1-8-1 15,2-6 0-15,0-4-7 16,0-2-12-16,0 0-29 15,0 0-32-15,0-4 2 16,6-22-15-16,15-12-94 16</inkml:trace>
  <inkml:trace contextRef="#ctx0" brushRef="#br0" timeOffset="150559.28">27588 15111 60 0,'0'0'58'0,"0"0"-28"16,0 0 4-16,0 0 27 15,0 0-15-15,36 78-15 16,-12-51-5-16,9-5-13 16,7-3 3-16,8-8 16 15,9-8-6-15,-2-3-6 16,5-3-3-16,1-18-6 16,-7-6-5-16,-9-3-1 15,-14-3-2-15,-13-8 8 16,-17-10 7-16,-1-12 4 15,-25-6-17-15,-13 2-2 16,-7 9 1-16,-5 16 3 0,-4 15-4 16,-1 15-3-1,1 8-1-15,1 4-5 0,0 6-3 16,5 13-18-16,5 10-16 16,8 1-19-16,12 4-49 15,13 1-20-15</inkml:trace>
  <inkml:trace contextRef="#ctx0" brushRef="#br0" timeOffset="151153.8">27253 15788 249 0,'0'0'71'0,"0"0"-71"15,0 0-5-15,0 0 5 16,0 0 48-16,103-57 10 16,-49 28-23-16,10-1-3 15,8-5 7-15,8-1 3 16,5-1-17-16,0 0-8 15,-3-3-3-15,-3 1-2 16,-7 4-5-16,-10 6-7 16,-11 6 0-16,-17 10-2 15,-11 3-6-15,-14 9-8 16,-9 1-19-16,0 0-28 16,-3 0-11-16,-26 11-14 15,-11 12-2-15,-17 13-8 0,-8 7-8 16,-10 6 42-16</inkml:trace>
  <inkml:trace contextRef="#ctx0" brushRef="#br0" timeOffset="151456.34">27529 15830 6 0,'0'0'39'0,"0"0"7"16,0 0 4-16,0 0 15 15,0 0-16-15,0 0 8 16,46 13 25-16,0-19-4 15,15-10-18-15,16-7-12 16,6-3-14-16,5-3-7 0,-3 2-4 16,-7 4-7-16,-12 3-15 15,-14 7-1-15,-19 5-11 16,-16 5-14-16,-14 3-17 16,-3 0-42-16,-14 0-26 15,-30 16-6-15,-23 9-116 16</inkml:trace>
  <inkml:trace contextRef="#ctx0" brushRef="#br0" timeOffset="155349.59">26259 16418 3 0,'0'0'48'0,"0"0"-20"16,0 0-15-16,0 0 5 16,0 0 14-16,0 0 6 0,17-10 2 15,-17 10 1 1,0 0-6-16,0 0 3 0,0 0-7 15,-2-3 2-15,-5-1-15 16,-2 0-2-16,-6 0-3 16,0-2 2-16,-4 2 6 15,-1 1-11-15,1-1-1 16,-7 1 6-16,0 0-2 16,-9 0-7-16,-4 3-2 15,-1 0 4-15,-2 0-1 16,0 0-1-16,1 0 5 15,-1 0 1-15,0 6-4 0,-1 1 4 16,3 1-3 0,2 2-6-16,4 0 3 0,-2 3-1 15,5-1 0-15,0 6-1 16,-1-1-1-16,4 5 3 16,1 2-1-16,-1-1 0 15,-2 7-2-15,0 1 0 16,-1 7-2-16,-1 3 5 15,2 4 0-15,1 0-6 16,2 0 3-16,2-1 0 16,2 1 1-16,4-6 3 15,-1 1 5-15,7-3-7 16,0 0 1-16,2 2-2 16,3 1 3-16,1 4-5 15,3 3 0-15,1 2 5 0,1 1-4 16,2 0-2-16,0 4 6 15,0-1-5-15,0 0 4 16,9-5-4-16,3-5-1 16,2-3-1-16,0-7 1 15,3-4 0-15,2 1 1 16,1-5 0-16,2 0 1 16,3-2 3-16,2 0-1 15,1-1 0-15,4 1-1 16,-1-1-4-16,3 4 4 15,-1-1-2-15,2 3 0 16,2-2-1-16,3 1-1 0,4-5 3 16,6 3-2-1,4-6 2-15,1 0-2 0,-3-4 3 16,-5-3-2-16,-4-2-2 16,-4-6 2-16,-3-1-1 15,4-3 2-15,-2 0-1 16,4 0 2-16,4-1 0 15,2-8 1-15,3 0-5 16,3-5 1-16,0-3 2 16,1-2-3-16,1 0 0 15,1-3 0-15,-2 0 0 16,-1-2 1-16,0-2 0 16,-4 0 0-16,-2-4 0 0,0 3 0 15,-5-7 1 1,3 2 1-16,-1-2-2 0,0-1 2 15,-3-5-3-15,-6-2 3 16,-5-2-2-16,-4-4 1 16,-4 0-2-16,-3-1 2 15,-4-4-1-15,-2 3-1 16,-1-2 1-16,-4-4-1 16,-1-1 0-16,-4-1 0 15,-3 1 2-15,-1 4 1 16,0 4-3-16,-13 4 3 15,-9-1-3-15,-4 0 8 16,-2 2-2-16,-6 2-2 16,-6 2 2-16,-2 3-1 0,-7 3 7 15,1-1-12-15,-3 1-3 16,3 1 3-16,-3 3-2 16,-4 1 2-16,-3 0-1 15,0 5-2-15,-1 3 3 16,1 5 0-16,2 3-3 15,1 6 3-15,3 3-3 16,2 4 1-16,3 0-3 16,3 0 3-16,-2 3-3 15,4 8 0-15,-2 5 3 16,3 0-4-16,4-1 6 16,2 1-2-16,6-3 2 15,5-1 0-15,3-4 0 0,7-2-1 16,5 0-1-16,1 0-1 15,3-1 0-15,1 1-4 16,-1 1 1-16,1 0-1 16,-1-1 3-16,-1 3 0 15,0-2 4-15,2-1-1 16,1-1-1-16,0-2 2 16,3-3 0-16,0 2-1 15,0-2 0-15,0 0-3 16,0 0 0-16,0 0-3 15,0 0 6-15,0 0-1 16,0 0-2-16,0 0 3 0,0 0 1 16,0 0-1-16,0 0 0 15,0 0-2-15,0 0 2 16,0 0-2-16,0 0 1 16,0 0-3-16,0 0 0 15,0 0-3-15,0 0-3 16,0 0-8-16,-2 0 0 15,1 0 0-15,1 0 4 16,0 0-1-16,0 0-5 16,0 0-5-16,0 0-2 15,0 0 0-15,0 0-10 16,-3 0-16-16,3 0-32 16,-2 0-14-16,2 0-25 0</inkml:trace>
  <inkml:trace contextRef="#ctx0" brushRef="#br0" timeOffset="156488.89">25888 18186 19 0,'0'0'32'0,"0"0"16"16,0 0-4-16,0 0-9 15,0 0 3-15,0 0-4 16,0 0-3-16,0 0-4 15,0 0-4-15,0 0-5 16,0 0-3-16,0 7-7 16,-4 12 4-16,-7 14 10 0,-4 7 1 15,-3 8-2-15,-3 4-3 16,0 3-1-16,-3-1-7 16,2-2 1-16,2-3-1 15,1-2-2-15,4-5 6 16,5-1-3-16,1-4-2 15,3-5-1-15,-1-6-7 16,2-4 0-16,4-1 1 16,-1-7 2-16,1-1-3 15,1-1-1-15,0-2 0 16,-2-3 0-16,1-3 1 16,-1-3-1-16,2 1 1 15,0-2-1-15,0 0 0 0,0 0-2 16,0 0-3-16,0 0-6 15,0 0-23-15,0-2-21 16,6-16-24-16,13-18-7 16,1-15-81-16</inkml:trace>
  <inkml:trace contextRef="#ctx0" brushRef="#br0" timeOffset="157084.66">25467 18444 50 0,'0'0'1'16,"0"0"1"-16,0 0-2 15,0 0 42-15,0 0 12 16,46-79-21-16,-25 56-2 16,4-5 3-16,10-10-2 15,7 0-11-15,7 2-7 16,3 1 5-16,-6 7-1 16,-4 6-13-16,-9 9-4 0,-11 2-2 15,-5 8 1-15,-7 0 0 16,-5 3 14-16,-2 0 17 15,1 0-10-15,0 0-3 16,2 9 2-16,5 7 2 16,2 5-9-16,1 5-1 15,5 4 5-15,1-1-14 16,1 1-2-16,-1-3 5 16,-2-6-6-16,0-3-2 15,-4-3 1-15,-1-2-8 16,-4-4-13-16,0-4-30 15,0 0-30-15,-3-4-20 16,-2-1-37-16</inkml:trace>
  <inkml:trace contextRef="#ctx0" brushRef="#br0" timeOffset="169066.08">2358 16873 135 0,'0'0'45'15,"0"0"-45"-15,0 0 0 16,0 0 12-16,0 0 26 16,0 0-8-16,0 0-11 15,-41-25-4-15,41 25-1 16,0-3 4-16,0 2-6 16,-2-1-5-16,-2-4-3 0,-4-1-4 15,-2-2 4-15,-2 0 12 16,-2-1-3-16,-2 1 8 15,1 0-2-15,-1 2-7 16,-1-1 1-16,1 2 7 16,-5-1-11-16,6 1-4 15,-6 4 0-15,-1-2 0 16,-2 4-3-16,-3 0 0 16,0 0 1-16,-3 8-2 15,-4 6 1-15,-2 4 0 16,-7 7 2-16,4 4-3 15,-3 8 4-15,4 4 2 16,5 5 15-16,9 2-5 0,6 2-7 16,12-1-9-16,6-3 4 15,0-6-4-15,3-5 0 16,14-12-1-16,2-7 2 16,0-4-1-16,1-5 2 15,5-6 1-15,3-1 1 16,10 0 3-16,8-15 2 15,-1-9-5-15,1-7-3 16,-7-6-2-16,-5 1-3 16,-6-1-2-16,-7 2 2 15,-6 8 3-15,-9 7 0 16,-3 7 4-16,-3 8 4 0,0 5 5 16,0 0-1-1,0 0-9-15,0 0-3 0,0 15-2 16,0 21-8-16,0 28 10 15,0 14 16-15,0 9-1 16,3-2-7-16,3-13-7 16,3-11-1-16,-3-16 0 15,-3-9 1-15,3-11-1 16,-5-7 0-16,1-6-3 16,1-6-19-16,0-3-28 15,-2 0-49-15,4-3-43 16,-2-6-33-16</inkml:trace>
  <inkml:trace contextRef="#ctx0" brushRef="#br0" timeOffset="169366.26">2381 17348 296 0,'0'0'29'0,"0"0"-29"15,0 85-14-15,16-49 14 16,9 0 23-16,7-3 1 16,5-7-10-16,5-9-14 15,7-9 4-15,5-8 3 16,0-10-2-16,-2-18 1 16,-6-7 0-16,-13-5-5 0,-15 1-1 15,-15-5 8-15,-3-4 11 16,-25 1 0-16,-16 4-1 15,-7 7 0-15,-7 11-2 16,-3 10-14-16,3 9 0 16,-3 6-2-16,5 0-5 15,6 7-14-15,8 11-30 16,9 1-42-16,11 5-29 16</inkml:trace>
  <inkml:trace contextRef="#ctx0" brushRef="#br0" timeOffset="171095.33">5193 16956 16 0,'0'0'187'15,"0"0"-167"-15,0 0-20 0,0 0 0 16,37-83 26 0,-37 68 27-16,0 1 11 0,-3 1-20 15,-22-2-11-15,-6 4 13 16,-10 4-37-16,-9 7-6 15,-7 0-1-15,2 4 3 16,7 16 6-16,5 3 24 16,13 6-13-16,10 3-12 15,12 2-10-15,8 6-1 16,10 0-3-16,24 6 4 16,10 1 0-16,9 2 0 15,4-3 0-15,-5-3-4 16,-7-4-1-16,-11-6-11 15,-14-5 0-15,-13-3 8 16,-7-2 8-16,-3 1 2 0,-22 4 8 16,-11 1 1-16,-3 0-3 15,-1-8-1-15,3-7 2 16,8-7 2-16,8-7 12 16,5 0-4-16,7-15 2 15,6-12-21-15,3-9 0 16,0-7-9-16,20-4 4 15,11-5-10-15,12-5-29 16,5-2-38-16,10-1-48 16,5 0-50-16</inkml:trace>
  <inkml:trace contextRef="#ctx0" brushRef="#br0" timeOffset="171153.18">5578 16922 423 0,'0'0'57'16,"0"0"-57"-16,0 0-26 16,-40 80 26-16,40-36 11 15,10 12 12-15,11 9-13 16,10 5-9-16,4-3 0 16,-1-12-1-16,-1-5 1 15,-11-10 0-15,-11-6-1 16,-11-5 3-16,0-7 0 15,-9-2 1-15,-20-3 19 0,-8 1 1 16,-6 1-22-16,-5-7-2 16,0-5-10-16,2-5-30 15,3-2-45-15,4-9-75 16</inkml:trace>
  <inkml:trace contextRef="#ctx0" brushRef="#br0" timeOffset="171396.53">5921 16954 462 0,'0'0'89'16,"94"-62"-89"-16,-21 31 0 16,8-3 0-16,1 6 23 0,-9 5-20 15,-16 6-3-15,-13 6-8 16,-14 5-7-16,-15 2-17 15,-7 4-15-15,-8 0-34 16,0 0-36-16,-30 9-55 16</inkml:trace>
  <inkml:trace contextRef="#ctx0" brushRef="#br0" timeOffset="172567.79">4259 18043 261 0,'0'0'12'0,"0"0"-12"16,0 0-15-16,0 0 15 16,126-29 55-16,-67 13-2 15,11-2-2-15,9 2-16 16,12 0-7-16,8-1-10 15,14 1-13-15,2-2-3 16,-3 1-2-16,-3 1 0 16,-11 6 0-16,-13-1 0 15,-19 7 0-15,-17 4-2 16,-19 0-6-16,-18 0-20 0,-12 0-22 16,-11 0-15-1,-33 11 18-15,-28 7-109 0</inkml:trace>
  <inkml:trace contextRef="#ctx0" brushRef="#br0" timeOffset="172628.66">4492 18210 295 0,'0'0'103'16,"0"0"-103"-16,0 0-54 15,119-4 54-15,-38-9 9 16,13-4 17-16,15-5-8 15,4 1-18-15,2-2 0 0,-3 0-8 16,-11-1-4 0,-16 3-25-16,-25 3-21 0,-24-1-39 15</inkml:trace>
  <inkml:trace contextRef="#ctx0" brushRef="#br0" timeOffset="173435.02">2024 18173 217 0,'0'0'111'15,"0"0"-111"-15,0 0-2 0,0 0 2 16,106 3 33-16,-46-10 16 16,7-7-23-16,6-4-15 15,-1-2-7-15,-4-1-4 16,-5-3-4-16,-8-3-15 16,-7 2-42-16,-14-5-42 15,-11-4-81-15</inkml:trace>
  <inkml:trace contextRef="#ctx0" brushRef="#br0" timeOffset="174301.27">1666 16187 184 0,'0'0'49'0,"0"0"-49"16,0 0 2-16,0 0 4 15,82-19 36-15,-40 28 1 16,16 19 1-16,9 18-18 16,9 16 8-16,-1 9-16 15,-2 3-13-15,-3-9-4 16,-10-14 3-16,-8-11-3 16,-12-11 1-16,-10-11-2 15,-13-11 2-15,-8-4 0 16,-4-3 1-16,-3 0 4 15,-2 0 3-15,0-9 5 0,0-20-8 16,-5-14-7 0,-11-10-9-16,-6-3-6 0,-6 0 1 15,-7 7 11-15,1 9 2 16,-2 15 1-16,0 16 5 16,0 9-2-16,-5 21-3 15,-10 24 0-15,-12 23-1 16,-10 17 2-16,-6 10-2 15,3-1-2-15,12-5-20 16,10-11-92-16,11-15-53 16</inkml:trace>
  <inkml:trace contextRef="#ctx0" brushRef="#br0" timeOffset="189315.58">14549 8669 129 0,'0'0'3'0,"0"0"0"15,0 0-2 1,0 0 29-16,0 0 8 0,0 0-25 16,0 0 1-16,-39-25 0 15,39 25 3-15,0 0 0 16,0 0-7-16,0 3-10 15,2 18 0-15,8 12 24 16,-1 15 1-16,3 4 1 16,1 9-9-16,-2-1-11 15,1 0-3-15,0-5 5 16,-3-10 14-16,-2-8-12 16,3-15 0-16,-4-12-3 15,2-7 1-15,1-3 18 0,12-13 11 16,15-34 25-1,19-29-19-15,20-25-24 0,14-19-17 16,7-9 3-16,5 1 9 16,-1 2 4-16,-2 8-12 15,-5 13-4-15,-5 15-1 16,-13 25-1-16,-9 22 0 16,-13 17-6-16,-16 15 2 15,-14 7-3-15,-9 4-11 16,-3 0-10-16,-2 2 1 15,0 10 9-15,-2-1 5 16,-2 1-5-16,-1 0-25 0,-1 0-9 16,2 1-16-1,0-4-46-15,-2-6-91 0</inkml:trace>
  <inkml:trace contextRef="#ctx0" brushRef="#br0" timeOffset="192587.17">17267 8742 78 0,'0'0'22'0,"0"0"-22"15,0 0-26-15,0 0 8 16,0 0 7-16,0 0 11 16,0 0 6-16,-1 4 21 0,1-3 12 15,0-1-13-15,0 0-1 16,0 0 12-16,0 0 5 15,0 0-2-15,0 0 1 16,0 0 6-16,4-3-1 16,5-11-27-16,6-7-19 15,3-5-1-15,6 1 1 16,1-1 2-16,6-2 4 16,5-2-4-16,8-3-3 15,5-2 2-15,4 1 2 16,2 5-1-16,0 2-2 15,1 2 6-15,-1 2 0 16,0 4-6-16,0-2 8 0,3 3-2 16,4 1-4-16,13 0-1 15,2 4 2-15,7 0-1 16,2 1-2-16,1 2 0 16,0 1 0-16,2 6 0 15,-4 0 1-15,0 3 1 16,-7 0-1-16,-5 11-1 15,-6 3 0-15,-9 1 3 16,-8 4-3-16,-7-1 0 16,-5 2 4-16,-2-2 0 15,-1 3-4-15,-4-4 2 16,-3 3-2-16,1-2 1 0,-4 0-1 16,-1-1 1-1,-5 1-2-15,1-3 1 0,-1 1 0 16,-3-3 2-16,1 2-1 15,-2-5-1-15,1 1 2 16,-2-4-2-16,-5-2 2 16,-2-3 0-16,-3-2 1 15,-2 0 0-15,-1 0 3 16,-1 0 5-16,0 0 7 16,0 0 6-16,0 0-2 15,0-4 3-15,-1-19-14 16,-10-14-11-16,-6-7-11 15,-6-3 1-15,1 4 4 0,-8 6 2 16,3 6 0 0,3 2 3-16,2 6 0 0,5 7 1 15,3 2-12-15,6 8 4 16,4 3 8-16,2 3-1 16,2 0-5-16,0 0-7 15,0 0-6-15,0 17-9 16,0 13 23-16,2 9 5 15,8 9-1-15,5 5 2 16,0 0-1-16,3 1 0 16,-5-6 0-16,-1-6 0 15,-3-8-1-15,-6-6 1 16,-1-8 1-16,-2-5-1 0,0-1 0 16,-10-2 2-16,-15 2-2 15,-14-1-5 1,-16 1-47-16,-19-5-68 0,-17-7-66 15</inkml:trace>
  <inkml:trace contextRef="#ctx0" brushRef="#br0" timeOffset="-169210.52">23174 16339 5 0,'0'0'5'0,"0"0"1"15,0 0 33-15,0 0 13 16,0 0-3-16,0 0-7 15,-20-16 2-15,20 16-3 16,0 0 1-16,0 0-4 16,0 0-7-16,0 0-9 15,-3 0-5-15,-8 13 3 16,-7 16 9-16,-6 11 17 16,-4 13-8-16,-1 6-3 15,2 7-13-15,2 7 4 16,5 7 3-16,1 2 2 15,4-1-1-15,2-1-9 16,2-5-3-16,4-4-3 16,0-4-12-16,-1-1 37 15,0-6-11-15,-1-1-11 0,-2-2 0 16,2-4-4-16,1-2 0 16,-2-4-1-16,2-6-4 15,2-3-3-15,0-7-2 16,0-3 6-16,-1-2-2 15,3-1-5-15,-1-2 1 16,0-3-1-16,2-4-2 16,0 1-1-16,2-3 0 15,-1-2 0-15,2-4 0 16,0 0-1-16,-1-3 1 16,1 0-2-16,0 1 1 15,0-3 1-15,0-2 0 0,0 2-1 16,0-3-1-16,0 0-1 15,0 0-2-15,0 0 2 16,10 4 3-16,7 0-4 16,8 2 4-16,11-4-1 15,9 2 1-15,13-2 0 16,17 2-1-16,13 0-1 16,15-4-1-16,8 1-12 15,4 1-2-15,1-2-5 16,0 1 1-16,-5 2-2 15,-7 0 3-15,-7 0-1 16,-12 0 13-16,-15 0-9 16,-15 0-8-16,-15 0-25 15,-19 1-36-15,-11-4-31 16,-10 0-39-16,-16-19-75 0</inkml:trace>
  <inkml:trace contextRef="#ctx0" brushRef="#br0" timeOffset="-165282.4">23073 16009 95 0,'0'0'0'0,"0"0"-15"16,0 0 13-16,0 0 2 0,0 0 52 16,0 0-7-16,0 0-17 15,0 0-6-15,6 0-2 16,8 0-8-16,12 0 1 15,9 0 5-15,9-7 3 16,11-3-7-16,6-1 5 16,5 3-4-16,11-4 6 15,7 2 1-15,10 2 6 16,12-2-3-16,4 0-6 16,8-2 5-16,3 5-4 15,7-4-8-15,9 4 0 16,2-2-7-16,8 0-5 15,-1-1 3-15,0 0 0 16,-3 2 0-16,-1 2-2 16,-5-1-1-16,2 3 1 0,-3-3 2 15,-2 3 0-15,2-2-3 16,-5 4 5-16,-1-4-3 16,1-1 4-16,-3 4-2 15,-2 1-1-15,-1-1 1 16,0 1 5-16,1 1-5 15,-1 1 3-15,2-1-4 16,2-1-2-16,-3-1 0 16,1 1 1-16,-2 1-2 15,-4-2 1-15,-3 3 0 16,0 0-1-16,-2 0 1 16,-3 0-1-16,-2 0 1 0,-1 0-1 15,2 0 0-15,0 0 1 16,4 0 4-16,5 0 4 15,-1 4 0-15,-3 0-2 16,-3 0-2-16,-2 2 2 16,-6-1-2-16,-4 0-3 15,-3 1 0-15,-2-3-1 16,2 0 0-16,2 1-1 16,-1 0 1-16,1 1-1 15,0 1-1-15,-3-2 1 0,-4 0-1 16,-3 2 2-1,1-4-1-15,-2 2 0 0,-3-4 0 16,0 0-1-16,0 0 1 16,4 0 0-1,1-6 0-15,1-1 0 0,-4 2-1 16,-1-1-2-16,-4 3 2 16,-2 1 1-16,-5-1 0 15,-3 3-1-15,1 0 0 16,0 0-2-16,-3-1 1 15,-6-2-1-15,-8 0 1 16,-4 0 2-16,-1 0 0 16,1-1 2-16,1 0-1 15,0 3 0-15,-2-1-1 16,-4 1 0-16,-1-1-1 0,-5 2 1 16,0 0-1-1,-3 0 1-15,-4 0 1 0,-4 0-1 16,-6 0-3-16,-8 0 1 15,-4 5 0-15,-4 0-1 16,2-1 3-16,0 0 0 16,3 4 0-16,0 1 0 15,3 1 0-15,-3 0 2 16,0-1-4-16,-2 4 2 16,-4-1 0-16,3 10-4 15,-5 6 0-15,-3 7 2 16,-4 12 0-16,0 5-1 15,0 5 1-15,-8 0 2 0,2 2 2 16,1 3-2-16,-2 1 0 16,0 3 1-16,1-4-1 15,0 2 3-15,-2-7-3 16,-1 2 0-16,-6 4 0 16,-7 0 0-16,-3-1-1 15,-2 1 1-15,0-7 1 16,3 1 2-16,2 2-3 15,2-1 3-15,4-8 4 16,3-5 15-16,5-4-13 16,0 0-3-16,2 1 3 15,-1 3-2-15,-2 5 2 0,-1 4-5 16,-4-2 0 0,1-2-1-16,-2-3-2 0,1-4-1 15,1-1 0 1,-2-3 1-16,3-3-1 0,2-5 2 15,2-8 0-15,1-5 0 16,1-4-1-16,-3-4-1 16,0 0 0-16,-5-2-1 15,-6 1 1-15,-7-2 1 16,-6-1-1-16,-6-1-1 16,-2 1-4-16,-1 1 4 15,-2 0 1-15,-2 1 7 16,-2-1-3-16,-1 2 6 15,-6-2 2-15,-5 0 7 16,-2 0-14-16,-9-1 3 0,4-1-7 16,-6 1-1-16,0 2 0 15,-6-1 0-15,-5 2 0 16,-5 0 2-16,-7 3-2 16,-2 1 0-16,-5 8 1 15,-3 3-1-15,-7 2-1 16,-3 3 1-16,2-4 1 15,1-4 0-15,5-4-1 16,7-5-1-16,1-4 0 16,4-1-3-16,8-2 0 0,5 0 2 15,2 1 4 1,1-4-2-16,-2 1 0 0,-2-3 3 16,-6 0-2-16,-9 0 1 15,-3-5-2-15,-4-9 0 16,3 1 0-16,8-3 0 15,1 2 2-15,7-3-1 16,5 5-1-16,0-8 1 16,0 4 0-16,1-1 1 15,1 0 0-15,-2 0 0 16,-6 2-2-16,-3-3 1 16,0 5-2-16,1-3-1 15,4 2 1-15,5 2-2 16,5-2-2-16,1 4 2 15,4 0 2-15,2 3 1 0,0 2 0 16,1 4 0-16,-2 1 2 16,-2 0 3-1,0 0 0-15,-3 1-1 0,0 8-2 16,-3-5-2-16,5 2 2 16,4-3-2-16,8 0-1 15,5-2 1-15,-1 2 0 16,0 0 0-16,-2-3-1 15,-1 4 2-15,-1-3-1 16,3 0 0-16,0 3 0 16,1-3 0-16,0 2-1 15,-3-3 1-15,2 1-1 16,2-1 1-16,-1 0 0 16,0 0 0-16,3 0 1 0,-4 0-1 15,-2 0 1-15,-1 0 0 16,2 0-1-16,-3 0-1 15,4 0 1-15,-1-1 0 16,-7-3 0-16,0-2 1 16,-2-1-1-16,-5 2-2 15,-1 0 2-15,-1-2 1 16,0 4 0-16,-3-1-2 16,4 0 1-16,0 3 0 15,5 0 0-15,3 1 2 0,2-3 0 16,1 2-2-1,3 1 0-15,5 0 0 16,4 0 0-16,7 0 0 0,2 0 0 16,4 4-2-16,4 2 1 15,1-1 0-15,5 1 1 16,1 0 0-16,0 1-2 16,0 0 2-16,1-1-1 15,-3 2 1-15,0 0 0 16,-1 1 1-16,1-1-1 15,5 2 0-15,0-4 0 16,4-1 0-16,3 0 0 16,4-1 0-16,4-3 1 15,4 0-1-15,2 1 1 16,2-2-1-16,1 0 0 0,0 0 0 16,0 0 0-16,0 0-1 15,0 0 1-15,0 0 0 16,0 0 0-16,0 0-1 15,0 0 1-15,0 0-4 16,0 0 2-16,0 0-1 16,0 0-7-16,0 0-5 15,0 0-9-15,0 0-13 16,0 0-20-16,-2 0-3 16,0 0-15-16,-4 0-17 15,-5 0-51-15</inkml:trace>
  <inkml:trace contextRef="#ctx0" brushRef="#br1" timeOffset="-133804.65">30553 15257 213 0,'0'0'106'0,"0"0"-105"16,0 0 7-16,0 0-8 16,0 0 74-16,0 0-18 15,0 1-31-15,0-1 5 16,0 0 9-16,0 0-5 16,0 0-4-16,0 0 9 15,0 0-6-15,0 0 4 16,0 0 5-16,0-1 2 15,0-7-4-15,-1-4-7 16,1-5-10-16,0-4-4 16,0-9-12-16,0-2 0 0,6-5-1 15,10-2-5-15,1 0 2 16,2 7-3-16,-4 7-1 16,-4 11 1-16,-6 6 2 15,-3 8-1-15,-2 0 1 16,0 0 0-16,0 0-2 15,0 0-4-15,0 0-3 16,4 9-1-16,9 5 1 16,7 6 7-16,8 2 0 15,7-1 0-15,6-7 0 16,3-10 0-16,6-4 2 16,3-6-2-16,0-19 4 15,-2-7-4-15,-9-1-8 0,-11-2 1 16,-13 6 7-1,-12 5 4-15,-6 7-2 0,0 7 2 16,0 7 8-16,0 3 4 16,0 0-7-16,-3 0-5 15,-3 11-4-15,-6 24 0 16,0 27 0-16,-1 28 3 16,7 13 3-16,6-1-6 15,0-12 2-15,0-19-1 16,0-14 6-16,0-9 3 15,0-9-4-15,0-7 1 16,0-9-4-16,0-11-3 16,0-5 0-16,0-4-3 15,0-2-1-15,0-1-12 0,0 0-10 16,0 0-11-16,0 0-22 16,0 0-32-16,3-3-55 15,1-16-20-15,5-16-22 16</inkml:trace>
  <inkml:trace contextRef="#ctx0" brushRef="#br1" timeOffset="-132306.82">31560 14747 119 0,'0'0'106'15,"0"0"-106"-15,0 0 4 16,0 0-3-16,0 0 39 16,0 0-1-16,0 0-8 15,-2-3-1-15,-5 3 3 0,-5 0-7 16,-10 8-20-1,-6 10 0-15,-4 3 3 0,3 2 7 16,6-3 20-16,5 0 0 16,9-8-14-16,6 2-12 15,3-1-7-15,0 3-3 16,17 6-1-16,11 3 1 16,9 5 2-16,8 3 0 15,0 3-1-15,1 0 4 16,-6 0 1-16,-5-6 1 15,-9-3 7-15,-6-3 0 16,-10-3 1-16,-2 2 17 0,-5-2 4 16,-3-1-1-1,0 2 7-15,0-3-16 0,-3 1-10 16,-8 0-5-16,-2-1-3 16,-5 1-2-16,-1 1-4 15,-1-1-2-15,-2-4-1 16,3-2-10-16,0-5-8 15,3-5-11-15,4-4-22 16,3 0-18-16,0 0-13 16,2-24-23-16,2-16-73 15,1-14-67-15</inkml:trace>
  <inkml:trace contextRef="#ctx0" brushRef="#br1" timeOffset="-132024.57">31702 14754 333 0,'0'0'0'15,"0"0"-37"-15,0 0 37 16,121-53 64-16,-69 33-4 16,6-1-27-16,2-3-5 0,-2 2 9 15,-4 1-4-15,-7 3-15 16,-8 2-11-16,-12 6-7 16,-12 4 1-16,-9 3-1 15,-6 2 3-15,0-1-3 16,0 1-7-16,-13 1-50 15,-10 0-45-15,-10 0-11 16,-5 0-8-16,0 4-59 16</inkml:trace>
  <inkml:trace contextRef="#ctx0" brushRef="#br1" timeOffset="-130268.18">31925 14290 328 0,'0'0'0'0,"0"0"-46"15,-86-18-4-15,59 18 50 16,-1 0 49-16,-9 0-35 16,-6 0-9-16,-1 0 9 15,-5 4 24-15,-2 6-5 0,-7 4-26 16,-5 0-2-1,-1 3 0-15,-3 3 12 0,0 0 7 16,3 2-4-16,3 1 10 16,5 2 3-16,4 2-4 15,1 1-10-15,8-2-10 16,2 4 1-16,5-3 0 16,0 2 1-16,3-3-4 15,-1 2-1-15,1-1 1 16,-2 2 7-16,1 1 2 15,-3 2 0-15,1 0-3 16,2-3 0-16,4 2-5 16,5-1 5-16,3-3 5 15,5 3-6-15,0 1-5 0,5 1-2 16,3 3-3-16,2-2-1 16,1 6 2-16,3-3-1 15,3 3 2-15,0-2 2 16,0-1 0-16,0-1 2 15,6 1-1-15,6 3-1 16,0 1 10-16,6-1-4 16,-3 0 1-16,3-4-2 15,2-1-5-15,3 1 1 16,5-1 5-16,5 2-3 16,4-3 8-16,0 1-13 15,2 0 1-15,0 0-3 16,1-1-2-16,4 0 1 0,5-1 0 15,6-1-1-15,7-3 3 16,0-4 3-16,1-7-6 16,-5-3 1-16,0-3 0 15,-4-5 0-15,-2-1 2 16,-1-4-1-16,1-1 3 16,2 0 1-16,-5 0 0 15,2-6 3-15,-2-6-7 16,-3-1 8-16,5-1-8 15,-2-3 0-15,-1 3-2 16,-2-4 0-16,-3 3-2 16,-4-1 4-16,-3-2-4 0,-2 1 4 15,3-3-2-15,-1-2 2 16,5-4-1-16,1-2-1 16,5-4-1-16,0 0 1 15,0-4 2-15,-3 1-2 16,-1 0 1-16,-5-1-1 15,-2-1 0-15,-1-2 0 16,-4-2-1-16,-1-5 0 16,-5 1-2-16,-1-2 1 15,-2-2-2-15,-4-1 3 16,-3-9-1-16,-4-1-4 16,-10-7-5-16,-1 0 0 15,0-4 2-15,-24 1-3 0,-8 2-9 16,-9 5 9-16,-11 7 4 15,-9 9 6-15,-9 6-3 16,-12 5 2-16,-5 7-8 16,-4 7 8-16,-4 3-2 15,5 7-10-15,5 3-1 16,9 2-2-16,15 4 3 16,14 2-25-16,11-1-33 15,13 2-25-15,8-2-15 16,11-4-9-16,4-4-42 15</inkml:trace>
  <inkml:trace contextRef="#ctx0" brushRef="#br1" timeOffset="-129107.91">31721 13264 48 0,'0'0'57'16,"0"0"-18"-16,0 0 8 16,0 0 3-16,0 0 2 15,0 0-6-15,0 0-16 16,-1-6-4-16,1 6-6 16,0 0-11-16,0 0-7 15,0 20-1-15,0 16 9 16,0 14 32-16,0 14-15 15,3 4 2-15,-2 1-18 0,-1-1 10 16,0-2 9-16,0-3-13 16,0-3 3-16,0-5 12 15,0-8-19-15,0-9 2 16,0-11-2-16,0-11-4 16,0-9-8-16,0-4 0 15,0-3 3-15,0 0 3 16,0 0 4-16,0-1 2 15,0-22 19-15,0-14-11 16,0-15-21-16,0-11 0 16,0-8-1-16,0-10 1 15,3-3-4-15,9-5-1 0,6 0-7 16,9 4 4-16,6 5-4 16,9 9 2-16,5 14 1 15,4 10-2-15,-2 14 1 16,-1 11 0-16,-5 8 3 15,-7 12 1-15,-9 2-2 16,-11 8-5-16,-11 22-2 16,-5 13 12-16,-15 10 1 15,-18 13-5-15,-10 3 3 16,-5-3 4-16,3-8 6 16,2-6-6-16,4-9 3 15,8-6 8-15,8-4-2 16,7-5-1-16,7-1 0 0,7-3-5 15,2-2-1 1,0 1 1-16,14-5-1 0,8-1 11 16,5-2 3-16,6-6-1 15,3-2 1-15,4-5-8 16,3-2-2-16,-1 0 1 16,-6 0-7-16,-8-3 0 15,-7-3-22-15,-7 0-19 16,-4 0-4-16,-7-4-15 15,-3-7-8-15,0-6-59 16,-7-5-65-16</inkml:trace>
  <inkml:trace contextRef="#ctx0" brushRef="#br1" timeOffset="-128824.71">32320 13189 327 0,'0'0'0'0,"0"0"-60"16,0 0 60-16,0 0 53 15,0 119-4-15,5-61 8 16,4 4-8-16,1-3-10 0,1-5-13 15,0-2 10-15,-2-6-19 16,-3-11-8-16,-1-3-4 16,-2-10-3-16,-1-4 0 15,0-6 1-15,-2-5-3 16,1-3 0-16,-1-4-3 16,2 0-11-16,-1 0-22 15,1 0-25-15,-1-5-25 16,1-23-41-16,-2-21-42 15</inkml:trace>
  <inkml:trace contextRef="#ctx0" brushRef="#br1" timeOffset="-128524.52">32358 13183 289 0,'0'0'0'0,"0"0"-32"16,0 0 32-16,0 0 35 15,100-68 20-15,-59 49-21 16,6 1-7-16,7-2-2 16,-3 2-3-16,-1-2-12 15,-9 6-7-15,-11 2-3 16,-13 5-3-16,-8 6-14 16,-7-1-18-16,-2 2-27 15,-9 0-27-15,-24 13-105 16</inkml:trace>
  <inkml:trace contextRef="#ctx0" brushRef="#br1" timeOffset="-128419.8">32464 13327 44 0,'0'0'16'0,"0"0"17"16,0 0 55-16,0 0-18 15,94 10-2-15,-49-14-5 16,3-11-9-16,4-2-20 15,-4 0-12-15,-7 3-15 16,-12 2-7-16,-11 6-4 16,-7 2-15-16,-9 4-23 0,-2 0-34 15,0 0-9-15,0 2-59 16,-10 9 25-16</inkml:trace>
  <inkml:trace contextRef="#ctx0" brushRef="#br1" timeOffset="-125038.25">32910 14096 41 0,'0'0'27'15,"0"0"-20"-15,0 0-7 16,0 0 48-16,0 0-5 15,0 0-11-15,2 0-6 16,-2 0 1-16,0 0-2 16,0 0-8-16,0 0 3 15,0 0 4-15,0 0-1 16,0 0 0-16,0 0-8 16,-2 0-5-16,-11 3-2 0,-4 7-1 15,-6 3 7 1,-4 2 4-16,-5 4 3 15,-3 2-2-15,-4 4-8 0,-6 4-3 16,0 1-1-16,2 0 14 16,3-1 6-16,5-2-3 15,6-5-6-15,5-2 0 16,7-5-6-16,4-3-7 16,7-6 0-16,4 0-1 15,2-4-4-15,0-1-2 16,0-1 0-16,0 0 0 15,0 0 1-15,0 0 1 16,8 0 9-16,13 0 4 16,12 0 6-16,12 0 2 15,13-7-9-15,10-1-4 0,8-2 2 16,1-2-4-16,-2 4-2 16,-1-1-4-16,-3 5 2 15,-4 0 0-15,-1 3-2 16,-10 1 0-16,-11 0-1 15,-10 0 2-15,-14 0 0 16,-9 0-1-16,-8 0 0 16,-1 0 2-16,-3 0 1 15,0 0 5-15,0 0 5 16,0 0-3-16,0 0-3 16,0 0-2-16,0 0 3 15,-6-4-1-15,-17-9-7 16,-11-4-5-16,-18-9-16 0,-12-10-4 15,-9 3 2-15,-2-4 5 16,3 5 7-16,3 1 6 16,8 3-1-16,2 6 5 15,11 2 1-15,9 5 0 16,10 2 1-16,8 5-1 16,7 2-1-16,7 2 1 15,4 4-1-15,2 0 0 16,1 0 0-16,0 0-4 15,0 0 2-15,0 0 3 16,0 0-3-16,0 0 3 16,0 0 0-16,0 0 0 0,0 0-1 15,0 0-3-15,0 4-2 16,7 19 5-16,9 14 1 16,7 13 20-16,5 12-5 15,5 8-9-15,0 2 7 16,-2 1-11-16,0-4 3 15,-2-5-3-15,-4-3 2 16,-5-7-1-16,-3-4 5 16,-5-8-6-16,-1-10 2 15,-1-9-1-15,-5-7 5 16,-1-8-3-16,-2-4-4 16,-1-4 1-16,-1 0 3 15,0 0 2-15,0 0 4 16,2 0 3-16,1-7-2 15,5-19-5-15,2-18 0 0,3-19-4 16,0-10-2-16,-2-8-1 16,-2-4-1-16,1 4 0 15,-1 6-2-15,-1 14 3 16,0 11 0-16,-1 11 1 16,-4 12-1-16,0 5 0 15,-3 9 0-15,0 4 0 16,0 5 0-16,0 4-1 15,0 0-7-15,0 0-5 16,0 0 1-16,0 0-1 16,0 0-4-16,0 0-2 15,0 0-3-15,0 0-2 0,0 0-19 16,0 0-24-16,0 0-36 16,0 0-26-16,0 0-21 15</inkml:trace>
  <inkml:trace contextRef="#ctx0" brushRef="#br1" timeOffset="-123000.51">30919 16020 78 0,'0'0'108'0,"0"0"-108"16,0 0-41-16,0 0 41 15,0 0 46-15,0 0-6 16,0 0-23-16,-7-10 1 16,7 5 8-16,0-4 5 15,11-4-3-15,5-3-7 16,6-4 1-16,9-4-6 16,9-1 3-16,6-4 4 15,9 0-6-15,7-3 1 0,0 1-3 16,1 2 1-16,-3 0-5 15,-4 4-5-15,-3 3 3 16,-3 0-2-16,-2 2 0 16,-5 2 2-16,-2-1-2 15,-3 2-1-15,-2-2-3 16,-5 2 4-16,-1 1-3 16,-2 3-1-16,-1-1 0 15,-7 4-1-15,-4 3 2 16,-7 1-2-16,-4 5 0 15,-4-1-1-15,-1 1 1 16,0 1-1-16,0 0-1 16,0 0 0-16,0 0-3 0,0 0-5 15,0 0-22 1,0 0-37-16,0 0-37 0,0 1-36 16,-10 9-109-16</inkml:trace>
  <inkml:trace contextRef="#ctx0" brushRef="#br1" timeOffset="-122156.16">31038 16162 109 0,'0'0'27'0,"0"0"-27"16,86-47 0-16,-36 24 64 15,11-2 0-15,10-4-17 16,12-3-5-16,8-1 7 0,3-4 7 16,8 3-15-1,3 0-6-15,-2 3-11 16,-6 0-7-16,-10 5-5 0,-19 2-9 16,-11 4-1-16,-16 5-2 15,-11 5 0-15,-13 4 0 16,-11 3 1-16,-5 3 0 15,-1 0 7-15,0 0 4 16,0 0 1-16,0 0-6 16,0 0-6-16,0 0-1 15,0 0-1-15,0 0-1 16,0 0 1-16,0 0 0 16,0 0 1-16,0 0 0 15,0 0 0-15,0 0 1 16,0 0 0-16,0 0-1 0,0 0 0 15,0 0 0-15,0 0 2 16,0 0-2-16,0 0 1 16,0 0 0-16,0 0-1 15,0 0 1-15,0 0-1 16,0 0 1-16,0 0 0 16,0 0 1-16,0 0-1 15,0 0-1-15,0 0 1 16,0 0-1-16,0 0 0 15,0 0 1-15,0 0-1 16,0 0 0-16,0 0 1 16,0 0-1-16,0 0 0 0,0 0 0 15,0 0 0 1,0 0 0-16,0 0 0 0,0 0 1 16,0 0-1-16,0 0 0 15,0 0 0-15,0 0 0 16,0 0 0-16,0 0 0 15,0 0 0-15,0 0-1 16,0 0 1-16,0 0 0 16,0 0 0-16,0 0 0 15,0 0 0-15,0 0 0 16,0 0 0-16,0 0 0 16,0 0 0-16,0 0 0 15,0 0 0-15,0 0-1 0,0 0 1 16,0 0-1-16,0 0 0 15,0 0-4-15,0 0 3 16,0 0-3-16,0 0 2 16,0 0-1-16,0 0-2 15,0 0-2-15,0 0-4 16,0 0-6-16,0 0-15 16,0 0-21-16,0 0-18 15,0-4-23-15,0-10-32 16</inkml:trace>
  <inkml:trace contextRef="#ctx0" brushRef="#br1" timeOffset="-115302.63">26140 16501 94 0,'0'0'15'0,"0"0"-15"15,0 0-2-15,0 0 2 16,0 0 48-16,0 0 5 16,0 0-17-16,6-1-1 15,-6 1 5-15,0 0-7 16,0 0-4-16,0 0-1 16,0 0-4-16,0 0 1 15,0 0-3-15,0-2 1 16,0 2-1-16,0 0-5 15,0 0-3-15,-3-2-1 16,-5-2-9-16,-2-1 5 16,-1 1 1-16,1 1-7 0,-3-1 5 15,2 0 3-15,-4 0 0 16,2-2 2-16,-2 3 8 16,0-2-10-16,-1 0 5 15,1 1 1-15,0 1-4 16,0 2 0-16,3-1-6 15,-1 0-5-15,0 1-1 16,3 1 0-16,1-1-1 16,-3 1 5-16,-1 0-2 15,-2 0-2-15,-4 0 2 16,0 0-2-16,-4 0 1 16,-3 0-1-16,0 1 0 0,-4 5 0 15,-3 0-1-15,-3 0 0 16,0-1 0-16,2 1 0 15,1 0 0-15,3-1 4 16,5 0-2-16,1 0 5 16,2 1 0-16,4-2-1 15,0 0-3-15,1-2 1 16,0 4-1-16,-1-2-2 16,3 4 0-16,-2 1 0 15,2-1-1-15,1 2 0 16,2 1 4-16,-1 2-3 15,-1 2 1-15,0 3-2 16,-2-1 4-16,1 3-1 0,-3 1 2 16,3 0-1-16,-1 2 0 15,4-2-2-15,-2-1 1 16,4-2-3-16,2 0 2 16,-2 1 0-16,4 1-2 15,0 0 1-15,0 0 0 16,0 2 0-16,0-1 1 15,2 1 0-15,1-1-2 16,1-2 2-16,1 1-1 16,1-5-1-16,0 3 0 15,0 2 1-15,0 2-1 16,0 3 0-16,0 0 1 16,0 2-1-16,4 0 0 15,6-1 0-15,-2 3 0 0,0 1 0 16,1-1 1-16,-1-1 0 15,0 1-1-15,-1-1 0 16,1-3 0-16,-1 1 0 16,-1 0 1-16,2-3-1 15,-1 2 3-15,2 1-2 16,0-3 1-16,-1 2 0 16,2-4-1-16,0 0 1 15,1-1-2-15,-1-1 2 16,2 0-1-16,-1 1-1 15,-1 0 0-15,0 0 2 16,1 2-2-16,2 2 0 16,4-1 1-16,2 4-1 0,6 2 0 15,1-2 0-15,7-2 0 16,1-1-1-16,3-1 1 16,2 1 0-16,3-1 5 15,1 0-4-15,1 1-1 16,0 1 1-16,1 0-1 15,-2 0 0-15,1 1 0 16,3 1 0-16,1-1 0 16,9 0 0-16,2-3 1 15,5-3 1-15,-2-6-1 16,-6-2-1-16,-6-5 0 16,-7 0 4-16,-4-7-2 0,-3 1-1 15,-2-1 0-15,-1 0 5 16,0 0-4-16,2 0 1 15,1-5-3-15,3-5 4 16,1-2-2-16,2-2 0 16,0-2-2-16,-2 3 0 15,2-5-1-15,1 2 2 16,2 0-2-16,-2-1 3 16,-1-1-4-16,-4 0 2 15,-5 2 0-15,-1-1 0 16,-4 0-1-16,-4 1 1 15,1-4 1-15,-1 0 0 16,0-2 0-16,1 1 1 16,-2-5-1-16,-1-1-1 0,-1 1-3 15,-4 1 2-15,-3 1 1 16,-5-1 0-16,-1 0 1 16,-3-1 5-16,-1-5-5 15,-3-1 4-15,-1 0-4 16,0-3-1-16,0-1 0 15,0 1-1-15,-1-2-1 16,-3 1 2-16,0-1 0 16,-2 2 0-16,-1-1 0 15,-5-1-3-15,2 1 0 16,-3 3 3-16,-1 2 1 16,2 1 1-16,-5 5-2 15,-1-2-1-15,-1-3-1 0,-2 4-3 16,2-5 4-16,-2 1 0 15,0 5 1-15,0 1-1 16,0 2 2-16,3 1 0 16,-3 1-1-16,2 1 0 15,1 3-1-15,-3 0 0 16,8 4 1-16,-4 0 0 16,1 1 0-16,3 1 0 15,-5 1-3-15,3 0-2 16,-3-3 5-16,1 3-3 15,-2-1-2-15,1 0 2 16,-7 0-6-16,-1 0 0 16,-2 0 0-16,-3 0-2 0,-1 2 4 15,0-1 1-15,-1 1 2 16,0 1-7-16,3 1 3 16,2 1 3-16,2-1 4 15,4 4-3-15,4-2 0 16,3 2 3-16,3 0-1 15,0-1 1-15,-1 2 1 16,1-2-5-16,-1 1 1 16,-1 1 2-16,-2-2 2 15,-2-1-1-15,-2 0-4 16,-2 0-6-16,1 1-1 16,0-3 4-16,-1 0-3 0,2 1-3 15,3 0 8 1,1-1 3-16,2 0 3 0,3 2 0 15,1 0 0-15,4 1 0 16,3 1-2-16,0 1 1 16,1 1 0-16,1-2-2 15,-1 2 0-15,1 0 1 16,-1 0 2-16,2 0 0 16,-1-1-1-16,-1 0 1 15,1-1-3-15,-1 2 1 16,2 0 2-16,-1 0 0 15,-1 0 0-15,2-2 0 16,-2 2 0-16,2-1 0 16,-2 1 0-16,2 0-1 0,0 0 1 15,0 0 0-15,0 0 0 16,0 0-2-16,0 0-1 16,0 0 1-16,0 0 2 15,0 0 0-15,0 0 0 16,0 0 0-16,0 0 0 15,0 0 0-15,0 0 1 16,0 0 0-16,0 0-1 16,0 0 0-16,0 0 0 15,0 0 0-15,0 0 0 16,0 0 2-16,0 0-1 0,0 0-1 16,0 0 0-1,0 0 0-15,0 0 3 0,0 0 1 16,0 0 1-16,0 0 0 15,0 0 0-15,0 0-2 16,0 0-2-16,0 0-1 16,0 0 1-16,0 0 1 15,0 0-1-15,0 0-1 16,0 0 1-16,0 0-1 16,0 0 0-16,0 0 1 15,0 0-1-15,0-1 1 16,-1-3-1-16,-2 2-1 15,-2-1-2-15,2 0 1 16,0-1 2-16,0 2-2 16,-2-3 1-16,0 2-5 0,0 0 5 15,1 1 0-15,1-3-1 16,-3 3-2-16,-2-2-2 16,-4-2 1-16,-1 2-1 15,-2 0-2-15,-2-1 1 16,-3 3-5-16,-1-3 2 15,1 3-1-15,3-1 6 16,3 3 1-16,1-2-3 16,4 1-1-16,-2 1-9 15,5 0-4-15,0 0 0 16,2 0-6-16,-1 0-21 16,1 0-23-16,-2 0-25 0,0 0-15 15,-3 0-74-15</inkml:trace>
  <inkml:trace contextRef="#ctx0" brushRef="#br1" timeOffset="-112191.04">24936 14655 70 0,'0'0'15'0,"0"0"-15"0,0 0 0 15,0 0 32-15,0 0 29 16,0 0-26-16,0 0-6 16,1-12-1-16,2 12 2 15,0 0-11-15,3 0 1 16,5 11 15-16,4 7 0 16,1 11 6-16,8 6-16 15,1 10 0-15,4 10 3 16,-1 11-12-16,0 9 8 15,-1 9 0-15,-3 4-8 16,0 4 4-16,-2-1-12 16,-2-5 11-16,-5-2-12 15,1-9-3-15,-4-7 8 0,0-8-2 16,0-6 5-16,-3-5 6 16,0-9-18-16,0-5 1 15,-2-6-3-15,1-4-1 16,1-3 0-16,-1-2 0 15,-2-7 1-15,-1 0-1 16,-2-6-1-16,-1-2 1 16,-1 1 0-16,1-2 1 15,-1-2 0-15,-1 0-1 16,0-2 0-16,0 0 4 0,0 0-1 16,0 0-2-1,0 0 1-15,0 0-1 0,2 0 1 16,-2 0 0-16,0 0-1 15,1 0 1-15,-1 0-2 16,3-4-4-16,0-13 0 16,3-12-11-16,1-9-3 15,1-6 1-15,2-3 4 16,-1-1-9-16,0 2 16 16,3-1-9-16,-3 6 1 15,0 7 4-15,-3 10 4 16,-2 10 6-16,-2 7 1 15,-2 6 0-15,0 1-1 16,0 0-2-16,0 0-4 16,0 0 0-16,0 3-1 0,0 16 5 15,0 12 2-15,3 12 3 16,-2 6 4-16,1 3 0 16,-2-2-2-16,0-7-4 15,0-5 0-15,0-7 4 16,0-5-3-16,0-9 7 15,0-4-4-15,0-8-1 16,0-3-1-16,-2 1 1 16,2-3 1-16,-4 0-2 15,-6 0 6-15,-7 0-2 16,-14 0-7-16,-12-6-8 16,-10-8-6-16,-5-2 7 0,-3-4 3 15,1 4-3-15,3 0 4 16,10 5 3-16,10 1 0 15,11 4 3-15,14 2-1 16,9 2 3-16,3 1 3 16,0 1-8-16,0 0-10 15,0 0 1-15,8 0 1 16,6 5 8-16,2 7 3 16,0 1 2-16,0 2 1 15,-1 2-1-15,0-1-3 16,3 2 4-16,2 2-2 15,5 0 1-15,3 3 1 16,7-2-4-16,2-1-2 16,6 2 1-16,3-3 5 15,0-1-5-15,-4-3 3 0,-6-3-2 16,-7-7-2-16,-7 1 1 16,-9-4 2-16,-4-1-1 15,-4-1-1-15,-5 0 1 16,0 0 4-16,0 0 3 15,0 0 1-15,0 0-2 16,0 0-1-16,0 0-3 16,0 0 1-16,0 0-4 15,0 0 0-15,0 0-1 16,0 0 0-16,0 0 0 0,0 0 0 16,0 0 0-1,0 0 0-15,0 0 0 0,0 0-2 16,0 0 1-16,0 0 1 15,0 0-4-15,0 0 2 16,0 0-1-16,0 0 1 16,0 0-2-16,0 0 4 15,0 0-3-15,0 0 0 16,0 0 1-16,0 0 1 16,0 0 1-16,0 0 1 15,0 0-1-15,0 0 0 16,0 0-1-16,0 0 1 15,0 0 0-15,0 0 0 16,0 0 1-16,0 0 0 16,0 0-1-16,0 0 0 0,0 0 1 15,0 0 0-15,0 0 0 16,0 0-1-16,0 0 1 16,0 0 2-16,0 0-2 15,0 0 1-15,0 0-2 16,0 0 0-16,0 0 0 15,0 0 0-15,0 0 1 16,0 0-1-16,0 0 0 16,0 0 0-16,0 0-2 15,0 0 2-15,0 0 0 16,0 0 0-16,0 0 0 16,0 0 0-16,0 0 0 0,0 0 1 15,0 0-1-15,0 0-1 16,0 0 1-16,0 0 0 15,0 0 0-15,0 0-1 16,0 0 1-16,0 0 0 16,0 0 0-16,0 0 0 15,0 0 1-15,0 0 0 16,0 0 0-16,0 0 2 16,0 0-2-16,0 0-1 15,0 0 1-15,0 0 1 16,0 0-2-16,0 0 1 15,0 0 2-15,0 0-3 16,0 0 0-16,0 0 0 16,0 0 0-16,0 0 0 15,0 0 0-15,0 0 0 0,0 0 0 16,0 0 0-16,0 0-3 16,0 0 3-16,0 0 0 15,0 0-1-15,0 0 0 16,0 0-2-16,0 0 0 15,0 0-2-15,0 0-3 16,0 0-5-16,0 0-1 16,0 0 0-16,0 0-3 15,0 0-7-15,0 0-3 16,0 0-10-16,0 0-9 16,0 0-14-16,0 0-29 15,0 0-24-15,0 0-98 0</inkml:trace>
  <inkml:trace contextRef="#ctx0" brushRef="#br1" timeOffset="-109351.87">32629 12858 143 0,'0'0'0'0,"0"0"-23"16,0 0 23-16,0 0 27 16,0 0 23-16,0 0-24 15,0 0-18-15,-53 1 6 16,43-1 8-16,-1 0-7 16,-2 2 3-16,-2 1 3 15,-2-2 3-15,-3 2-11 16,-4 0-6-16,-1-2 16 15,-5 0-1-15,-5 1-15 16,-2-2-5-16,-2 0 6 16,3 2 2-16,-2-2 2 15,3 0-1-15,1 0-5 0,-2 0-4 16,3 1 8-16,2 2 1 16,0-3-4-16,-1 1-1 15,-1-1 4-15,-4 0-7 16,-1 0 0-16,2 0 10 15,0 0 48-15,4 4-61 16,1 1 0-16,-3 6 1 16,-2 3 1-16,-3 3 0 15,4 3 0-15,0 5 0 16,4 3-1-16,1 3-1 16,2 1 1-16,2 2 0 15,5 2 1-15,2 0-1 16,4 0-1-16,3-1 0 0,6 2-1 15,3 2 1-15,3 3 0 16,0 2 0-16,3 1 0 16,12-1 1-16,1-2-1 15,7 1 1-15,2-3 0 16,5-1 10-16,4-4-3 16,-3-5-5-16,4-4 5 15,-2 0-5-15,-2-4 1 16,2 0 6-16,-2-1-1 15,1-6 3-15,0-1 6 16,3-5 3-16,4-5-13 0,10 0 2 16,4-4 1-1,5 0-4-15,4 0-2 0,-8 0 1 16,-2 0-5-16,-3 0 0 16,-6 0-1-16,-4 0 2 15,1 0-2-15,-4 0 0 16,-2 0 0-16,1-5 0 15,-1-2 0-15,1-5 2 16,-1-1 2-16,1 1-2 16,0-4-2-16,1-2 0 15,2-2 2-15,3-4 0 16,-1 2-2-16,-1 1 2 16,-5 1 1-16,-4 1-2 15,-5 3 0-15,-3-3 0 16,-2-2 3-16,1-3-2 0,0-7 1 15,0-4-2 1,1-6 2-16,-1-5-3 0,-4-1-2 16,-4-4 1-16,-3-4 0 15,-2-2-1-15,-5-1-5 16,-3 4-2-16,0 4 6 16,0 7-1-16,-3 7 1 15,-12 5 2-15,-5 3-4 16,-2 2-4-16,-1 4 1 15,-2 1-3-15,-2 4-7 16,-2 1 1-16,-4 3-7 16,3 2 7-16,-3 3 16 0,5 2-3 15,2 3 0-15,3 2 3 16,6-1-1-16,1 1 1 16,8 1 0-16,4 0 0 15,4 0 0-15,0 0-10 16,0 0-13-16,0 0 2 15,0 0 0-15,0 0 1 16,0 0 7-16,0 0 8 16,0 0 4-16,0 0 2 15,0 0 0-15,0 0-2 16,0 0-1-16,0 0 0 16,0 0-3-16,0 0-5 15,0 0 2-15,0 0-1 0,0 0 0 16,0 0 4-16,0 0 0 15,0 0 4-15,0 0-3 16,0 0-2-16,0 0-3 16,0 0 6-16,0 0-1 15,0 0 4-15,0 0 1 16,0 0-1-16,0 0-1 16,0 0 1-16,0 0-1 15,0 0 1-15,0 0-4 16,0 0 0-16,0 0 2 15,0 0-1-15,0 0 2 16,0 0 2-16,0 0 0 16,0 0 0-16,0 0 0 15,0 0 0-15,0 0 1 0,0 0 0 16,0 0-1-16,0 0 1 16,0 0 0-16,0 0-1 15,0 0 2-15,0 0 0 16,0 0-1-16,0 0 0 15,0 0 1-15,0 0-2 16,0 0 0-16,0 0 0 16,0 0 0-16,0 0-2 15,0 0 2-15,0 0-1 16,0 0 0-16,0 0 0 16,0 0 0-16,0 0-1 15,0 0 1-15,0 0 1 16,0 0 0-16,0 0 0 0,0 0-1 15,0 0 1-15,0 0 0 16,0 0-4-16,0 0-5 16,0 0-19-16,0 0-25 15,0 0-25-15,0 0 9 16,4 0-23-16</inkml:trace>
  <inkml:trace contextRef="#ctx0" brushRef="#br1" timeOffset="-107132.44">25710 17677 3 0,'0'0'34'16,"0"0"11"-16,0 0-5 15,0 0-3-15,0 0-4 16,0 0-2-16,0 0-4 0,3 0-1 15,-3 0 2-15,0 0-2 16,0 0-3-16,0 0 0 16,2 0-4-16,-1 0-1 15,2 0-4-15,0 0-2 16,3 0-3-16,6 2 6 16,3 6 11-16,7 9 6 15,5-1-5-15,4 7-2 16,4 5-10-16,4 5 1 15,4 3 0-15,0 3 0 16,5-3-1-16,-3 0-6 16,2-1 6-16,-2-1 0 15,1-3 2-15,-5-8-8 16,-5-3 5-16,-8-4-10 16,-4-6 6-16,-9-4-5 0,-4-2 0 15,-6-4-4-15,-2 0 1 16,-2 0 2-16,-1 0 0 15,0 0 0-15,0 0 0 16,0 0 0-16,0 0-1 16,2 0 0-16,-2 0-3 15,0 0-3-15,0 0-6 16,0 0-8-16,0 0-10 16,0 0-10-16,0-3-10 15,0-12-9-15,0-7-40 16,2-12-33-16,-2-1-11 15,0 1-27-15</inkml:trace>
  <inkml:trace contextRef="#ctx0" brushRef="#br1" timeOffset="-106816.35">26286 17483 256 0,'0'0'18'0,"0"0"-18"15,0 0-19-15,0 0 19 0,0 0 40 16,0 0-16-16,-46 40-11 15,31-19 2-15,-5 3 7 16,-3 3 6-16,-4 4-6 16,-6 1-5-16,-1 7 3 15,-4 1 0-15,-2 4 0 16,0 4 10-16,3-5-12 16,2-3-1-16,7-4-6 15,4-8 3-15,7-6 1 16,3-5-2-16,3-1-12 0,2-4 1 15,-1 0-2-15,1 0 0 16,1-5 0-16,4 0-1 16,-2-2 1-16,3-4-7 15,2 2-13-15,1-3-16 16,0 0-12-16,0 0 1 16,0 0-9-16,0 0-32 15,-5-6-41-15</inkml:trace>
  <inkml:trace contextRef="#ctx0" brushRef="#br1" timeOffset="-101825.68">24332 18285 6 0,'0'0'26'15,"0"0"17"-15,0 0-6 16,0 0 0-16,0 0-5 15,0 0 0-15,0 0-2 16,0 0-7-16,0 0-4 16,0 0-8-16,0 0-3 15,0 1-1-15,0 12 13 16,0 2 12-16,0 4-5 16,4-1-11-16,2-4-5 15,3-2-1-15,-3-6-7 16,2 2-1-16,2-8-2 0,0 3 2 15,7-3 3-15,4 0 5 16,8 0 3-16,9-19 3 16,8-8-3-16,6-7-4 15,7-11-4-15,2-6-2 16,1-5 1-16,-2-2-4 16,-6 5 0-16,-11 6-1 15,-6 7-1-15,-11 12 0 16,-5 9-3-16,-7 7 2 15,-6 5 3-15,-5 6 0 16,-2 1 0-16,-1 0 1 16,0 0-1-16,2 0 0 0,-2 0-1 15,0 0-2-15,0 0 2 16,0 0-1-16,0 0 1 16,0 0-2-16,0 0 3 15,0 0 0-15,0 0-1 16,0 0 1-16,0 0 0 15,0 0 0-15,0 0-1 16,0 0 1-16,0 0 0 16,0 0 0-16,0 0-1 15,0 0 1-15,0 0 0 16,0 0 0-16,0 0 0 16,0 0 0-16,0 0-1 15,0 0 1-15,0 0 0 0,0 0 1 16,0 0-1-1,0 0 0-15,0 0 0 0,0 0 0 16,0 0 0-16,0 0 0 16,0 0 0-16,0 0 0 15,0 0 0-15,0 0 1 16,0 0-1-16,0 0-1 16,0 0 1-16,0 0 0 15,0 0-1-15,0 0 2 16,0 0-1-16,0 0 0 15,0 0-1-15,0 0 1 16,0 0-3-16,0 0 1 0,0 0-3 16,0 0-5-16,0 0-9 15,0 0-7-15,0 0-15 16,0 0-12-16,0 0-19 16,0 0-41-16,0 0-28 15</inkml:trace>
  <inkml:trace contextRef="#ctx0" brushRef="#br1" timeOffset="-91538.87">30061 14312 34 0,'0'0'3'0,"0"0"16"16,0 0 60-16,0 0 5 16,0 0-33-16,0 0-13 15,0 0-2-15,0 0 3 16,0 0 0-16,0 0-6 15,0 3-5-15,-3 15 1 16,-8 11 17-16,-4 17 13 16,-4 17-3-16,-4 12-6 15,0 9 0-15,-1 10-5 16,6 5-8-16,0 5-9 0,6-2-6 16,0-2 10-16,5-2 4 15,-1-3-4-15,2-2-6 16,-1-6 0-16,2-8-7 15,1-8-7-15,-2-11 0 16,0-6-3-16,0-6-2 16,-1-11-6-16,1-11 2 15,3-11-3-15,3-9 0 16,-2-5-1-16,2-1-5 16,0 0-14-16,0 0-14 0,0 0-20 15,0 0-22 1,0-13-43-16,0-21-46 0,3-22-19 15,2-22-84-15</inkml:trace>
  <inkml:trace contextRef="#ctx0" brushRef="#br1" timeOffset="-90975.4">29457 14715 147 0,'0'0'89'0,"0"0"-89"16,0 0-6-16,0 0 6 16,0 0 34-16,0 0-2 15,53-69-3-15,-18 44-3 16,9-5 14-16,7-3-2 16,6-3-19-16,6-3 3 15,5-3-11-15,-3-3-7 0,-5 4 0 16,-12 6-1-16,-17 9 7 15,-13 12 3-15,-12 6 3 16,-4 8 20-16,-2 0 7 16,0 0-12-16,3 25-15 15,4 19-3-15,5 19 53 16,5 5-39-16,3-4-13 16,4-7 10-16,0-9-17 15,0-6 5-15,0-9-8 16,-5-6-3-16,-2-6-1 15,-3-8-1-15,-4-3-6 16,-3-4-18-16,-2-3-22 16,-4-2-23-16,1-1-19 0,-2 0-29 15,0-16-14-15,0-11-140 16</inkml:trace>
  <inkml:trace contextRef="#ctx0" brushRef="#br1" timeOffset="-77102.98">3952 1211 3 0,'0'0'6'16,"0"0"-6"-16,0 0 0 15,0 0 2-15,0 0 18 16,0 0 5-16,-36-78-3 15,27 69 12-15,4 4-1 16,1-1 20-16,-2 4 13 16,2-3-11-16,1 2-3 0,3 2-7 15,-2 1-2-15,2-1-3 16,0 1-5-16,0 0-11 16,0 0-10-16,0 0-5 15,0 0-7-15,0 0-2 16,0 19 0-16,0 18 3 15,8 17 21-15,-1 15 5 16,-3 15-15-16,1 13-4 16,-5 5-2-16,0 0 0 15,0-4 0-15,0-15-6 16,0-10-2-16,0-19 1 16,0-20 2-16,0-11 3 0,0-11 3 15,0-10-5 1,-3-2 1-16,3 0 9 0,0 0 11 15,0 0 0-15,-5-19-4 16,-5-23-21-16,-2-21-14 16,-4-23-2-16,2-15 4 15,2-12-2-15,-1-11-5 16,7 5 8-16,0 6 9 16,3 13 2-16,3 21 1 15,0 11 0-15,0 16-2 16,12 13-3-16,7 9-8 15,4 8-14-15,7 7 17 16,7 8-4-16,3 7 3 0,8 6-3 16,4 24 5-1,-3 8 1-15,-5 11-4 0,-13 4-12 16,-6 1-8-16,-14 0 23 16,-8-3 2-16,-3-5 4 15,-3-1 2-15,-17-4 0 16,-5-3 2-16,-3-6 3 15,-1-6-2-15,1-3 7 16,6-6-1-16,2-5-2 16,7-2 0-16,2-1-7 15,2 0 0-15,1 4 0 16,3 0-1-16,-1 4-1 0,6 0 0 16,0-2-1-1,0 3 3-15,6-2-2 0,13 3 2 16,1-3 1-16,10 0-1 15,5-5 1-15,6-4-2 16,11-7 2-16,9 0 0 16,11-4-1-16,8-16 4 15,2-5-4-15,-1-5 0 16,-8-11 1-16,-9-2-1 16,-10-5-1-16,-17-3-4 15,-16-2 5-15,-15 4 0 16,-6 10 3-16,-11 5-1 15,-15 11-2-15,-6 9 15 16,-1 7 4-16,4 7-15 16,-1 0-4-16,0 15-1 0,3 16-5 15,-3 9 4-15,2 11-2 16,6 6 0-16,4 1-1 16,6-8-2-16,9-7 2 15,3-11-2-15,0-11 5 16,7-7 0-16,5-7-5 15,6-4-5-15,3-3 2 16,9-3 8-16,7-19 0 16,8-9-5-16,-2-6-4 15,3 4 10-15,-4 6 1 16,-9 8 0-16,-3 12 2 16,-8 7-2-16,-4 3-1 0,0 17-1 15,1 10 2-15,-4-1-1 16,3-4 3-16,-3-3-2 15,0-4 0-15,-3-6 0 16,-1-6 1-16,-1-4 5 16,0-2-1-16,5 0 5 15,6-8 2-15,11-15 2 16,6-4-7-16,7-3-1 16,0 7-6-16,-2 6 1 15,-7 7-1-15,-3 2 0 16,-2 0 1-16,0-1-1 15,1 2 0-15,-1-1 1 16,-3 0 2-16,-2-3-2 16,-7 0 5-16,-7 0-4 15,-6-3 6-15,-6-5 4 0,-3-4 3 16,-12 1-15-16,-6 3 0 16,3 6 4-16,3 10 19 15,4 3-16-15,0 0-7 16,5 18-13-16,-2 10-4 15,3 8 6-15,5 6 4 16,0 3-3-16,1-4 2 16,14-8-7-16,3-8 13 15,1-10 1-15,-1-6-4 16,-4-7 2-16,-1-2 3 0,-4-5 6 16,0-22 9-1,1-17 6-15,-2-20-13 0,-7-14-6 16,-1-7-2-16,0-5 0 15,-7-2-7-15,-8 1 3 16,0 11 1-16,-1 21 3 16,2 23 12-16,7 18 32 15,4 13-17-15,3 5-27 16,0 12-16-16,-2 34-37 16,1 29 50-16,-1 25 3 15,2 13 0-15,0 3-1 16,20-1-6-16,6-13 4 15,7-16 1-15,3-14-5 16,0-14-6-16,3-13-4 16,-1-10-23-16,-3-11-49 0,-1-12-60 15,-1-12-72-15</inkml:trace>
  <inkml:trace contextRef="#ctx0" brushRef="#br1" timeOffset="-75676.12">6018 1316 87 0,'0'0'11'0,"0"0"-3"0,0 0-8 15,0 0 10-15,0 0-8 16,0 0 6-16,-64-59 13 15,55 56 23-15,0 3-5 16,-1 0-19-16,-2 0-15 16,-6 19 1-16,3 10 8 15,-6 13 7-15,4 3-6 16,3 4-6-16,9-3-9 16,5-9 0-16,0-7 0 15,8-8-1-15,8-6 1 16,5-9 2-16,0-3-2 15,7-4 3-15,-1-4 0 16,6-18 4-16,-5-8 6 0,-4-9-5 16,-7-3-6-1,-7 3 0-15,-9 9 4 0,-1 10 6 16,0 13 19-16,0 7 1 16,0-1-18-16,0 1-14 15,0 0-1-15,6 0-15 16,5 0-2-16,10 0 18 15,7-3 1-15,12-2 6 16,9-3-1-16,1-3-6 16,2 1 2-16,-3 1 0 15,-7 5 0-15,-11 1-2 16,-10 3-2-16,-10 0 1 0,-4 0 1 16,-4 0 0-1,0 0 0-15,3 2 4 0,-3 0-1 16,0 1 0-16,6-2 4 15,3-1 3-15,4 0 5 16,7 0 3-16,5-14 7 16,5-10 1-16,1-2-6 15,-1 1-8-15,-2 6-9 16,-10 7 4-16,-7 5-3 16,-8 4 2-16,-5 1-5 15,1 2-1-15,-2 0-3 16,1 0-5-16,3 0-7 15,2 0-7-15,5 10-15 0,0 7-30 16,-4 7-39 0,-6 7-17-16,-1 3-83 0</inkml:trace>
  <inkml:trace contextRef="#ctx0" brushRef="#br1" timeOffset="-75070.76">3819 2327 247 0,'0'0'0'16,"119"-39"-8"-16,-35 13 8 15,14-1 15-15,16-1 0 16,18-2 16-16,12 1-12 15,17-4 7-15,3 0 8 16,15-3-10-16,3 3 3 0,6 1 4 16,0-3-7-16,-6 3-10 15,-2 0 0-15,-20 1-2 16,-14 3-6-16,-19 4 7 16,-21 6-8-16,-19 2 4 15,-19 3-1-15,-20 5 5 16,-14 1 1-16,-17 3-3 15,-5 3 5-15,-11 1-1 16,-1 0 14-16,0 0 6 16,0 0-13-16,0 0-11 15,0 0-7-15,0 0-4 16,0 0 0-16,-1 0-2 0,1 0-1 16,-2 0-1-1,2 0 1-15,0 0-2 0,0 0-2 16,0 0-1-16,0 0-2 15,0 0 0-15,0 0-3 16,0 0 1-16,0 0 3 16,0 0 1-16,0 0-4 15,0 0-12-15,0 0-16 16,0 0-15-16,0 0-10 16,0 0-22-16,-6 0-40 15,-6 0-77-15</inkml:trace>
  <inkml:trace contextRef="#ctx0" brushRef="#br1" timeOffset="-73616.58">6924 1696 59 0,'0'0'45'15,"0"0"-45"-15,0 0-37 16,0 0 25-16,0 0 8 16,0 0 4-16,12 25 2 15,-9-12 6-15,1 2 20 16,-1 7-1-16,0 5 1 16,0 8 20-16,-2 3-26 15,4 5-4-15,-2 0 2 16,6-2-15-16,1-1 19 15,2-5-12-15,3-6-10 16,5-6 3-16,2-7 3 16,3-6-1-16,-2-6 17 0,12-4-3 15,4 0 13-15,13-19-1 16,11-10-1-16,15-8-13 16,7-6-4-16,4-1-6 15,4 5 0-15,-1 0 2 16,-5 9 5-16,-11 6 4 15,-9 6-4-15,-7 4-9 16,-5 3-3-16,-6 2-1 16,-10 4-3-16,-5 2 0 15,-10 0 1-15,-9 1-3 16,-7 1 3-16,-4 1-2 16,-3 0 1-16,-1 0-6 0,0 0-10 15,0 0-11-15,0-4-25 16,-11-8-11-16,-6-5-4 15,-7-7-34-15,1 2 71 16,0 2 25-16,10 5 5 16,7 9 31-16,4 0-8 15,2 6 7-15,0 0-30 16,6 0 2-16,12 0-2 16,8 1 14-16,5 16-1 15,0 6 3-15,2 5-8 16,-8 3 6-16,-5 2-7 15,-10-5-2-15,-8 0-3 16,-2-2 13-16,-2-2 15 16,-19 1 6-16,-6-2-24 15,-7 0-8-15,-9-1-4 0,1-3-3 16,-1 0-39-16,6-6-67 16,8-11-52-16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12:12.348"/>
    </inkml:context>
    <inkml:brush xml:id="br0">
      <inkml:brushProperty name="width" value="0.05292" units="cm"/>
      <inkml:brushProperty name="height" value="0.05292" units="cm"/>
      <inkml:brushProperty name="color" value="#0070C0"/>
    </inkml:brush>
  </inkml:definitions>
  <inkml:trace contextRef="#ctx0" brushRef="#br0">12483 5479 28 0,'0'0'31'16,"0"0"-5"-16,0 0-8 16,0 0-11-16,0 0-5 15,0 0 5-15,0 0 5 16,3-1 17-16,-3 1 4 15,0 0 0-15,4 0-9 0,2 8-6 16,3 13 29-16,2 8-3 16,3 13-19-16,0 10 4 15,1 6-6-15,-2 1-3 16,3-3-7-16,0-7-4 16,1-7-5-16,3-8 1 15,4-12 2-15,1-8 5 16,6-12 1-16,8-2 14 15,10-30 3-15,11-18 2 16,10-14-13-16,11-10-7 16,5-7 4-16,-2-3-14 15,-2 2 3-15,-12 3-2 0,-7 11-2 16,-8 14 4-16,-15 14 1 16,-10 17 3-16,-14 10-2 15,-10 6-3-15,-4 4 1 16,-2 0-3-16,0 1-2 15,1-2-2-15,-1 1-1 16,0-1-3-16,0 2-3 16,0-1-11-16,0 1-12 15,0 0-11-15,0 0-26 16,0 0-42-16,0 4-54 16</inkml:trace>
  <inkml:trace contextRef="#ctx0" brushRef="#br0" timeOffset="892.65">12532 7284 75 0,'0'0'30'15,"0"0"-30"-15,0 0-30 16,0 0 30-16,0 0 5 16,0 0 33-16,-2-6-8 15,2 6 4-15,0 0 7 16,0 0-8-16,0 6-9 15,0 14-6-15,0 12 28 16,0 10 5-16,0 1-19 0,0-3-22 16,0-4-1-16,2-8-1 15,8-6 11-15,5-8-9 16,0-3 5-16,6-8-8 16,7-3 6-16,11-12 11 15,16-22 17-15,13-16-9 16,12-16-9-16,9-9-6 15,8-5-14-15,2 3 2 16,-8 5-2-16,-6 12 0 16,-18 14 1-16,-13 12-4 15,-14 12-1-15,-13 7 1 16,-12 8-1-16,-9 4 1 0,-3 3-4 16,-3-3 1-16,0 3-1 15,0-1-3-15,0 1-8 16,0 0-7-16,0 0-17 15,-4 0-19-15,-10 6-19 16,-8 11-31-16,-11 7-22 16</inkml:trace>
  <inkml:trace contextRef="#ctx0" brushRef="#br0" timeOffset="1773.83">12405 8282 162 0,'0'0'2'15,"0"0"-2"-15,0 0 0 16,0 0 11-16,0 0 34 16,0 0 1-16,-16-33-19 15,16 33-6-15,0 0 9 16,0 4-6-16,0 18-7 0,0 10 27 15,11 6 9 1,3-2-17-16,5-9-14 0,4-7-7 16,5-9-4-16,4-5 4 15,8-6 7-15,9-7 10 16,12-25-5-16,12-18 3 16,6-13-3-16,3-12-16 15,2-5-8-15,0-5-2 16,-4-2-1-16,-5 6-3 15,-14 14-2-15,-12 16 5 16,-16 18 0-16,-14 17-3 16,-8 6-1-16,-8 6-3 0,-3 4-9 15,0 0-13 1,0 0-7-16,0 0-12 0,0 9-24 16,-5 14 4-16,-11 10-1 15,-5 5-30-15,-14 2-81 16</inkml:trace>
  <inkml:trace contextRef="#ctx0" brushRef="#br0" timeOffset="2354.27">12610 9101 419 0,'0'0'0'0,"0"0"-3"16,0 0-87-16,0 0 50 16,0 0 40-16,0 0 26 15,2 67 11-15,7-47-20 16,3-4 4-16,2 1 7 15,-1-6-9-15,3-3-7 16,0-4 2-16,4-4 2 16,9 0 11-16,5-14 21 15,14-16-11-15,12-13-9 16,9-8-9-16,9-9-9 16,6 0 0-16,-2 0-9 15,-5 5-1-15,-14 8-1 16,-15 12-1-16,-17 14 0 15,-19 10-1-15,-7 8-3 16,-5 3-8-16,0 0-4 0,0 0-5 16,0 0-17-16,0 0-13 15,-2 4-8-15,-12 20-29 16,-9 13 1-16,-12 12-34 16</inkml:trace>
  <inkml:trace contextRef="#ctx0" brushRef="#br0" timeOffset="2949.33">12621 10043 311 0,'0'0'0'16,"0"0"-72"-16,0 0-26 15,0 0 98-15,0 0 21 16,0 0 17-16,-9 6 6 16,20 2-7-16,1 3 6 15,3-3-8-15,1-3-9 16,5-1 10-16,6-4-5 15,7 0-1-15,11-18 4 16,12-15-4-16,10-9-15 16,9-10-7-16,6-6-3 15,-3-3-4-15,-5 2-1 16,-12 7-1-16,-16 10-4 0,-12 11 2 16,-13 12-1-16,-12 11 0 15,-6 5-9-15,-3 3-12 16,0 0-15-16,0 0-12 15,0 0-19-15,0 10-7 16,-10 10-27-16,-13 12-55 16</inkml:trace>
  <inkml:trace contextRef="#ctx0" brushRef="#br0" timeOffset="3552.74">12739 10726 294 0,'0'0'6'0,"0"0"-6"16,0 0-81-16,0 0 53 15,0 0 28-15,0 0 31 16,-3 33 4-16,9-31-7 15,3-2 5-15,3 0 7 16,6 0-1-16,7-4-9 16,5-15-4-16,8-11-5 15,2-9-6-15,9-11-3 16,8-4-8-16,2-3-4 16,4 4 0-16,-3 5-4 15,-8 9-6-15,-7 8-1 16,-14 7-6-16,-7 11-12 15,-11 6-11-15,-8 5 6 0,-4 2-26 16,-1 2-20-16,0 14-30 16,-9 9 16-16</inkml:trace>
  <inkml:trace contextRef="#ctx0" brushRef="#br0" timeOffset="4122.25">12841 11916 216 0,'0'0'28'0,"0"0"-28"16,0 0-83-16,0 0 66 16,0 0 17-16,0 0 55 15,88-42-9-15,-60 15-8 16,6-4 4-16,4-9 4 15,5-3-20-15,6-5-13 16,3-1-4-16,-2 3-5 16,-4 9 6-16,-9 4-8 0,-5 7 5 15,-9 7-7 1,-6 5 0-16,-2 6-2 0,-9 2-4 16,-2 6-11-16,-2 0-17 15,-2 0-17-15,0 0-17 16,0 0-48-16</inkml:trace>
  <inkml:trace contextRef="#ctx0" brushRef="#br0" timeOffset="4403.46">12593 12477 363 0,'0'0'58'16,"0"0"-58"-16,0 0-74 16,0 0 39-16,0 0 35 15,-3 75 12-15,18-63 15 16,3-4-19-16,3-2-1 15,4-4 17-15,7-2-1 16,5-9-12-16,3-18-5 16,2-12 18-16,4-10-10 15,0-8-7-15,0-2-3 16,-1 2-3-16,1 5 0 16,-4 8-1-16,-6 7-11 15,-6 7-4-15,-5 6-1 16,-5 6-3-16,-7 6-18 0,-2 4-16 15,-4 5-7 1,-4 3-32-16,-3 0-76 0</inkml:trace>
  <inkml:trace contextRef="#ctx0" brushRef="#br0" timeOffset="4988.55">12584 13360 305 0,'0'0'0'15,"0"0"-36"-15,18 100-19 16,0-52 55-16,6 0 0 15,0-4 18-15,1-9-6 0,-1-9 64 16,0-10-9-16,-2-10-40 16,7-6-18-16,2-10 7 15,12-28-3-15,5-20 4 16,10-17 2-16,9-11 1 16,12-3 0-16,6 2 8 15,2 9 1-15,-7 11-14 16,-9 12-6-16,-13 9-9 15,-11 13 0-15,-14 11-13 16,-12 9-2-16,-12 5-3 16,-3 6-11-16,-6 2-10 15,0 0-1-15,0 0 0 0,-11-5-15 16,-17 0-29-16,-12-5-81 16</inkml:trace>
  <inkml:trace contextRef="#ctx0" brushRef="#br0" timeOffset="9420.03">10299 6132 38 0,'0'0'35'15,"0"0"-35"-15,0 0-25 0,0 0 14 16,0 0 11 0,0 0 7-16,0 0 13 0,0-21 13 15,0 21-2-15,0 0 7 16,0 0 2-16,0 0-4 16,0 0-2-16,0 0-3 15,0 0 2-15,0 0 1 16,0 0-1-16,0 0-7 15,0-1 0-15,0-3-3 16,-6 0 3-16,-5-4-16 16,-5 0-9-16,-5-2 4 15,-3-1 12-15,-3-1-13 16,-1 0-3-16,-1-1 0 16,-2 2 6-16,1 1 4 0,-1 3 0 15,0-1 5 1,-1 2 8-16,-4 4-8 0,-1 2-9 15,-3 0-3-15,3 0-4 16,-1 0 7-16,2 0 0 16,3 4 0-16,4 6 3 15,0-4-5-15,1 1-4 16,3 2 5-16,1-4-4 16,0 4 2-16,-2-2-2 15,0-1 3-15,-6 3-1 16,1 0-3-16,-5 2 1 15,0-1 1-15,-1 2 0 16,4 1-3-16,4-1 4 16,2 1-1-16,4 0 3 15,2-1-1-15,2 0-4 0,1 3 0 16,0 0 0-16,2 2 0 16,-2-1-1-16,3 3 2 15,0 3-2-15,1-2 1 16,3 3 1-16,2-2-1 15,3-1 0-15,0 3-2 16,0 0 2-16,3 4-1 16,3-1 7-16,0-1-5 15,0-1-2-15,0-1-1 16,0-2 1-16,7 0 3 0,2 0-3 16,3-1 1-1,3-1-1-15,-1-5 1 0,2 2-1 16,-1-2 1-16,4-1-1 15,-1 0 2-15,0 0-1 16,7 4 1-16,-1-2-2 16,2 0 2-16,4 1-2 15,1-2 1-15,3 2-2 16,2-1 2-16,-3-2-2 16,-2 2 0-16,3-5 1 15,-1 2 1-15,3-2 1 16,0-1-2-16,0 0 1 15,1-2-1-15,0-1 0 16,4 0 3-16,0-3-2 16,4 1 1-16,-3 2-2 0,2-2 1 15,-3 1 0-15,1-1-2 16,-4-1 1-16,-2 1 0 16,-3 0 1-16,0-2-1 15,-5 0 2-15,-1 2-2 16,1-2 0-16,2 1 1 15,-2-2-1-15,4 3 0 16,-2-3 0-16,1 0 1 16,-1 1 0-16,4-2-1 15,2 0 0-15,4 0 2 16,3 0 2-16,4 0-4 16,3 0 1-16,0 0-1 0,4 0-1 15,-1 1 1-15,-2-1-1 16,3 0-1-16,1 0 2 15,3 0 0-15,0 2 0 16,3-2 0-16,-1 1 0 16,-2-1-1-16,-4 0 0 15,1 0 1-15,-1 0 0 16,-2 0 0-16,-6 0 0 16,-1 0 0-16,-6 0-1 15,-5 0 1-15,-1-4 0 16,-2 0 1-16,-1 0-1 15,0 0 0-15,-3 0 0 16,0 0 2-16,-2 0-2 16,2 0 0-16,1-1 0 0,-2 1 2 15,-1-4-2-15,0 3 0 16,-5-2 0-16,7-1 1 16,0-1-2-16,-1-1 1 15,4-2-2-15,0 0 2 16,6-1 0-16,1 2-2 15,-1 0 2-15,3 0 0 16,-5 1-3-16,3-1 3 16,-1 2-3-16,0-2 3 15,-6 5 0-15,1-2 0 16,-4-1 0-16,-3 2 0 0,-3-2 2 16,-5 1-2-1,0-2 0-15,-5 0-2 0,0 0 1 16,-1-4 1-16,-1 0 0 15,0-1 1-15,0-1-1 16,-2 0 3-16,-1-1-3 16,0-2 1-16,3 3-1 15,-5 1 1-15,1 1 0 16,-2 3 0-16,-1-2 0 16,-1 0 1-16,2 0 0 15,-3 1-1-15,2-2-1 16,-2 0 0-16,0-1 2 15,0 1 1-15,0-1-2 16,0-1 1-16,0-1 1 16,-5 0-3-16,-3 2 5 0,1 2-1 15,-2 2 1-15,2 3-4 16,-2-3-1-16,-3 3 0 16,3-2-1-16,-3 2-2 15,-3 0 0-15,3 0 1 16,-3 0 1-16,3 1 0 15,2 1 0-15,-4-1 1 16,2 1-2-16,-1 1-1 16,1 0 3-16,0 0-1 15,0 1-4-15,-1-1 5 16,-2 0-4-16,0-1-2 16,-3 0 3-16,0 1 0 0,-4-2-1 15,-1 1 0-15,-2-1 1 16,-2 1-1-16,0 2 1 15,-1-2 3-15,-4 4-1 16,3-2 0-16,-1-1 0 16,0-1 2-16,0 2-1 15,3 0 1-15,-1-2-1 16,0 3 1-16,-1 0-1 16,1 0 1-16,-2 1 0 15,2 0-1-15,1 0 1 16,3 1-1-16,-3 1 2 15,0 0-2-15,1 0 0 16,-3 0-2-16,2 0 2 0,-2 0-1 16,-3 0 1-16,1 0 0 15,-2 0-1-15,-3 0 1 16,0 0 0-16,-1 0 0 16,-3 0 0-16,3 0 0 15,-4 0 1-15,1 0-1 16,-3 0 1-16,-1 0-1 15,0 0 4-15,3 0-2 16,1 0 3-16,0-2-1 16,7 0-2-16,-1 0 0 15,2-1-2-15,3 2 2 16,0 1 5-16,1-4 0 0,-2 2-3 16,0-2-3-16,-1 3 2 15,-2 0-2-15,0-1-1 16,0 0 2-16,-1 2-2 15,0-1 0-15,-1 0 0 16,2 1-1-16,-1 0 1 16,0 0-1-16,-2 0 0 15,2 0 0-15,-2 0-1 16,0 4 2-16,0 0 0 16,0 0-1-16,-2-2 1 15,4 2 0-15,-1-2-1 16,2 0 1-16,2-2 1 15,1 2-1-15,3-1 0 16,2 0 1-16,2 1-1 16,0-2 0-16,0 1 2 0,4-1-2 15,-2 0 2-15,6 0-2 16,-1 0 0-16,1 0 0 16,1 0 0-16,1 2 0 15,3-2 0-15,-1 1 0 16,5-1-1-16,-3 1 0 15,3-1 1-15,2 2-2 16,-1-1 2-16,2 1-1 16,-3-2 1-16,2 1 0 15,1-1 0-15,1 0 0 16,1 1 0-16,-4-1 0 16,2 1 0-16,-1 2 0 0,-1-3 0 15,2 0 0-15,-2 0 0 16,3 0 0-16,1 0 0 15,1 0-14-15,-2 0-24 16,1 0-63-16,-7-12-78 16,-1-29-166-16</inkml:trace>
  <inkml:trace contextRef="#ctx0" brushRef="#br0" timeOffset="12394.69">2610 6495 14 0,'0'0'27'15,"0"0"11"-15,0 0 1 16,0 0 3-16,0 0-1 15,0 0-6-15,0 0-8 16,0 0-7-16,0 0-4 16,0 0-1-16,0 2 5 15,8 2-2-15,-2 1-6 16,9 0 8-16,0 3 2 0,4-2-9 16,1 1-2-16,2-1-1 15,3-2 3-15,-1 1 3 16,6 0 0-1,0-1-2-15,-2 0-6 0,6 0 5 16,4 0-1-16,-1 0-3 16,9-2 2-16,2-2-7 15,4 1 0-15,2-1 4 16,-3 0-6-16,1 0 2 16,3 0 7-16,2 0-11 15,0 0 3-15,-2 0 1 16,3-1-3-16,-6-5-1 0,-7 2 3 15,-5 1-2 1,-4 2-1-16,-6 1 2 0,-5-1-2 16,-8 1 1-16,-4 0 0 15,-6 0 5-15,-5 0-5 16,1 0 2-16,-3 0 1 16,0 0 2-16,0 0 2 15,0 0 0-15,0 0-2 16,0 0-3-16,0 0 1 15,0 0-3-15,0 0-1 16,0 0 0-16,0 0-8 16,0 0-11-16,0 0-18 15,0 0-34-15,0-6-10 16,0-3-5-16,0-6-28 16,0-3-46-16</inkml:trace>
  <inkml:trace contextRef="#ctx0" brushRef="#br0" timeOffset="12979.39">3737 6397 107 0,'0'0'135'15,"0"0"-135"-15,0 0-7 16,0 0 1-16,0 0 6 15,0 0 2-15,43 0 14 0,-22 10-1 16,3 2 3-16,3 1 9 16,1 3-6-16,-4 2-15 15,4 1 9-15,-5 1 2 16,-4 0 0-16,-4-3-5 16,-8-2 8-16,-5-4 1 15,1-1 1-15,-3-3 14 16,0 3 5-16,0 2 0 15,-16 3-4-15,-1 2-7 16,-5 3-6-16,-5-1-5 16,0 3-8-16,-4-1-5 15,1 1-2-15,0 1-2 16,3-5-1-16,5 0 0 16,4-7-1-16,9-2 0 0,3-6 0 15,4-1-3-15,1-2-9 16,1 0-15-16,0 0-26 15,0 0-18-15,0 0-19 16,0 1-18-16,-2-1-6 16,-3 0-76-16</inkml:trace>
  <inkml:trace contextRef="#ctx0" brushRef="#br0" timeOffset="17290.5">12660 6563 78 0,'0'0'75'0,"0"0"-75"16,0 0-34-16,0 0 16 15,0 0 18-15,0 0 19 16,0 0 11-16,30 0-8 16,-27 0 0-16,-1 0 6 0,-1 0-6 15,-1 0-5-15,2 0-1 16,-2 0 3-16,0 0 3 16,4 0-4-16,0 0-3 15,2 0 2-15,3 0 0 16,2 0 4-16,5 0-7 15,6 0 0-15,8 0 2 16,9 0-1-16,9-4-1 16,16-5-1-16,11-3 1 15,11-1 4-15,7-3-7 16,1 2 2-16,-6 1-3 16,-8 3-2-16,-8 1-5 15,-10 2 2-15,-12 3-5 16,-13-1 1-16,-7 2 0 15,-11 1-1-15,-6 2 3 0,-5-2-3 16,-6 2 1 0,-2 0-1-16,0 0 7 0,0 0-6 15,0 0-1-15,0-4-16 16,-8 0-18-16,-7-6-32 16,-5-5-50-16,-6 0-21 15,-4-2-38-15</inkml:trace>
  <inkml:trace contextRef="#ctx0" brushRef="#br0" timeOffset="17569.75">13526 6250 54 0,'0'0'50'0,"0"0"-9"0,0 0-10 16,0 0-2 0,0 0-2-16,0 0-9 0,81-12 3 15,-58 25-5-15,-1 3-8 16,1 3 1-16,-3 5-7 15,-4 2 6-15,-5 5-3 16,-6-1 3-16,-5 2 5 16,0-4 3-16,-10 0-2 15,-12-2-2-15,-4-1 12 16,-6-4-6-16,-2 0-10 16,0-5 0-16,-2-1-2 15,3-5-6-15,5-2-5 16,2-6-9-16,2-2-28 15,4 0-32-15,3-1-25 0,2-13-35 16</inkml:trace>
  <inkml:trace contextRef="#ctx0" brushRef="#br0" timeOffset="19320.38">14179 6159 22 0,'0'0'31'0,"0"0"11"16,0 0 4-16,0 0-5 15,0 0-3-15,0 0-10 16,0 0-1-16,0 0-1 16,0 0-4-16,0 0-3 15,0 2-6-15,0 6 14 0,0 5-1 16,0 3-7-16,0 6-5 16,2 3 7-16,2 7-5 15,0 0 1-15,2 5-4 16,0 2-7-16,0 0 12 15,-1 3-16-15,2-3 8 16,-2-2-10-16,-1-1 3 16,-1-5 5-16,-1-4-8 15,-1-4 0-15,2-6 0 16,-1-5 3-16,1-5-3 16,-3-1-3-16,1-3 2 15,-1-2 1-15,0-1 4 16,0 0 0-16,0 0 3 0,3 0 0 15,-2 0 2 1,2 0 13-16,2-19 7 0,3-8-24 16,5-10-5-16,0-6-3 15,5-4 3-15,0-4 4 16,1 4-4-16,1 5-3 16,-4 10 3-16,-4 8 6 15,-3 12 0-15,-6 6-6 16,-1 5 5-16,-2 1-4 15,0 0-1-15,1 0-6 16,2 11-9-16,3 18 3 16,3 14 12-16,4 10 4 0,3 3-2 15,0-2-4 1,-1-6-2-16,3-12 2 0,-3-7 0 16,-2-8-3-16,-1-8 0 15,-2-6 1-15,-5-5 0 16,-4-2 4-16,1 0 1 15,1 0 11-15,3-16 19 16,0-19 7-16,4-12-22 16,-4-13-5-16,-1-3-11 15,-2-1 5-15,-2-3-5 16,2 10-4-16,-3 12 4 16,0 11-2-16,0 12 1 15,0 5-19-15,0 4-14 16,-1 1-18-16,-4 6-4 15,1 4-45-15,-1 2-41 0,-3 0-92 16</inkml:trace>
  <inkml:trace contextRef="#ctx0" brushRef="#br0" timeOffset="20766.23">14885 6447 25 0,'0'0'11'0,"0"0"-11"16,0 0-32-16,0 0 32 15,0 0 5-15,0 0 6 16,44 20 5-16,-35-19 8 16,-1 0 3-16,8 2 16 15,-1-3-16-15,5 0-12 16,0 0-1-16,0-4 13 16,1-5-12-16,-5 0 2 15,-1-2-4-15,-4 0 5 16,-3-4 10-16,-5-1-13 0,-1 0-9 15,-2-2 3 1,0-1 7-16,-9 3-15 0,-6 1 5 16,-3 5-3-16,0 4 3 15,-3 3-3-15,-1 3-3 16,2 0 0-16,3 0-1 16,0 10-1-16,2 10 0 15,2 7 2-15,1 6 0 16,5 5-2-16,2 1 2 15,2 1-2-15,3 1 2 16,0-4 2-16,8-1 4 16,5-4-5-16,0-7 2 15,3-6-3-15,3-5 0 16,0-6 0-16,4-4 3 0,3-4-3 16,6 0 1-16,1-7 4 15,2-15-2-15,2-7-3 16,1-7-3-16,-4-2 3 15,-2-5 3-15,-7 0 1 16,-4 7-2-16,-9 7 2 16,-5 9 2-16,-4 13 15 15,-3 6 6-15,0 1-21 16,0 0-6-16,0 3-8 16,0 20 4-16,0 9 4 15,0 7 0-15,0 2 0 16,0-3-8-16,3-3-7 15,6-9-17-15,2-5 1 0,-2-7-27 16,1-6-56-16</inkml:trace>
  <inkml:trace contextRef="#ctx0" brushRef="#br0" timeOffset="21046.49">15197 6034 379 0,'0'0'0'0,"0"0"-117"16</inkml:trace>
  <inkml:trace contextRef="#ctx0" brushRef="#br0" timeOffset="22266.29">15837 6417 6 0,'0'0'22'0,"0"0"-21"15,0 0 0-15,0 0 24 16,0 0-13-16,0 0 1 16,-17-45 7-16,8 39 9 15,0-3-8-15,-3 3-17 16,-1 3 21-16,-1 2 4 15,0 1 2-15,-1 0-15 16,-3 7-10-16,0 11-4 16,-5 7 2-16,1 2-3 15,5 3 2-15,4-3-3 0,10-5-1 16,3-2 0-16,0-5 0 16,6-6 1-16,11-4 1 15,5-5 0-15,2 0 6 16,7-2 1-16,1-12 6 15,-4-3-5-15,-3 1 0 16,-7 4 19-16,-6 3 1 16,-4 6 1-16,-3 3-12 15,0 0-17-15,2 24 2 16,7 20 13-16,1 24 18 16,0 24-7-16,-2 20-19 15,-5 16-8-15,-7-1-5 16,-1-12-25-16,0-18 6 0,-1-26 14 15,-12-18 10 1,-7-13 21-16,-6-9 10 0,-6-11-18 16,-4-8-6-16,-2-12-2 15,-3-5 2-15,2-22-1 16,3-10-2-16,8 0-4 16,10-3-1-16,7 1-8 15,10-1-1-15,1-2-18 16,7-5-24-16,17-6-24 15,6-2-10-15,3 0-13 16,-2 1-40-16</inkml:trace>
  <inkml:trace contextRef="#ctx0" brushRef="#br0" timeOffset="23159.43">16028 5936 288 0,'0'0'0'0,"0"0"-11"16,0 0-19-16,0 0 27 15,0 0-3-15,0 0 6 16,-11 58 10-16,8 4 23 15,-2 16 24-15,1 12-32 0,-1 8-14 16,3 0-11-16,2-5 2 16,0-14-2-16,0-14-5 15,2-18 4-15,6-19 2 16,-2-10 7-16,-1-11 14 16,-2-4-3-16,-2-3-3 15,8 0 14-15,4-24 9 16,11-17-22-16,11-13-17 15,3-8 0-15,3 9-6 16,2 11 5-16,-3 14 2 16,-1 12-2-16,-2 10-2 15,-6 6-6-15,-2 5 7 0,-7 22-4 16,1 8 0 0,-3 3-1-16,-3 1 1 0,-2-10 2 15,-5-7-5-15,-4-8 6 16,1-7-2-16,-2-4 0 15,-3-3 5-15,4 0 3 16,1-9 13-16,9-20-4 16,4-14-10-16,1-12-2 15,-3-9-9-15,-6-7 9 16,-6-5 0-16,-6-2-2 16,0-7-1-16,0 7-3 15,0 11 6-15,-9 21 4 16,1 21 12-16,1 15 6 15,4 8-16-15,-2 2-6 16,-1 17-8-16,-8 27-4 0,-4 25 12 16,-5 20 4-16,1 9-3 15,8 4-1-15,7-12-7 16,7-11-10-16,0-19 0 16,13-14 12-16,5-16 4 15,-1-12-2-15,1-8 3 16,-3-10 1-16,7 0 6 15,3-17 6-15,3-16-13 16,4-6 6-16,-4 3-6 16,-8 10 3-16,-5 13 2 15,-11 5-5-15,-1 8-2 16,-3 0-1-16,2 11-5 0,2 15 8 16,3 6 2-16,-1 1 2 15,0-2-4-15,-3-6 0 16,-1-6-1-16,-2-7 2 15,0-5 4-15,0-1 8 16,0 0 2-16,-9-2-6 16,1-1-9-16,1-2-1 15,4-1-18-15,2 0 3 16,-2 0-6-16,1 0-35 16,-2 0-43-16,-1-10-37 15</inkml:trace>
  <inkml:trace contextRef="#ctx0" brushRef="#br0" timeOffset="24638.41">16368 6347 23 0,'0'0'0'0,"0"0"0"0,0 0 13 16,0 0 44-16,0 0-8 15,83 0-5-15,-67 0-12 16,1 0 2-16,2 0-5 15,4 0-5-15,2 0-10 16,7 0-2-16,5 0-3 16,0 0 1-16,0-1-9 15,-2-1-1-15,-7 0-1 16,-9 1-10-16,-7 1-13 16,-7 0-23-16,-5 0-43 15,0 0-81-15</inkml:trace>
  <inkml:trace contextRef="#ctx0" brushRef="#br0" timeOffset="25545.96">13705 7034 19 0,'0'0'29'0,"0"0"12"16,0 0-10-16,0 0-3 15,0 0 5-15,0 0 8 0,76 0-8 16,-45-4-5-1,9-2 3-15,11-2 0 0,14 1-8 16,15-3 1-16,12 2 0 16,21-2 1-16,14-2-4 15,8 2-4-15,8-2-9 16,-2 0-2-16,0-1-3 16,5-3 7-16,0-2-9 15,1 0 1-15,3 1 1 16,-2-4-3-16,-5 2 1 15,-9 3-2-15,-11-1 2 16,-13 3 1-16,-10 1-2 16,-14 1 7-16,-11 0 2 15,-15 4-4-15,-11 2-1 0,-16 1 1 16,-14 2-5-16,-7 1 0 16,-9 2 0-16,-3-1 0 15,0 1-5-15,0 0-11 16,0 0 0-16,-3 0-26 15,-15 0-49-15,-13 0-20 16,-15 5-84-16</inkml:trace>
  <inkml:trace contextRef="#ctx0" brushRef="#br0" timeOffset="26411.68">13393 7197 75 0,'0'0'76'0,"0"0"-76"15,0 0-8-15,0 0 8 16,91-2 7-16,-52-2 13 15,8-2 16-15,10-1-7 0,14-3-3 16,16 2 9-16,16-3-1 16,16-2-11-16,16 3-5 15,18-3-1-15,9 3-5 16,9-5-2-16,2 1 1 16,-9 1 1-16,-4-1 1 15,-12 2-4-15,-14 1-1 16,-9 0-2-16,-11 2-1 15,-14 2 1-15,-14-2-3 16,-19 3 7-16,-15-1 4 16,-13 1 3-16,-13 4 1 15,-13 0 6-15,-9 0-3 0,-4 2 6 16,0 0 17-16,0 0 0 16,0 0-29-16,0 0-8 15,0 0-7-15,0 0-1 16,0 0-1-16,0 0-8 15,0 0-8-15,0 0-2 16,0 0-7-16,0 0 2 16,0 0-9-16,0 0-6 15,0 0-13-15,0 0-19 16,-5 0-36-16,-14-8-96 16</inkml:trace>
  <inkml:trace contextRef="#ctx0" brushRef="#br0" timeOffset="28537.73">15101 7077 4 0,'0'0'2'0,"0"0"2"16,0 0 5-16,0 0-4 15,0 0-4-15,0 0-1 16,0 0 0-16,0 0 0 15,0 0 0-15,0 0 0 16,0 0 1-16,0 0 1 16,0 0 2-16,0 0 9 15,0 0 15-15,0 0-13 0,0 0 3 16,0 0-2-16,0 0-8 16,0 0-7-16,0 0-1 15,0 0-1-15,0 0 0 16,0 0-2-16,0 0 1 15,0 0-3-15,0 0-2 16,0 0-5-16,0 0-3 16,0 1-8-16,0 5 2 15,0-2-8-15</inkml:trace>
  <inkml:trace contextRef="#ctx0" brushRef="#br0" timeOffset="30953.83">14993 7028 20 0,'0'0'33'16,"0"0"7"-16,0 0-3 15,0 0-4-15,0 0 3 16,0 0-10-16,0 0-1 16,0 0 0-16,0 0 0 15,0 0-1-15,0 0 1 16,0 0-6-16,0 0 0 0,0 0-4 15,0 0 0 1,0 0-2-16,0 0 2 0,0 0-1 16,0 0-3-16,0 0-1 15,0 0 1-15,0 0-3 16,0 0 4-16,0 0-1 16,0 0 2-16,0 0 0 15,0 0 0-15,0 0 0 16,0 0 2-16,0 0-3 15,0 0-2-15,0 0 0 16,0 0-7-16,0 0 0 16,0 0-2-16,0 0-1 0,0 0 0 15,0 0-3-15,0 0 2 16,0 6 0-16,0 11 1 16,0 6 13-16,0 2 1 15,0 2-13-15,0-2 4 16,0 2-4-16,0-2 0 15,0 2 4-15,-1 0 1 16,-1-3 0-16,2 0-4 16,-1-4-1-16,1-2 1 15,0 0-2-15,0 1 0 16,0 0 1-16,0-3-1 16,0 0 1-16,0 0-1 15,0-3 4-15,0 1-3 16,0-6-1-16,0 2-1 15,0 1 1-15,0-1 2 0,0-1-2 16,0 0 5 0,-2-2-5-16,2 0 0 0,-1 1-1 15,1 0 2-15,0 0 0 16,0-2-1-16,0-1 0 16,0-3-2-16,0 2 2 15,0-4 0-15,0 2 0 16,0 0 0-16,0-2 1 15,0 0-1-15,0 0 2 16,0 0 0-16,0 0 0 16,0 0-2-16,0 0 1 15,0 0-1-15,0 0-3 0,0 2 2 16,0-2 0-16,4 0 1 16,4 0 4-16,4 2-2 15,4-2-1-15,5 0 0 16,2 0 4-16,5 0-2 15,3 0-2-15,1 0-1 16,1-2 2-16,1-2-2 16,3 1 0-16,2-3 0 15,3 1 1-15,2-3 1 16,0 1-2-16,2-2 1 16,0 1-1-16,5 1-3 15,-2 1 3-15,3-1 2 16,-4 3-2-16,-2-1 0 15,-7 0 0-15,-2 3 0 16,-2-4-1-16,-6 2 1 0,1-1-1 16,-3 0 2-16,-4 1 0 15,1 1-1-15,-2-2 0 16,-2 1 5-16,-1-2-5 16,-2 2 0-16,-1-2 2 15,-2 1-2-15,1 0 1 16,0 0 1-16,0 1 0 15,3 0 1-15,0 0 1 16,4-1-4-16,2 0-2 16,3 1 2-16,3 1 0 15,3-2 0-15,4 1 0 16,2 0 0-16,4-1 0 0,5-2 0 16,2 2-1-16,0-1 1 15,1-1 1-15,-6 1-1 16,2 2-1-16,-3 0 1 15,1 0 5-15,-1-1-4 16,0 2-2-16,-2-2 0 16,-1 0 1-16,-1 0 0 15,-3 1 3-15,-2-1-3 16,-6 3 1-16,0-2 0 16,-4 4 6-16,-4-2-6 15,0 0-1-15,-3 1 4 16,-5 1-4-16,-2 0 0 15,-3 0 0-15,-3 0 0 0,-3 0 4 16,2 0 3-16,1 0 1 16,-1 0 3-16,3 0-4 15,-1 0 4-15,2 0-2 16,1 0-6-16,1 0 4 16,1 0-1-16,-1 0 0 15,0 0-3-15,0 0 0 16,-4 0-3-16,-3 0 1 15,-2 0 1-15,-1 1-2 16,0-1 1-16,0 0 0 16,0 2 1-16,0-2-2 15,0 0-1-15,0 0 0 0,0 0-1 16,0 0-4-16,0 0-1 16,0 0-9-16,0 0-9 15,0 2-18-15,0-2-16 16,0 0-16-16,0 0-35 15,0 0-15-15,0-7-22 16,-3-12-59-16</inkml:trace>
  <inkml:trace contextRef="#ctx0" brushRef="#br0" timeOffset="32124.11">16999 7016 148 0,'0'0'31'15,"0"0"-31"-15,0 0-24 0,0 0 17 16,0 0 7-16,0 0 25 16,0 15 18-16,6-6-18 15,1-2-6-15,7 1 4 16,1 4-13-16,7-2-3 15,5-1 1-15,7 2 5 16,5-2-3-16,7 1 2 16,2 2-2-16,4-4 5 15,3 3-9-15,-1-1-1 16,-3 1 0-16,-2 0-1 16,-6 1 3-16,-5 2-4 15,-7-3 1-15,-6 2 8 16,-4-4-3-16,-7 2 5 0,-4-3-3 15,-7-1-10 1,-2 1 12-16,-1-1 12 0,0 2-3 16,0 2 0-16,-3-1-4 15,-11 5 6-15,-3-1-3 16,-7 2 3-16,-3 4 3 16,-5-3 0-16,-4 3-2 15,-5 0-3-15,0-1-3 16,-1 0-5-16,1-4-4 15,1 1-4-15,6-3 5 16,4-4-4-16,8-2 3 16,4-1-4-16,5-2-2 0,5-1-4 15,4 0-1 1,1-1-1-16,3-2-1 0,0 0-6 16,0 0-7-16,0 0-7 15,0 0-6-15,0 0-13 16,0 0-12-16,0 0-3 15,0 0-21-15,0 0-16 16,0 0-17-16,0-9-29 16</inkml:trace>
  <inkml:trace contextRef="#ctx0" brushRef="#br0" timeOffset="33014.51">18156 6761 25 0,'0'0'0'16,"0"0"-11"-16,0 0 11 16,0 0 4-16,0 0 4 15,0 0 16-15,-2-12 24 16,2 12 3-16,0 0-1 15,0 0-6-15,0 0-5 16,0 7 9-16,0 10 5 16,0 7-7-16,0 7-1 0,0 7-16 15,0 5 12 1,0 7-8-16,2 5-4 0,0 6 0 16,1 6-7-16,0 2 3 15,0 1-5-15,1-2 7 16,-1-6-14-16,0-1-3 15,-1-4 1-15,-2-1 2 16,0-7 3-16,0-4-3 16,0-6-7-16,-3-4 4 15,0-5-2-15,-2-4-4 16,4-7 10-16,-2-6-10 16,1-4-3-16,2-5 2 15,0-2-3-15,0-2 1 16,0 1 4-16,0-1-5 0,0 0 3 15,0 0-3-15,0 0-9 16,0 0-3-16,0 0-10 16,0 0-11-16,0-14-19 15,3-11-26-15,2-11-25 16,1-8-6-16,0-9-12 16,4-10-18-16</inkml:trace>
  <inkml:trace contextRef="#ctx0" brushRef="#br0" timeOffset="33894.07">18045 6680 159 0,'0'0'66'0,"0"0"-66"15,0 0-28-15,0 0-14 16,0 0 42-16,0 0 11 16,22 6 36-16,1-2 2 15,13-2-16-15,15 1-16 16,15 0 14-16,13-3-5 0,11 0-11 15,11 0-1-15,12 0-3 16,11-4 14-16,9-4-7 16,6 3-4-16,1-2 1 15,11 0 0-15,-4-1-10 16,3-3 3-16,-1-1-4 16,-9-2 4-16,0 1 0 15,-5-4-2-15,-5 3 10 16,-10-1 2-16,-2 0 2 15,-8 5 1-15,-10 1 3 16,-12 2-9-16,-17 1-1 16,-15 5 3-16,-14-1-7 15,-10 2 0-15,-12 0-3 16,-9 0-4-16,-7 0 2 0,-2 0-3 16,-2 0 3-16,0 0 3 15,0 0-2-15,0 0-5 16,0 0-1-16,4 6 0 15,2 13 0-15,0 7 10 16,2 13 1-16,-1 8 14 16,0 13-14-16,-1 8-10 15,0 7-1-15,-1 10 0 16,1 11 0-16,0 4 1 16,1 2-1-16,4-6 1 15,2-6-1-15,2-6-1 16,0-10 0-16,-3-7 1 0,-3-11-2 15,0-8-2-15,-8-7 2 16,-1-9 2-16,0-3-4 16,-4-7-2-16,-14 0 1 15,-12-4 5-15,-16-3-1 16,-14-2-3-16,-14-4-8 16,-19-5-7-16,-19-4-5 15,-16 0 4-15,-13-3 0 16,-9-8 7-16,-4-5 3 15,-3 3 6-15,-1 0 0 16,-2 4 4-16,-2 1 4 16,4 3 2-16,4 4-2 15,8-1-2-15,16 2-2 0,14 0 0 16,15 0 0-16,14 0 0 16,14 4 0-16,13 0-1 15,16-1-4-15,12-1 0 16,16-2-2-16,7 0-7 15,3 0-5-15,5 1-11 16,1-1-8-16,0 0-6 16,0 0 2-16,0 2 5 15,0-2 1-15,0 0 1 16,0 0 9-16,-4 0 7 16,1 0 13-16,-1 0-6 15,-2-2-1-15,0-5-18 16,-3-4-14-16,0-4-37 15</inkml:trace>
  <inkml:trace contextRef="#ctx0" brushRef="#br0" timeOffset="35365.33">21199 7134 30 0,'0'0'63'0,"0"0"-6"0,0 0-4 16,0 0 0-16,0 0-10 15,0 0 3-15,83 0 4 16,-35 0 0-16,10 0-6 15,17 0-8-15,11 0-6 16,7 0 1-16,2-3-10 16,1 3 6-16,-5 0-5 15,-5 0-11-15,-14 0 1 0,-14 0-2 16,-16 0-4 0,-12 0 1-16,-11 3 3 0,-10-3-1 15,-4 0 0-15,-5 0 1 16,0 0 4-16,0 0 0 15,0 0-4-15,0 0-5 16,0 0-5-16,0 0-3 16,0 0-16-16,0 0-26 15,0 0-27-15,0 0-25 16,-8-15-29-16,-3-7-67 16</inkml:trace>
  <inkml:trace contextRef="#ctx0" brushRef="#br0" timeOffset="35650.54">21983 6925 211 0,'0'0'78'0,"0"0"-78"16,0 0-38-16,0 0-3 16,0 0 41-16,0 0 3 15,84 24 20-15,-53-4-9 16,-2 5-1-16,1 6 4 15,-5 7-9-15,-7 2-4 16,-9-2 6-16,-8-2 6 16,-1-4 6-16,-4-3 0 15,-16-4 5-15,-4-4 10 16,-6 0-4-16,-4-4-3 0,-4-3-16 16,-1-3-9-16,1-2-5 15,1-5-10-15,5-3-29 16,7-1-24-16,6 0-22 15,10-1-14-15,7-15-40 16</inkml:trace>
  <inkml:trace contextRef="#ctx0" brushRef="#br0" timeOffset="36794.26">22922 6695 86 0,'0'0'6'0,"0"0"-6"0,0 0 25 15,0 0 12 1,0 0-12-16,0 0 8 0,4-4-1 16,-4 4 1-16,0 0 1 15,0 0-14-15,0 0-8 16,0 0-4-16,0 0-3 15,0 0-2-15,2 10 2 16,2 16 12-16,2 7 8 16,2 10 1-16,4 3-5 15,2 2-12-15,6 0-2 16,1 4-1-16,4-2 0 16,2-4-4-16,0-5 4 15,3-12-2-15,-2-6-4 16,-1-6 3-16,-3-4 1 15,-3-5-3-15,-8-4-1 0,-3-3 2 16,-7-1 0 0,-1 0 2-16,-2 0 19 0,0-20 12 15,0-10-35-15,0-13-13 16,-12-7 13-16,-6-1 0 16,-1 1 1-16,-1 9 9 15,1 8-8-15,4 10 4 16,5 10 3-16,2 5 2 15,5 7 3-15,0 1-8 16,0 0-3-16,-6 0-3 16,-6 6-3-16,-11 16-1 15,-10 12 4-15,-9 7 0 0,-3 4 1 16,-1 4 0-16,0-8 3 16,1-3-1-16,6-5 2 15,5-8-4-15,8-5-1 16,7-5-1-16,6-6-5 15,8-3-18-15,4-2-31 16,4-2-37-16,0-2-42 16,0 0-44-16</inkml:trace>
  <inkml:trace contextRef="#ctx0" brushRef="#br0" timeOffset="41250.65">16453 12386 118 0,'0'0'279'16,"0"0"-279"-16,0 0-10 15,0 0-6-15,0 0 16 16,0 0 31-16,0 0-11 16,0 0-9-16,14-3 4 0,-6 31 43 15,1 8-13 1,1 12 6-16,-1 13-9 0,-1 10 3 16,-4 10 12-16,0 11-10 15,-3 4 8-15,-1 2-3 16,0-1-10-16,0-4-13 15,-1-12-10-15,-6-10-1 16,4-11-8-16,0-11-6 16,2-11 2-16,-1-10-5 15,1-8-1-15,-1-10-3 16,2-5-8-16,0-2-24 16,-1-3-12-16,-1 0-24 15,-2-15-41-15,-2-29-78 16,2-24-83-16</inkml:trace>
  <inkml:trace contextRef="#ctx0" brushRef="#br0" timeOffset="41862.01">16511 12497 441 0,'0'0'0'16,"0"0"-8"-16,0 0-50 16,0 0 58-16,110-14 17 15,-57 39 32-15,9 14-16 0,5 15-13 16,-1 15 5-16,-4 8 0 16,-9 11-3-16,-13 4-12 15,-15 3 15-15,-14 3-11 16,-11-6 10-16,0-10 1 15,-21-10 0-15,-9-11 15 16,-6-8 10-16,-9-4-10 16,-8-3-17-16,-1-7-10 15,3-6-7-15,1-7-3 16,-1-3-3-16,-1-3-10 16,0 0-9-16,1-8-18 15,6-5-17-15,11-4-21 0,10-3-17 16,8-9-27-1,13-20-60-15</inkml:trace>
  <inkml:trace contextRef="#ctx0" brushRef="#br0" timeOffset="42440.46">17327 12693 347 0,'0'0'0'16,"0"0"-5"-16,0 0-18 15,0 0 23-15,0 0 31 16,0 0 35-16,94-44-15 16,-27 23-6-16,19-4-2 0,15-1-22 15,6-1 0-15,0 2-9 16,-7 2-7-16,-12 5-3 15,-17 4-2-15,-21 2-5 16,-20 6-6-16,-22-2-4 16,-8 0 3-16,-9-3-19 15,-20 0-18-15,-4-1 4 16,-3 6 18-16,2 5 8 16,4 1 19-16,7 0 0 15,2 2 1-15,4 13 0 16,-1 7 9-16,1 12 12 15,0 17 16-15,-1 16-4 16,2 11 13-16,-2 13-2 16,4 6-2-16,0 4-8 15,2 1 5-15,1-2-12 0,2-11-2 16,6-12 0-16,2-14-2 16,1-11 10-16,0-8 8 15,0-10-32-15,0-7-7 16,0-7-3-16,0-9 0 15,0-3-4-15,0-4-17 16,0-1-30-16,0-1-32 16,0-2-37-16,0-2-12 15,0-21-73-15</inkml:trace>
  <inkml:trace contextRef="#ctx0" brushRef="#br0" timeOffset="43607.5">17215 14347 155 0,'0'0'34'0,"0"0"-34"0,0 0 0 16,0 0 63-16,0 0-13 16,0 0-14-16,0-19-3 15,0 19-6-15,0 0-4 16,0 0-12-16,0 5-10 16,0 19-1-16,-9 16 20 15,-9 20 22-15,-5 16 3 16,-6 12-11-16,-4 6 0 15,-1 5-13-15,0 0-2 16,2-4-2-16,5-12-9 16,4-13 3-16,8-15 6 15,5-10 4-15,3-7-11 16,7-5-8-16,0-7 3 0,4-1 2 16,13-6-7-16,8-3 0 15,8 2 4-15,11-2 15 16,17-6-9-16,18-2-4 15,22-5 1-15,22-3-3 16,23 0-2-16,12-11 3 16,12-3 0-16,8-5-2 15,1 1 4-15,1-6 1 16,-7-1-6-16,-10 0-1 16,-10-2 0-16,-17 2 2 0,-15 3-3 15,-18 2 0 1,-22 3 0-16,-19 1 2 0,-17 3-1 15,-17 2-1-15,-13 2 0 16,-6 0-3-16,-6-1-4 16,-3-5-10-16,0-4-31 15,-16-14-53-15,-17-7-66 16,-15-9-46-16</inkml:trace>
  <inkml:trace contextRef="#ctx0" brushRef="#br0" timeOffset="43891.71">19080 14797 232 0,'0'0'13'0,"94"18"-13"16,-25 1 0-16,5 11 31 16,4 8 12-16,-7 5-24 15,-11 3-7-15,-16 4 13 16,-18-5-2-16,-12 2 11 15,-14-3-11-15,0 3 4 16,-26-2 12-16,-13-2 0 16,-11-1-13-16,-10-5 1 15,-1-5-13-15,1-1-2 16,5-8-10-16,10-3-2 16,6-4-3-16,9-5-17 15,5-2-30-15,9-5-48 0,8-4-40 16,8 0-50-1</inkml:trace>
  <inkml:trace contextRef="#ctx0" brushRef="#br0" timeOffset="44454.8">20563 14939 355 0,'0'0'37'0,"0"0"-37"16,0 0 0-16,-5 116 4 15,-3-59 47-15,2 5 7 16,1 10-4-16,1-3-11 15,2 1-6-15,2-1-2 16,0-8-27-16,0-3 2 16,0-8-7-16,2-5 2 15,2-14-4-15,1-7-1 16,-1-12-4-16,-1-6-4 16,-1-6-15-16,-1 0-19 15,-1 0-14-15,0-16-30 16,0-23-53-16</inkml:trace>
  <inkml:trace contextRef="#ctx0" brushRef="#br0" timeOffset="44764.68">20399 14866 364 0,'0'0'0'0,"0"0"-9"15,0 0 5-15,0 0 4 16,0 0 17-16,0 0-1 16,79-20 6-16,-29 20 5 15,13 3 0-15,13 18-8 0,6 11-3 16,-2 9-8 0,-7 10 2-16,-12 7-4 0,-15 1-3 15,-13 1 6-15,-12-1 9 16,-17-3 20-16,-4-1-3 15,-10 1-7-15,-20-7 9 16,-10-2 7-16,-7-3-10 16,-3-7-5-16,-3-3-9 15,-2-5-5-15,-3-1 7 16,-2-5-14-16,2-2-5 16,5-3-3-16,8-6-3 15,4-2-9-15,10-5-14 0,4-4-19 16,9-1-41-16,8 0-35 15,10-19-41-15,0-12-81 16</inkml:trace>
  <inkml:trace contextRef="#ctx0" brushRef="#br0" timeOffset="46254.25">21351 14965 275 0,'0'0'49'0,"0"0"-45"15,0 0 17-15,0 0 43 0,0 0-15 16,95-52-5-16,-33 30-4 15,13-3 3-15,15 0-5 16,5 5-15-16,2 1-6 16,-7 4-10-16,-17 2-6 15,-18 3-1-15,-22 0-1 16,-18 0-4-16,-12-1-19 16,-3-4-22-16,-21-6-81 15,-19 1-43-15,-20 3 28 16,-13 5-12-16</inkml:trace>
  <inkml:trace contextRef="#ctx0" brushRef="#br0" timeOffset="46541.96">21569 14705 9 0,'0'0'44'0,"-23"72"15"16,14-20 28-16,5 16-15 0,-1 11 7 16,4 7-7-16,-1 1-15 15,1 1 6-15,-2 1-3 16,0 0-11-16,-4-2-10 15,-1-3-2-15,0-8-3 16,-1-7-4-16,-1-7-7 16,1-10-6-16,0-7-1 15,3-8-7-15,0-10-5 16,3-12-7-16,3-7 3 16,0-6-17-16,0-2-34 15,0 0-29-15,0-2-29 16,10-26-36-16,12-22-68 0</inkml:trace>
  <inkml:trace contextRef="#ctx0" brushRef="#br0" timeOffset="48570.83">22483 15011 18 0,'0'0'42'0,"0"0"1"16,0 0-2-16,0 0-4 16,0 0 0-16,0 0 2 15,0 0-2-15,0 0-4 16,0 0 0-16,0 0-8 15,6-2 5-15,9-8 4 16,3 1-3-16,7-2 1 16,7-3 1-16,2 4-3 15,6 1-2-15,0 0-2 0,2 5 5 16,1 4-10-16,-5 0-9 16,-2 0-2-16,-8 0 1 15,-6 3-3-15,-5 7-4 16,-6 6 0-16,-3 10 3 15,-6 11 19-15,-2 17 28 16,-14 14-14-16,-23 15 5 16,-20 10-16-16,-11 2-15 15,-9-1 2-15,2-9-5 16,3-12 6-16,9-12-2 16,11-15 7-16,13-9-3 15,11-10 3-15,6-7-8 0,9-8-9 16,7-5-3-16,5-1-2 15,1-6 0-15,0 1-4 16,6 1-1-16,19 1 5 16,17-1 1-16,25-2 8 15,27 0 5-15,23 0-1 16,13 0-3-16,5 0-3 16,1 0-6-16,-8-4 1 15,-11-3-1-15,-13 1-1 16,-14-3-2-16,-19 0 1 15,-17 1-4-15,-14 0-13 16,-19 2-14-16,-9-2-5 16,-11-9-7-16,-1-9-9 15,-23-17-57-15,-31-13-116 16,-28-10-89-16</inkml:trace>
  <inkml:trace contextRef="#ctx0" brushRef="#br0" timeOffset="49774.8">18559 12590 116 0,'0'0'31'0,"0"0"-31"0,0 0 0 16,0 0 0-16,0 0 45 16,0 0-2-16,18-24-8 15,-18 24-4-15,0 0-2 16,0 0-1-16,0 0 1 15,0 0 0-15,0 0-3 16,0 2 0-16,0 14-12 16,2 14 28-16,1 12 10 15,2 11-12-15,1 10 10 16,1 14-17-16,-1 13-3 16,0 8 5-16,1 9-14 0,0 3-6 15,1-4-3 1,1-8 1-16,0-10 7 0,-2-9 1 15,-1-8 11-15,-3-6 0 16,0-10-4-16,-1-5-8 16,-1-11-3-16,-1-12-5 15,0-7-4-15,2-8-4 16,-2-5-2-16,0-3-2 16,1-2 0-16,-1-2 0 15,0 0-1-15,0 0-4 16,0 0-9-16,0 0-8 15,0 0-15-15,0 0-17 16,0-6-30-16,0-13-50 16,-10-11-40-16,-2-1-66 15</inkml:trace>
  <inkml:trace contextRef="#ctx0" brushRef="#br0" timeOffset="56874.36">25598 4141 28 0,'0'0'38'15,"0"0"18"-15,0 0 2 16,0 0-6-16,0 0-8 16,0 0-7-16,0 0-1 15,0 0 4-15,2 0-1 16,-2 0-2-16,0-1-6 15,-5-5-8-15,-5 0-11 16,-3-2-4-16,-3 0-2 16,-1-1 1-16,-1-1 14 15,-3 2-2-15,-3-2-5 16,-1 2-5-16,1 1-2 0,-3 2 10 16,1 3 4-16,-2 2-7 15,0 0-9-15,0 0 1 16,-1 0-3-16,2 2-2 15,2 4 5-15,-1 0-2 16,0 0-1-16,-1 2 3 16,3-1-5-16,0 1 1 15,2-2 3-15,-2-1-2 16,0 2 2-16,-1 0-2 16,-2 0 4-16,0 1 4 15,-2-2-1-15,0 2 0 16,-1-1 2-16,4 0-3 15,1-1-4-15,3 1-1 16,4 0 4-16,0-2 1 16,3 1-1-16,-3 2 0 0,3 0-3 15,-1 2-2-15,1 3-2 16,0-3 4-16,1 3-1 16,0-2 3-16,2 0 0 15,-3 1 2-15,3 0-3 16,0 0 2-16,-1-1 1 15,3 1 0-15,-1-2-1 16,2-1 2-16,0 2-2 16,-2 3 3-16,-2-1 2 15,1 3-7-15,0 5-1 16,3-1 1-16,-2 2-1 16,1 1-3-16,1-3-2 0,5 4 5 15,-1-2-3-15,2 1-1 16,2 1-1-16,1-2 0 15,0 3 0-15,0-2 0 16,0 0 0-16,0 0 2 16,6-2-2-16,1-1-1 15,2 1 1-15,3-3 0 16,-5 0 3-16,3-1-3 16,-3 3 0-16,0-2 0 15,4 4 0-15,-1-3 0 16,4 0 2-16,-1 1-2 15,0-1 0-15,3 0 0 0,-2-1 0 16,1 1-2-16,3-5 2 16,-3 4 2-16,4-3-2 15,-2 1 0-15,1-2-2 16,-2 0 2-16,-2 0 0 16,3 0 0-16,3 0 2 15,2 0-2-15,1 0 1 16,-1 2 0-16,4 0-1 15,-1 0 0-15,0 0 0 16,0-1 0-16,2 0-1 16,0-1 1-16,6 1 0 15,6 1 3-15,1-1-2 16,8 1-1-16,-2-2 2 0,5-1 4 16,-5-1-4-1,2 0-1-15,-3-3 2 0,-1 1-1 16,-2-3 3-16,0 0-4 15,3 0 0-15,-2 2 1 16,5-2 1-16,-2 0-3 16,5 2 0-16,-2-1 0 15,-3-1-1-15,0 3 1 16,-2-1-1-16,1-1 1 16,4 2 0-16,3 0 1 15,-1 0-1-15,1 0 0 16,0 1 0-16,-4-1-2 15,1-1 2-15,2 1 1 0,-3 0-1 16,1-1 0 0,0 1 1-16,0-2 2 0,3-1-3 15,-1-1 0-15,4 0 1 16,3-2-1-16,7-1 0 16,0 1 1-16,4-2-2 15,-2 1 2-15,-4 0-1 16,-8-2 0-16,-1 1-2 15,-2 1 2-15,-3-2 0 16,3-1 0-16,2 0 0 16,1 0-3-16,-2 0 3 15,2 0-3-15,0 0 1 16,-2 0 1-16,3-3 0 16,1-4 1-16,-1-2-1 0,2-1-3 15,-3-2 0-15,1 0 2 16,-7 1 0-16,2-3-3 15,-2 0 1-15,0 0 4 16,0-1-1-16,-2-1-1 16,-7 1-1-16,0-2 0 15,-5 1 1-15,-6 0 2 16,-2 0 0-16,-2 0 0 16,-2-2 0-16,2 1 1 15,-1-1-1-15,-2-2 1 16,-2 6-1-16,-2-2 0 15,-1 1 1-15,-1 1-1 16,-3-2 0-16,2 1 0 0,-1-3 1 16,0-1-1-16,1-4-2 15,2 1-1-15,-2-2 2 16,2-6 0-16,0-2-3 16,4-5 0-16,-2-4 2 15,-1 0 0-15,-2-1-1 16,-3-1 3-16,-6 8 0 15,-1 1 1-15,-5 2 2 16,-1 0-1-16,0 0-1 16,0 1-1-16,0-5 1 15,-7 4-1-15,-2-1 0 16,-2 2 0-16,-2 1-2 16,-2 2 2-16,-1 0 1 15,-1 2 0-15,0-4-1 0,-3 5-1 16,-4-1-2-16,0 1 3 15,-2-2-3-15,-3-3 2 16,-1 0-3-16,-2-1 3 16,-3-3-1-16,1 3 2 15,-1 2-5-15,0-1 4 16,-4 1 1-16,-1 3 0 16,-2 0-3-16,-4 5 2 15,-1 3 1-15,1 0-1 16,0 4-2-16,-2-3 2 15,0 3 0-15,-2-2-1 16,-1 0-4-16,-3 4 2 16,-1-1 0-16,-2 5-1 0,1-1 1 15,-1 1-5-15,-1 3-3 16,1-1 6-16,0 3-3 16,1-1 3-16,1-1 3 15,3 2 3-15,0 0-1 16,3 0 0-16,3-1-3 15,-5 0-4-15,2-1-2 16,-2 0 0-16,-2 0 2 16,-2 0-8-16,4 3 9 15,0-1 0-15,3 1 5 0,5 0-2 16,1 1-3 0,-1 1 1-16,4 0-4 0,3 0 3 15,-1 0 3-15,-3 0 0 16,1 0-1-16,-3 1 2 15,-1 6 1-15,1-2-2 16,-2 2 2-16,0 1 1 16,-1 0 1-16,-1 1-5 15,-2 0 0-15,2-1 3 16,1 2 1-16,1-3 1 16,5 1-1-16,1-1 1 15,2-2 1-15,0 2-1 16,0 0-1-16,0 0 1 15,1 0 0-15,1-1 0 0,0-1-1 16,2 1 1-16,4 0 1 16,1 0-1-16,4-2 0 15,-1 0 0-15,6 2 0 16,0-2 0-16,3 0 0 16,0 2 0-16,1-2 0 15,-2 2-2-15,0 2 0 16,-4-1 1-16,1 1-1 15,1 2 2-15,-1-3 0 16,4 0 2-16,-2-1-2 16,2 0 0-16,4-1 0 15,-2-1 0-15,3 0 0 16,1-1 0-16,0-2 0 0,2 3 0 16,-1-1-1-16,2 0 0 15,0 0-5-15,-1 0-3 16,1 1-7-16,0-3-5 15,2 0-5-15,-1 1-3 16,1-1-6-16,-4 1-23 16,-4-2-22-16,0 0-39 15,-1 0-36-15</inkml:trace>
  <inkml:trace contextRef="#ctx0" brushRef="#br0" timeOffset="61700.82">25240 6029 3 0,'0'0'25'15,"0"0"-3"-15,0 0 1 16,0 0 4-16,0 0 3 15,0 0 4-15,0 0-4 16,0 0 0-16,0 0-3 16,0 0 4-16,0 0 1 15,0 0 0-15,0-1 0 16,0 1-2-16,2 0-4 16,7 0-4-16,1 0 3 15,8 0-3-15,2 6-3 16,3-2-3-16,7 1-7 0,3-1 4 15,7 2-1 1,5-4-1-16,6-1-1 0,7 0 1 16,4-1-1-16,3 0-1 15,-1 2-8-15,-2-2 3 16,1 0 4-16,3 0 1 16,0 0-1-16,1 0 2 15,-2 0-1-15,-2-2 5 16,1-2-3-16,-1 1-2 15,1 0 7-15,0-2-6 0,3 1 3 16,-3 1-12 0,-1 2 2-16,-2-1 0 0,-1 1-2 15,-1 1 0-15,4 0 0 16,0 0 2-16,-2 0 1 16,-1 0-2-16,-2 0-2 15,-2 0 5-15,2 0 3 16,3 0-2-16,5 0-2 15,5 0 3-15,2 1 15 16,4 2-14-16,0 0-4 16,3 2-1-16,2-1-1 15,-3-1 0-15,5 2 0 16,1-1-1-16,0 0 4 16,1-1 0-16,-2 0 6 15,-2 0-1-15,-6-3-6 0,-1 3 2 16,-4 0-1-16,-8-2 5 15,-11 4-6-15,-9-4-3 16,-13 0-1-16,-8 3 2 16,-8-2-2-16,-5-2 0 15,-4 0-1-15,-3 0 1 16,0 0-1-16,-2 0 1 16,0 0-1-16,0 0-3 15,0 0-10-15,0 2-7 16,0-2-20-16,0 2-21 15,-4-2-30-15,-13 0-7 16,-16 0-20-16,-17 0-70 0</inkml:trace>
  <inkml:trace contextRef="#ctx0" brushRef="#br0" timeOffset="63456.31">24957 6384 130 0,'0'0'37'0,"0"0"-37"16,0 0-13-16,0 0 9 16,0 0 4-16,0 0 10 15,21 0 28-15,-8 0 13 16,5 0-4-16,3 0-16 16,1 0 0-16,7 0-8 15,2 0 5-15,5 0 2 16,4 0-10-16,2 0 3 15,5 0-4-15,3 0 2 16,1 0-8-16,2 0-2 16,2 0-3-16,6 1-3 0,5 2 6 15,4 0-2-15,7-1-3 16,3 0-2-16,3 0 4 16,5-2-5-16,3 2 8 15,-1-1-4-15,1 2-5 16,-1-2 2-16,2 2 4 15,2-1 1-15,4-1-9 16,4-1 2-16,4 0 3 16,3 0-2-16,-3 0-1 15,3 0-2-15,-8 0 0 16,1 0 0-16,-3 0 0 16,-6 0-2-16,-4 0 2 15,-5-3 2-15,-2-1 0 16,-4 0-1-16,1 0 0 0,1 0 0 15,1-1-1-15,3 3 1 16,-4-3-1-16,-5 3 0 16,-10 0 5-16,0-1-4 15,-10 3 3-15,-5 0 0 16,-9 0-2-16,-8 0-2 16,-7 0 2-16,-9 0-1 15,-2 0-1-15,-8 0 1 16,1 0 0-16,-1 0-1 15,-1 0 0-15,2 0 2 0,-1 0 3 16,0 0-5 0,-1 0 1-16,-1 0-1 0,-4 0 0 15,1 0 0-15,-2 0 1 16,0 0-1-16,0 0 3 16,0 0-2-16,0 0 2 15,0 0-2-15,0 0 1 16,0 0-2-16,0 0-2 15,0 0 1-15,0 0 1 16,0 0-1-16,0 0 1 16,0 0 0-16,0 0 0 15,0 0 0-15,0 0 2 16,0 0 0-16,0 0-2 16,0 0 0-16,0 0 1 15,0 0 0-15,0 0-1 0,0 0 0 16,0 0-1-1,0-1 1-15,0 1 0 0,0 0 0 16,0 0 1-16,0 0 0 16,0 0 0-16,0 0 0 15,0 0-1-15,0 0 0 16,0 0 0-16,0 0 2 16,0 0-4-16,0 0 2 15,0 0-2-15,0 0 2 16,0 0 0-16,0 0-1 15,0 0 1-15,0 0 0 16,0 0 0-16,0 0 1 0,0 0-1 16,0 0 0-16,0 0 1 15,0 0 0-15,0 0-1 16,0 0 0-16,0 0 2 16,0 0-2-16,0 0 1 15,0 0-1-15,0 0 0 16,0 0 0-16,0 0-1 15,0 0-1-15,0 0 2 16,0 0-1-16,0 0-1 16,0 0 1-16,1 0-4 15,-1 0-1-15,0 0-4 16,0 0-2-16,0 0 1 16,0 0-3-16,0 0 1 15,0 0 2-15,0 0 2 0,0 0 2 16,0 0 1-16,0 0 3 15,0 0-1-15,0 0 4 16,0 0-2-16,0 0 0 16,0 0-6-16,0 0 0 15,0 0-5-15,0 0-3 16,0 0-11-16,0 0-7 16,0 0-9-16,0 0-9 15,0 0-8-15,0 0 7 16,0 0-13-16,2 0-27 15,-1 0-7-15</inkml:trace>
  <inkml:trace contextRef="#ctx0" brushRef="#br0" timeOffset="67868.56">16342 16222 5 0,'0'0'1'16,"0"0"37"-16,0 0 32 16,0 0-17-16,0 0-7 15,0 0-5-15,0 0-1 16,0 0 5-16,3 0 0 15,-1 0-8-15,-2 0-10 16,1 0-5-16,1 0-1 16,-1 0 1-16,5 0 7 15,7 0 2-15,9 0-2 16,14 0 5-16,14 0 1 16,17 0-6-16,15 0-5 15,12 0-7-15,14 0-5 16,8-3-2-16,8 3 2 0,0 0-6 15,-3 0 2-15,-5 0-2 16,-6 0 1-16,-10 4-4 16,-10 2 2-16,-14-4-2 15,-16 1 0-15,-16 0 2 16,-14-1 2-16,-15-1 17 16,-6-1-1-16,-6 2 2 15,-3-2-5-15,0 0 5 16,0 0-8-16,0 0-5 15,0 0-7-15,0 0-3 0,0 0-2 16,0 0-2 0,0 0-3-16,0 0-9 0,0 0-19 15,0 0-26-15,0 0-40 16,0 0-36-16,-1-12-26 16,-8-9-107-16</inkml:trace>
  <inkml:trace contextRef="#ctx0" brushRef="#br0" timeOffset="68165.77">17754 16093 384 0,'0'0'0'15,"0"0"-57"-15,0 0 43 0,125 8 14 16,-80 6 38-16,-3 2-17 15,-1 5-6-15,-6-3 2 16,-3 3-2-16,-2-3-1 16,-5 2-6-16,-6-1-6 15,-5-3 4-15,-8 0 4 16,-4-3-2-16,-2 0 5 16,-2 2 15-16,-18 0 11 15,-7 3-11-15,-7 1-1 16,-8 0-8-16,-3-3-5 15,2-1 7-15,2-5 0 16,4 2 1-16,1-2-5 0,7-3-14 16,7 2-3-16,8-4-1 15,6-1 0-15,4-3-1 16,0 1-9-16,0 1-9 16,0-2-14-16,1 2-8 15,-2 0-12-15,-1 0-19 16,0-1-19-16,0-2-12 15,-6 0-17-15</inkml:trace>
  <inkml:trace contextRef="#ctx0" brushRef="#br0" timeOffset="71141.03">16217 16867 6 0,'0'0'16'0,"0"0"-6"16,0 0-3-16,0 0 4 15,0 0-10-15,0 0-1 16,0 0-16-16,0 0-13 16</inkml:trace>
  <inkml:trace contextRef="#ctx0" brushRef="#br0" timeOffset="72797.42">16526 16779 59 0,'0'0'63'0,"0"0"-11"0,0 0-3 15,0 0 1-15,0 0-4 16,0 0-7-16,3 0-12 16,-3 0 2-16,0 0-3 15,0 0-4-15,1 0-4 16,-1 0-7-16,2 4-1 16,-1 15 23-16,2 3 0 15,-1 8-5-15,1 3-2 16,-2 6-4-16,-1 3 0 15,0 5 5-15,0 5 4 16,0 4-6-16,0 1 2 16,-7-2-13-16,-1-3-1 0,3-6 3 15,2-6-4-15,1-9-9 16,2-8-3-16,0-8 1 16,0-6-1-16,0-6-3 15,0-2 1-15,0-1 0 16,0 0 2-16,0 0 0 15,7-10 2-15,8-17 4 16,9-14 1-16,4-7-7 16,2-4-3-16,-2 0 0 15,-6 10 1-15,-2 11-5 16,-6 8 4-16,-4 9 1 16,-4 8 1-16,-4 5 1 15,-1 1-3-15,-1 0-3 0,3 5-11 16,3 24-1-16,4 13 18 15,4 11 2-15,4 0 0 16,3-6 1-16,3-10-3 16,0-12-1-16,-2-12 1 15,-6-5 0-15,1-5 0 16,-2-3 1-16,4-3 7 16,5-18 4-16,0-11 9 15,3-12-11-15,-3-5-2 16,-8 0-6-16,-4 0 0 15,-5 4 2-15,-5 11-4 16,-1 7 1-16,-1 9 0 0,0 2-1 16,0 4-13-16,0 5-18 15,0 2-24-15,0 5-46 16,-1 0-50-16,1 0-44 16,0 0-77-16</inkml:trace>
  <inkml:trace contextRef="#ctx0" brushRef="#br0" timeOffset="73380.85">17475 16802 372 0,'0'0'11'15,"0"0"-11"-15,0 0-51 16,0 0 34-16,0 0 17 0,0 0 17 15,16-3-3-15,-13 19 3 16,-1 6 30-16,-2 10-11 16,0 10 1-16,0 5 8 15,-11 10-4-15,-5 7-3 16,-1 3-4-16,-2 1-3 16,1-8-4-16,5-10-10 15,0-15 1-15,3-8 0 16,4-9 3-16,2-5-8 15,2-4-3-15,2-5-4 0,0-1-5 16,0-3 1 0,0 0-1-16,0 0-1 0,0 0 0 15,8 0 2-15,5 0 1 16,8 0 3-16,11 0-1 16,12 0 2-16,7 0 4 15,9 0 1-15,2-4-7 16,0 2-1-16,-4 1-4 15,-8-1 1-15,-8 2-2 16,-9 0 1-16,-9 0-2 16,-10 0 2-16,-4 0-2 15,-9 0 1-15,-1 0 1 16,0 0-3-16,0 0 0 16,0 0-7-16,0 0-12 0,0 0-15 15,0 0-21-15,0 0-28 16,0 0-24-16,-6 0-40 15,-7 5-22-15</inkml:trace>
  <inkml:trace contextRef="#ctx0" brushRef="#br0" timeOffset="74273.52">15984 17937 192 0,'0'0'0'0,"0"0"-62"16,0 0 25-16,0 0 37 16,0 0 64-16,0 0-32 15,103 0-11-15,-61 0 11 16,7 0 7-16,14 0-3 16,13 0-2-16,15-2-1 15,12-4 3-15,13 0-8 16,13-2 2-16,8 4-3 15,-1-2-4-15,1 2 4 16,-5-2-6-16,-9 0 3 0,-11 1-3 16,-9 0-4-1,-12-2 2-15,-11 3-1 0,-11-2 0 16,-11 3 3-16,-13 0-11 16,-11-1 4-16,-9 1-3 15,-9 3 2-15,-9-3-6 16,-7 3-5-16,0 0 2 15,0 0 4-15,0 0-2 16,0 0-6-16,-4 0-28 16,-8 0-36-16,-11 0-26 15,-10 0-26-15,-15 8-54 16,-14-2-39-16</inkml:trace>
  <inkml:trace contextRef="#ctx0" brushRef="#br0" timeOffset="74872.84">16341 18127 339 0,'0'0'1'0,"100"-23"-1"16,-22 9 0-16,16 0 66 15,14 0 11-15,11 3-36 16,7-3-17-16,1 7 5 15,-5 1 3-15,-10-1-6 16,-8 4-12-16,-13-3-6 16,-9 2 1-16,-14-2 0 15,-10 2-5-15,-10-3-4 16,-8 4-1-16,-12-1 1 16,-7 0-1-16,-8 2 1 15,-8 0-7-15,-5 2-5 0,0 0 0 16,0-4-2-16,0 0-3 15,0-2-22-15,-10-6-55 16,-5 1-4-16,-6-3-34 16,-4-2-47-16</inkml:trace>
  <inkml:trace contextRef="#ctx0" brushRef="#br0" timeOffset="76062.5">17834 16861 66 0,'0'0'0'16,"0"0"-66"-16</inkml:trace>
  <inkml:trace contextRef="#ctx0" brushRef="#br0" timeOffset="77236.75">17834 16861 37 0,'64'-37'60'0,"-64"37"-3"16,0 0-7-16,0 0-6 16,0 0-4-16,0-1-2 0,0-4 1 15,0-1-12-15,-3-7-22 16,-6-3-2-16,-5-4-1 16,-1-1 2-16,-6-5 5 15,-3-4 5-15,-2-2-9 16,-4-2 16-16,-1-3-14 15,-4-1 5-15,-1 1 13 16,-6 2-10-16,-4-1 5 16,-4 4 6-16,-3 3-18 15,-4 2 7-15,-3 4 2 16,1 5-10-16,-2 7 6 16,1 4-4-16,3 4 6 15,-3 3-10-15,4 0 12 16,1 6-3-16,1 5-9 0,6 4-2 15,2 3-1-15,-1 7 0 16,0 3-2-16,-4 3 4 16,-1 4 4-16,-5 5 2 15,-2 1 7-15,-1 3-4 16,-1 1-5-16,3-2 2 16,1 0-7-16,7-3 5 15,1 0 3-15,4 2-1 16,1 3-3-16,0-1 3 15,0 3-4-15,2 0 2 16,3 0-2-16,3 1 7 0,5 0-3 16,4-2-7-16,5-3-1 15,6-4-2-15,4-2 0 16,6-1 2-16,1 1-2 16,5-1 1-16,0-1 0 15,0 2 0-15,0 5-1 16,0-1 0-16,8 1 8 15,2 2-8-15,5 0 0 16,3-1 3-16,6 4 0 16,3-1-2-16,2 0-1 15,3-1 1-15,2 3-1 16,5-1 1-16,7-2 0 16,2 2-1-16,7-3 1 15,2 2 0-15,1 2-1 0,5-2 2 16,-1-2 0-16,2-3 0 15,4-6-1-15,3-5 2 16,2-6-1-16,4-6-2 16,7-1 6-16,7-7-3 15,3 0-1-15,2-7 3 16,-2-2-4-16,-4-1 1 16,-4 0-1-16,-1 0 0 15,-3-13-1-15,-4-1 1 16,-1-3 1-16,-2-2 0 15,-3-7 1-15,-4-4-2 16,-3-3 0-16,0-7 0 16,-1-4 2-16,-1-5-3 0,-4 0 2 15,-4-2 2-15,-7-2-2 16,-7-4-2-16,-4-4 0 16,-6-4-3-16,-11-4 2 15,-4 0-3-15,-9-2-1 16,-7-1 4-16,0-3-2 15,-16 1 3-15,-11-2 0 16,-10 4 0-16,-3-2 0 16,-7 1-3-16,-5 5 3 15,0 6 0-15,1 8 0 16,3 7-1-16,5 1 1 16,3 6 0-16,4 5-1 0,2 7 1 15,-1 5 0-15,0 3 2 16,-1 1 0-16,-6 4-1 15,3 2 5-15,0 5-1 16,-1 0-5-16,5 6-1 16,0 2-1-16,1 0 0 15,1 0 2-15,-1 0-4 16,1 6 0-16,-3 3 2 16,1 3 1-16,4-3 0 15,3 1-8-15,7-3-12 16,3-1-8-16,3 0-15 15,2-1-42-15,-4 1-48 16,0-2-39-16,0-4-43 0</inkml:trace>
  <inkml:trace contextRef="#ctx0" brushRef="#br0" timeOffset="78964.64">20854 16855 120 0,'0'0'56'16,"0"0"-56"-16,0 0-6 15,0 0 6-15,0 0 68 16,0 0-24-16,0 0-24 16,-3-82-4-16,-12 72-6 15,-10 1 15-15,-8 2 7 16,-10 0-17-16,-5 4 4 15,-7 3 12-15,1 0-3 16,3 0-4-16,6 11 2 0,10 2 0 16,3 5 1-1,4-1-12-15,4 5-8 0,7 3-6 16,7 3-1-16,10 6-2 16,0 3-3-16,10 4 5 15,17 3 0-15,6 3-4 16,6 5-4-16,8 1-1 15,5-1 9-15,0-2 0 16,-1-6 1-16,-8-6 1 16,-12-11 0-16,-14-7-2 15,-10-4-2-15,-6-4 2 16,-1 2 9-16,-7 2 21 0,-17 1 9 16,-16 4-10-16,-9-1-9 15,-10-1-14-15,0-2 3 16,1-4-4-16,4-4 7 15,4-6-2-15,6-1-5 16,7-2-5-16,7 0-4 16,8 0-8-16,9 0-19 15,7-5-31-15,6-5-29 16,0-6-38-16,3-9-56 16</inkml:trace>
  <inkml:trace contextRef="#ctx0" brushRef="#br0" timeOffset="79542">21424 16908 296 0,'0'0'0'15,"0"0"-29"-15,0 0 29 16,-42 85 27-16,26-39 29 16,-5 17 2-16,-1 3-6 0,-1 9-13 15,-2 0 13-15,-1-10-23 16,1-3-16-16,1-5 1 15,6-11 4-15,0-5 8 16,5-10-8-16,3-7-7 16,5-10-5-16,4-5-3 15,1-2 8-15,0-6-9 16,0 1-2-16,4 1 0 16,15 1 0-16,11-1 14 15,15-3 7-15,16 0-8 16,12 0 0-16,8 0 3 15,2 0-7-15,-4-2-3 16,-10 1-5-16,-8-3-1 0,-10 3-1 16,-9-1 1-1,-8 0-3-15,-10 1-21 0,-9-3-32 16,-5-2-40-16,-2-7-23 16,-2-7-18-16,0-7-99 15</inkml:trace>
  <inkml:trace contextRef="#ctx0" brushRef="#br0" timeOffset="80440.23">22498 16967 233 0,'0'0'18'16,"0"0"-17"-16,-88-83 3 15,57 51 51-15,-1 0-24 16,-5-1-1-16,0 1 1 15,-4 4 12-15,-5 1-3 16,-3 2-17-16,-6 1-4 16,-9 0 1-16,-7 3-3 0,-3 3 4 15,-2 4-14-15,-3 5 8 16,-1 2-5-16,-6 4-3 16,-3 3 9-16,-4 0-1 15,-2 6-11-15,1 5 8 16,3 0 3-16,6 4 1 15,6-2-2-15,5 3-7 16,4 0-1-16,1 2 1 16,1 0 1-16,6 2-3 15,2 3-1-15,3 3-1 0,0 7 7 16,-1 9 3 0,0 4-2-16,3 8-5 0,3 3-2 15,5 3-2-15,7 4 5 16,7-2-7-16,5 1 4 15,7-8 1-15,6 1 0 16,3-6-5-16,5 5 0 16,0-1 2-16,4 2-1 15,3 2-1-15,0-3 1 16,0-3-1-16,3-1 2 16,13-3-2-16,4-5 0 15,6 0 0-15,3-3 0 16,3-1 1-16,5 1 2 15,4-3-3-15,5-4-1 16,5 3-1-16,5-4 2 0,5 2 0 16,4-4-3-16,6-7 3 15,2 3 2-15,8-3-1 16,-1-4 3-16,1 0-4 16,-2-4 2-16,5-4-1 15,1 0 0-15,9-3 0 16,7-2 1-16,9 1-1 15,8-4-1-15,2-3-3 16,6 0-7-16,1 0-9 16,-3-10 1-16,-3-6-2 15,-12-7-8-15,-10-8 4 16,-7 0 5-16,-7-7 9 0,-8-4 6 16,-5-5 4-1,-5-11 0-15,-1-2 2 0,-5-13 2 16,-4-3-1-16,-7-5 3 15,-6-3-1-15,-8 1-2 16,-11-3 4-16,-7 3 11 16,-14 1-7-16,-4-3-4 15,-14-4 6-15,-21 1-2 16,-10 5-10-16,-13 2-1 16,-11 9-4-16,-11 6 2 15,-11 10-4-15,-9 6 4 16,-13 8-1-16,-5 13-4 15,-6 7-1-15,-7 8 7 16,-4 9-3-16,-3 5-2 16,-1 0-19-16,5 3-21 0,11 12-36 15,10-1-36-15,13-2-47 16</inkml:trace>
  <inkml:trace contextRef="#ctx0" brushRef="#br0" timeOffset="84667.14">20090 15995 19 0,'0'0'41'15,"0"0"-9"-15,0 0-2 16,0 0-3-16,0 0 12 16,0 0-5-16,0 0-5 15,84 27-6-15,-52-20 4 16,10 1 4-16,10 1-1 15,7-1 6-15,8 0-1 16,10-1-6-16,11 3 3 16,9-8 1-16,5-2-6 0,10 0 0 15,1 0-2-15,7-7-2 16,6-6-2-16,5 1 3 16,1 3 1-16,1-1-5 15,2 3 6-15,1 0-8 16,-3 1-6-16,1 2-4 15,-9 2-3-15,-5 0-5 16,-5 0 1-16,-8 1-1 16,-7 1 3-16,-9 0-1 15,-7 0 2-15,-7 0-1 16,1 0 4-16,-2 5-3 16,-2-3 2-16,-6 4-3 0,-10-1-2 15,-9-2-1-15,-4 0 0 16,-6 0 0-16,-3-2 0 15,-7 1 3-15,-5-1-2 16,-5-1 2-16,-5 0-1 16,-5 0 4-16,-2 0 1 15,-4 0-4-15,0 0 3 16,-3 0 0-16,0 0-2 16,2 0 6-16,-2 0-1 15,0 0-1-15,0 0-1 16,0 0-2-16,0 0 3 15,0 0 0-15,0 1 1 16,0-1-3-16,0 0 1 0,0 0-2 16,0 0-1-16,0 0-2 15,0 0 0-15,0 0-1 16,0 0 1-16,0 0-2 16,0 0 0-16,0 0 1 15,0 0-1-15,0 0-1 16,0 0-1-16,0 2 1 15,0-2 1-15,0 0-1 16,0 0 1-16,0 0-1 16,0 0 0-16,0 0-1 15,0 0 1-15,0 0 0 16,0 0-3-16,0 0 4 16,0 0-4-16,0 0 1 15,0 0 1-15,0 1-1 0,0 1 2 16,0-2-2-16,0 0 1 15,0 0-2-15,0 0 0 16,0 0-2-16,0 0-1 16,0 0 3-16,0 0 3 15,0 0-1-15,0 0-3 16,0 0 3-16,0 0 2 16,0 0-3-16,0 1 3 15,0-1-2-15,0 1 1 16,0-1 0-16,0 0 0 15,0 0-1-15,0 0 1 0,0 0 1 16,0 0-1 0,0 0 1-16,0 0 0 0,0 0-2 15,0 0 1-15,0 0-1 16,0 0 2-16,0 0-1 16,0 0 0-16,0 0 0 15,0 0 0-15,0 0-3 16,0 0 4-16,0 0 0 15,0 0-2-15,0 0 2 16,0 0-1-16,0 0-4 16,0 0 4-16,0 0-2 15,0 0 1-15,0 0-3 16,0 0-1-16,0 0 1 16,0 0-4-16,0 0-8 0,0 0-15 15,0 0-20-15,0 2-28 16,0 2-28-16,0 1-26 15,0 0 2-15</inkml:trace>
  <inkml:trace contextRef="#ctx0" brushRef="#br0" timeOffset="89569.05">20119 15926 223 0,'0'0'43'16,"0"0"-42"-16,0 0 3 0,0 0 37 16,0 0-4-1,0 0-1-15,0 0-5 0,3-37-4 16,-3 37-4-16,0 0-4 16,0 0-10-16,0 0-5 15,-14 0-1-15,-13 13 4 16,-15 6 1-16,-16 11 3 15,-12 5 8-15,-9 6 2 16,-6 1 1-16,-1 2 0 16,-1 1 1-16,0-4 0 15,2 0-5-15,0-2 1 16,3 3-2-16,-3 3-1 0,-3 4-2 16,-3 4 1-16,0-1 7 15,5-1-2-15,6-5-5 16,6-4-6-16,11-5 3 15,8-9 1-15,15-5 0 16,11-8-7-16,13-4-1 16,9-8-5-16,4 0-1 15,3-3 1-15,0 0-8 16,0 0-9-16,0 0-8 16,4 0-14-16,8 0-9 15,5-12 5-15,8-8-3 16,5-7-74-16,3-8-64 15,-7-2-55-15</inkml:trace>
  <inkml:trace contextRef="#ctx0" brushRef="#br0" timeOffset="89871.25">18483 16565 261 0,'0'0'97'15,"0"0"-97"-15,0 0 1 16,-62 94-1-16,51-60 23 15,1-3 1-15,4 0 0 16,1-5-9-16,5-6-1 16,0-5-7-16,0-5 1 15,0-2-7-15,16 0 4 16,7-5 3-16,10 0 10 16,10-3-10-16,9 0-1 0,5 0 0 15,3-11-7-15,-4 1-4 16,-5 1-11-16,-9 3 2 15,-6-1-7-15,-6-2-13 16,-8-1-42-16,-4-3-76 16</inkml:trace>
  <inkml:trace contextRef="#ctx0" brushRef="#br0" timeOffset="91611.9">23250 16127 0 0,'0'0'1'16,"0"0"15"-16,0 0 49 15,0 0 2-15,0 0-17 16,0 0-12-16,0 0-6 16,0 0-5-16,0 0-2 15,0 0-1-15,0 0-3 16,0 7 0-16,-6 7-10 0,-9 13 8 16,-10 16 13-1,-9 10-1-15,-8 12-6 16,-4 5-5-16,-1 1 0 0,5-5-6 15,1-5 4-15,5-7-1 16,0-2 0-16,0-3 9 16,2-3 0-16,5-6-10 15,9-6-7-15,6-11-1 16,5-3-7-16,3-5-1 16,3-2-3-16,2-5 2 15,1-4-2-15,0-2-14 16,0-2-19-16,0 0 1 15,0 0-2-15,0 0-2 16,0 0-7-16,0-21-33 16,0-13-64-16,0-13-115 0</inkml:trace>
  <inkml:trace contextRef="#ctx0" brushRef="#br0" timeOffset="92179.92">22670 16699 101 0,'0'0'113'0,"0"0"-113"16,0 0-38-16,0 103 38 16,0-71 35-16,0-1-2 0,1-3 6 15,5-3-10 1,1-7-11-16,1-4-1 0,-1-6 0 15,3-4-3-15,1 1-1 16,1-5 4-16,9 0 9 16,9 0-14-16,12-16 2 15,8-6-2-15,5-5-3 16,1 0-5-16,-1 3-3 16,-3-1 0-16,-2 7-1 15,-7 2 2-15,-6 3-2 16,-7 5 0-16,-8 0-2 15,-7 4 1-15,-6 3-13 16,-4 1-24-16,-5 0-32 16,0 0-15-16,0 0-31 15,0 0-47-15</inkml:trace>
  <inkml:trace contextRef="#ctx0" brushRef="#br0" timeOffset="95830.43">16050 12216 37 0,'0'0'0'0,"0"0"4"16,0 0-1-16,0 0 82 15,0 0-17-15,3 80-23 16,-2-54-13-16,-1 11 7 15,4 7 3-15,-3 11-1 16,-1 14-2-16,0 11-15 16,0 11 16-16,-8 9-13 15,-10 6 2-15,-4 0 4 0,-6 2 3 16,-1-3 2 0,-2-5-4-16,1-4 10 0,0-7-7 15,2-7-6-15,1-6-13 16,6-6-2-16,3-9-4 15,6-6-9-15,4-13-3 16,3-12-2-16,5-7 2 16,0-9-9-16,0-5-16 15,0-5-18-15,0-4-38 16,0 0-31-16,5-13-20 16,14-34-3-16,6-26-141 15</inkml:trace>
  <inkml:trace contextRef="#ctx0" brushRef="#br0" timeOffset="96686.73">15762 12233 364 0,'0'0'0'16,"0"0"-12"-16,0 0-2 0,0 0 14 16,137-69 17-1,-58 49-2-15,17-3 2 0,15-1-4 16,18-2 8-16,16-4-3 16,17 1-4-16,16-3-6 15,14 1 7-15,10-2-3 16,4 3-6-16,-2 0-6 15,-7 5 1-15,-8 2 0 16,-10 5 2-16,-14 0-3 16,-13 4 2-16,-17 3-2 15,-14 3 2-15,-16 2 2 16,-13 5 1-16,-14 1-2 16,-11 0 1-16,-12 0-2 0,-6 7 2 15,-5 8-3-15,2 5 0 16,-3 7 0-16,3 9-1 15,-2 10 4-15,2 14 5 16,-3 16-2-16,2 17 8 16,-3 17-3-16,0 20-7 15,-1 20 3-15,0 10-8 16,-2 3 0-16,-5-2 4 16,-7-15-4-16,-8-13-3 15,-13-11 2-15,-6-13 1 16,-3-8 5-16,-25-7 9 15,-10-7 14-15,-9-8-6 16,-14-9 2-16,-16-6-5 16,-14-2-1-16,-13-4-10 0,-8-4-1 15,-7-7-4-15,-5-6-2 16,-8-5 3-16,-8-9-4 16,-3-4-2-16,0-7 2 15,-5-6-3-15,5-7 0 16,7-3-4-16,6-2-9 15,8-12-22-15,3-5-14 16,4-2-23-16,7 0-9 16,6-1-32-16,9-2-18 15</inkml:trace>
  <inkml:trace contextRef="#ctx0" brushRef="#br0" timeOffset="97854.61">20271 14359 13 0,'0'0'35'0,"0"0"-35"15,0 0-7-15,0 0 7 16,0 0 34-16,0 0-3 16,0 0 8-16,0 13 21 15,0 4-5-15,0 8 4 16,0 8-16-16,0 16 2 15,0 14-9-15,4 14-5 16,-1 14 4-16,3 15-8 16,-3 13-12-16,1 2 10 15,-2-1-6-15,-1-11-11 16,-1-13 11-16,0-9 7 16,0-6-14-16,-4-10 1 15,-9-9-6-15,-1-6-5 0,-1-9 2 16,0-8-2-16,2-7 0 15,-1-6 1-15,4-5-3 16,0-8-5-16,5-5-11 16,2-6-26-16,3-2-33 15,-1-2-37-15,-4-33-19 16,-2-20-181-16</inkml:trace>
  <inkml:trace contextRef="#ctx0" brushRef="#br0" timeOffset="98435.22">20066 14516 267 0,'0'0'20'0,"99"-64"-20"16,-20 30-2-16,22-1 2 16,20 1 30-16,13 1 1 15,15 1-24-15,11 1-1 16,6 0 9-16,4 2-5 0,2 2-4 16,-1 4-2-16,-4 3-1 15,-3 2 3-15,-9 2-5 16,-3-3 1-16,-10 3-2 15,0 2 2-15,-6 4 6 16,-5 4 2-16,-11 6 1 16,-1 0 0-16,-6 16 1 15,-7 10-5-15,-6 13-1 16,-15 14-1-16,-9 11-5 16,-12 16 2-16,-9 9-1 15,-10 16 5-15,-9 13 1 16,-7 8-5-16,-10 8 4 15,-12-4-6-15,-7-5-2 16,0-6 2-16,-25-8 15 16,-8-6-1-16,-9-7-4 15,-8-6-4-15,-3-10 7 0,0-7-2 16,-1-12-3-16,8-8 1 16,0-5 2-16,1-7-5 15,0-1 2-15,6-4-8 16,3-6 0-16,6-6 0 15,5-7-4-15,3-6-15 16,4-6-25-16,0-2-22 16,6-5-14-16,-1-5-7 15,7-21-40-15</inkml:trace>
  <inkml:trace contextRef="#ctx0" brushRef="#br0" timeOffset="100216.64">23654 14291 5 0,'0'0'76'16,"0"0"-76"-16,0 0-28 0,0 0 28 16,0 0 63-16,0 0-37 15,-29-39-21-15,29 32 5 16,0 1 28-16,1-4 2 16,11-3-12-16,0-1-10 15,7-6 5-15,4-3 6 16,5-1 1-16,6-3-4 15,9-3 12-15,5-2-12 16,8-3 1-16,3-1-2 16,1 2 4-16,-1 1-3 15,-2 3-3-15,0 4-3 16,-3 1-2-16,-1 6-4 0,2 0 0 16,5 5 1-1,1 3-2-15,5-1 0 0,3 4-4 16,2 0 1-16,5 2 2 15,-1 3-3-15,-1 3-6 16,-6 0 0-16,-7 0 0 16,-6 1-1-16,-9 12-2 15,-3-2 0-15,-5 3 0 16,-4 0 0-16,1 1-1 16,-1 2 1-16,0 1 0 15,1 1 0-15,2 1 0 16,-2 0 1-16,1 0-1 15,-1-3 0-15,-2 1 0 0,-2-2 0 16,-3-1 0 0,-4-1 0-16,-6-2-1 0,-3-4 0 15,-6-3-1-15,-5-1 1 16,-1-3 1-16,-3-1 0 16,0 0 0-16,0 0 3 15,0 0-1-15,0 0 1 16,0 0-3-16,0 0-14 15,-1 0-16-15,-10 0-31 16,-8-11-37-16,-5-10-35 16,-6-5 20-16,-1-2 44 15,-2-3 30-15,5-2 30 16,4 4 9-16,6-1 6 16,7 6-3-16,8 3 24 0,2 5 13 15,1 6-20-15,0 2 10 16,0 4 5-16,0 3-3 15,0 1-6-15,0 0-6 16,6 0-9-16,6 1 7 16,9 15 4-16,6 10-1 15,4 14 2-15,5 9-13 16,3 9 4-16,-2 6-6 16,-6-4-5-16,-7-4-3 15,-6-13-1-15,-7-12 1 16,-8-8 2-16,-3-8 13 15,0-2 10-15,-14 0-2 16,-13-1 5-16,-10 3-12 0,-11-2-6 16,-3 0-5-1,-5 0 3-15,-1-3-4 0,2-2-1 16,0-1 0-16,2-1-3 16,4 0-1-16,7-2-2 15,11-4-2-15,12 0-2 16,8 2-3-16,8-2-24 15,3 0-26-15,0 0-21 16,0 0-8-16,0 0 9 16,0 0 9-16,0 0-92 15</inkml:trace>
  <inkml:trace contextRef="#ctx0" brushRef="#br0" timeOffset="101715.71">27245 14779 296 0,'0'0'31'0,"0"0"-31"16,0 0-13-16,-34 87 13 16,34-41 51-16,0 7 6 0,0 4-6 15,0 8-8-15,4 5 15 16,1 6-18-16,-2 7 4 15,-1 6-6-15,-1 8 8 16,-1 3-1-16,0 0-8 16,0-8 1-16,0-7-12 15,2-10 3-15,-1-7 1 16,-1-6-4-16,0-10-12 16,0-9-6-16,0-14-6 15,2-10-2-15,-2-7 0 16,1-8-1-16,-1-1-4 15,2-1-14-15,-1-2-15 16,-1 0-20-16,2-4-28 0,-1-27-28 16,3-28-26-1,-1-30-88-15,-1-21-108 0</inkml:trace>
  <inkml:trace contextRef="#ctx0" brushRef="#br0" timeOffset="102621.06">26959 14931 135 0,'0'0'21'0,"0"0"-21"15,0 0-11-15,106-10 11 16,-48-2 61-16,14 0-19 16,11 1-21-16,17-3-2 15,13 1 17-15,17-2 0 16,12 0-9-16,15-2-5 16,11 2-8-16,5 4-5 15,2-1-2-15,-2 2-1 16,-9 0 2-16,-1 2-5 15,-12-2 0-15,-10 1-2 16,-6 0 2-16,-14 2-1 16,-13-2-2-16,-11 2 2 0,-15 1-1 15,-15 2 5-15,-12 2 2 16,-16 0 6-16,-15 2 3 16,-13-1 11-16,-7 1-8 15,-4 0 5-15,0 0 5 16,0 0-7-16,0 0-5 15,0 9-12-15,0 17-4 16,6 17 22-16,1 15 5 16,-1 22-1-16,-1 12-12 15,0 10 6-15,-4 10-10 16,-1 1-2-16,0 4-3 16,0 3-3-16,-3-2-1 0,-8-4 7 15,-3 0-6-15,0-6-4 16,1-2 6-16,2-7-4 15,1-9 4-15,-2-7 1 16,3-6-2-16,-2-7-2 16,0-9-3-16,-1-10 0 15,-3-5 2-15,-5-8-1 16,-10-4-1-16,-11-2 0 16,-16-2 3-16,-23-2-3 15,-19-6-8-15,-16-8-1 16,-15-8 7-16,-13-6-4 15,-9 0-2-15,-9-1 0 16,-2-12 5-16,8-5-6 0,9 1 9 16,19-1 3-16,20-3-3 15,21-3 0-15,20 2-14 16,18-1-27-16,12-1-26 16,10-1-23-16,13-4-5 15,13-8-35-15,0-8-53 16</inkml:trace>
  <inkml:trace contextRef="#ctx0" brushRef="#br0" timeOffset="103192.66">27726 15454 134 0,'0'0'98'16,"0"0"-92"-16,0 0-2 15,0 0 15-15,0 0 16 16,0 0-14-16,-6 33 0 16,3 9 37-16,-3 16 0 15,-6 11-16-15,0 9 1 16,-2 0-7-16,0-1-3 16,0-5-7-16,2-7-9 0,5-10-5 15,1-12-2 1,1-9-6-16,4-11-1 0,-2-7-1 15,3-5-2-15,0-6-3 16,0-1-7-16,0-4-20 16,0 0-9-16,0 0-7 15,-3-15-17-15,3-27-31 16,-3-20-102-16</inkml:trace>
  <inkml:trace contextRef="#ctx0" brushRef="#br0" timeOffset="103478.6">27585 15559 141 0,'0'0'94'0,"0"0"-85"15,0 0-9-15,0 0 11 16,0 0 17-16,0 0 1 16,10-7-11-16,6 9 15 15,5 15 11-15,4 9-12 16,-1 10-11-16,1 10 8 15,-5 9 4-15,-4 2 0 16,-4 4-2-16,-7 3-16 16,-5-1 0-16,0 1 6 15,0-3-2-15,-8-10-12 16,-5-9 8-16,-4-13-5 0,4-7 3 16,-3-8-2-1,-1 1 1-15,-2-5-7 0,-2-1-4 16,3-4-1-16,-4-4-12 15,1-1-11-15,1-1-14 16,-2-17-31-16,3-9-35 16,3-6-27-16,5-9 12 15,9-8-41-15</inkml:trace>
  <inkml:trace contextRef="#ctx0" brushRef="#br0" timeOffset="104062.97">28096 15540 128 0,'0'0'91'0,"0"0"-91"16,0 0-21-16,0 0 21 15,104 0 69-15,-54-4-15 16,8-5-12-16,6 1-4 16,6 0 1-16,0 1-12 15,-1 0-6-15,-4 1-8 16,-6 2-2-16,-6 1 4 0,-6-1-4 16,-4 1 2-16,-3-1 1 15,-3-1-6-15,-4-1-6 16,-4 4-1-16,-7 0-1 15,-10-1 0-15,-5 2-6 16,-5 1-15-16,-2 0-23 16,0-2-24-16,-14-2-33 15,-12 0-172-15</inkml:trace>
  <inkml:trace contextRef="#ctx0" brushRef="#br0" timeOffset="104348.21">28667 15483 103 0,'0'0'103'16,"0"0"-103"-16,0 0 0 0,5 79 43 15,2-35 33-15,-1 12-9 16,-2 7-4-16,-4 6-3 16,0 4-2-16,0-4-13 15,0-6-17-15,-7-8-5 16,1-8-12-16,2-10-2 15,-1-10 1-15,2-5 1 16,2-5-9-16,-1-6-2 16,1-4 0-16,1-2-11 15,-2-3-21-15,2-1-28 16,-2-1-15-16,0 0-19 16,-3-6-42-16,1-19-55 0</inkml:trace>
  <inkml:trace contextRef="#ctx0" brushRef="#br0" timeOffset="115684.68">30492 13183 110 0,'0'0'0'0,"0"0"-56"0,8-86 25 16,0 58 31-16,3 0 13 15,-4 1 11-15,-1 3 9 16,1 3 6-16,-2 2-10 16,0 0 22-16,-1 2-19 15,1-3-8-15,-1 4 3 16,2-1 2-16,-2 3-3 15,-2 4 14-15,-2 2 2 16,0 6 6-16,0 2-2 16,0 0-11-16,0 0-11 15,0 0-9-15,0 0 3 0,0 0-5 16,0 0-5-16,0 0 1 16,0 8-1-16,0 14 11 15,0 11 23-15,-9 18-10 16,-1 12 6-16,-3 14 5 15,-1 8-12-15,2 4-3 16,-1 3 2-16,3 0-8 16,3-6 0-16,-1 0 16 15,0 3-10-15,-3 6-2 16,-1 1-10-16,-3 2-12 16,-1 0 16-16,-4 2 13 15,1 10-24-15,3 9 6 16,4-2-11-16,4-9-4 0,7-8 2 15,1-5 11-15,0-9 4 16,3-6 5-16,7-10-22 16,-1-15 4-16,0-10 2 15,0-7-6-15,0-10-1 16,-3-4-1-16,-2-6 2 16,1-7 0-16,-3-3 0 15,-1-5-2-15,-1-3-1 16,2 0-3-16,-2 0-4 15,0 0-8-15,0 0-6 16,0-4-11-16,0-15-19 16,0-14-39-16,-5-20-65 15,-10-15-32-15,-9-8-18 0,-9-1 35 16,-6 4-38 0</inkml:trace>
  <inkml:trace contextRef="#ctx0" brushRef="#br0" timeOffset="116276.91">30126 14681 3 0,'0'0'71'0,"0"0"33"15,0 0-12-15,0 0-25 16,0 0-40-16,0 0-19 16,4 16 18-16,16 26 31 15,4 8-16-15,3 7-10 16,0 6 7-16,-3 2-14 16,3-4 17-16,-1-9-26 15,-2-14-5-15,1-9 5 16,-3-11 0-16,-2-6 3 0,1-6 0 15,-1-6-5-15,5 0 8 16,6-7 13-16,15-25-4 16,9-15-18-16,13-12-9 15,-1-6-3-15,-3 3 0 16,-10 10-9-16,-12 13-3 16,-8 8-3-16,-10 7-18 15,-9 8-13-15,-5 3 7 16,-5 7-21-16,-5 3-33 15,0 2-19-15,0 1-26 16,-15 0-76-16</inkml:trace>
  <inkml:trace contextRef="#ctx0" brushRef="#br0" timeOffset="119951.1">29388 11622 100 0,'0'0'17'0,"0"0"-17"16,0 0 0-16,0 0 49 0,0 0 18 16,0 0-31-1,0 0-3-15,-9-19 16 0,9 19 2 16,0 0-17-16,0 0-14 15,-2 0-9-15,-2 11-8 16,-5 15 0-16,-3 17 18 16,-2 16 23-16,-2 10-24 15,3 4-8-15,-1 1-1 16,4-10 2-16,1-8-8 16,-1-13-1-16,1-11 1 15,2-8 4-15,3-11-4 16,1-4-2-16,3-6 4 15,0-2 3-15,0-1 1 16,0 0 5-16,0 0 12 16,0-22 8-16,0-18-36 15,0-17-7-15,7-13 2 0,4-11 3 16,0-8-7-16,2 1 1 16,-1 4 1-16,-2 8 7 15,1 19-2-15,-7 18 3 16,1 20-1-16,-4 14 1 15,-1 5-1-15,0 5-16 16,0 28-15-16,0 24 24 16,0 19 7-16,0 8 5 15,2-6-2-15,8-9-3 16,5-10-3-16,6-12 1 16,4-10 1-16,5-12 1 0,3-9 1 15,1-10 0 1,7-6-1-16,5-2 10 15,0-20-5-15,2-13 0 0,-6-9-5 16,-7-9-1-16,-6-5-7 16,-10 4-13-16,-8 12 0 15,-8 12 16-15,-3 18 5 16,0 11 2-16,-3 1-2 16,-13 10-8-16,-1 18 6 15,-2 10 2-15,5 8 5 16,8-7-5-16,6-4 0 15,0-9-3-15,15-4 0 16,9-5 3-16,6-6 9 16,2-5-1-16,6-6 0 15,-2 0 2-15,-1-7-6 0,-8-10 2 16,-6-2-1-16,-8-2 3 16,-8 3-2-16,-5 5-6 15,0 6 0-15,0 5-1 16,0 2-2-16,0 0 1 15,0 0-7-15,0 0-3 16,0 0-3-16,0 0 1 16,0 0 0-16,0 0-10 15,0 0-15-15,4 0-16 16,2 0-8-16,5 0 24 16,4-2-10-16,1-9 9 15,1 1 17-15,-5 0 11 0,-4 3 12 16,-5 2 1-1,-1 5 16-15,1 0 9 0,3 0-7 16,3 10 18-16,6 8 20 16,3 6-19-16,4-1-10 15,5-1-13-15,0-3 8 16,-1-4-6-16,-2-7-4 16,-6-2-7-16,-3-5 3 15,-4-1 0-15,-4 0-1 16,-1 0 11-16,-3-1 4 15,0-10 5-15,-3 3-8 16,0 0-16-16,0 4 9 16,-7 4-5-16,-8 0-8 15,-11 0-14-15,-2 11 5 16,0 6-10-16,4 1-6 0,12-4-16 16,7-1-17-16,5-3-23 15,0-4-7-15,8-2-5 16,11-4-93-16</inkml:trace>
  <inkml:trace contextRef="#ctx0" brushRef="#br0" timeOffset="121133.94">31765 11493 262 0,'0'0'0'0,"0"0"1"0,0 0-1 15,0 0 31-15,0 0 6 16,108-81-6-16,-63 72-8 16,7 4 5-16,4 5-9 15,-8 0-5-15,-4 0-8 16,-11 16-6-16,-8 1-2 16,-11 5-2-16,-14 9 1 15,0 4-3-15,-18 3 6 16,-11-2-1-16,0-3 2 15,5-6 4-15,8-5-5 16,8-3-1-16,6 1 1 0,2 2-5 16,2 0 5-1,11 3 0-15,2 3 1 0,1 1 1 16,-2 0-1-16,-6-2-2 16,-8-5 1-16,0-3 0 15,-11 0 3-15,-22-5 30 16,-14 0 6-16,-10-4-7 15,-10-3-6-15,7-4-1 16,9-3 7-16,14 0-6 16,13 0-24-16,9 0-2 15,12 0-15-15,3 0-30 16,0 0-41-16,0 0-60 16,13 3-43-16</inkml:trace>
  <inkml:trace contextRef="#ctx0" brushRef="#br0" timeOffset="121757.68">31696 12580 226 0,'0'0'92'0,"0"0"-92"0,0 0 0 16,0 0 24-16,0 0 37 16,88-37-19-16,-30 22 1 15,12-1 13-15,8-1-10 16,0 0-12-16,-4 0-5 15,-2-1 2-15,-7 1-11 16,-4 0-2-16,-12 4-9 16,-14 6-9-16,-17 3 0 15,-11 2-4-15,-5 2-7 16,-2 0-13-16,0 0-26 16,-12 2-33-16,-18 15-21 0,-16 9 33 15,-17 6-17 1,-13 8-27-16,-5 3-47 0</inkml:trace>
  <inkml:trace contextRef="#ctx0" brushRef="#br0" timeOffset="122327.77">31759 12811 24 0,'0'0'60'16,"0"0"12"-16,0 0 7 16,0 0-44-16,0 0 26 15,0 0 25-15,47 22 6 16,1-22-22-16,20 0-18 15,13-6-11-15,6-9-4 16,-2 0-4-16,-9 0 0 16,-7 2-8-16,-11 3-1 15,-9 2 2-15,-15 2-6 0,-11 2-7 16,-13 2-8-16,-7 2-2 16,-3 0-3-16,0 0 2 15,0 0-1-15,0 0-1 16,0 0-2-16,0 0-2 15,0 0-9-15,0 0-3 16,0 0-9-16,0 0-3 16,0 0 6-16,0 0 0 15,0 0-2-15,0 0-3 16,0 0-4-16,0 0-1 16,0 0 1-16,0 0 3 15,0 0-3-15,0 0 8 0,0 0 2 16,0 0 5-16,0 0 5 15,0 0 10-15,0 0 0 16,0 0 1-16,0 0 1 16,0 0-1-16,0 0 3 15,0 0 1-15,0 0 2 16,0 0 0-16,0 0 2 16,0 0 0-16,0 0 0 15,0 0 2-15,0 0-3 16,0 0-6-16,0 0 3 15,0 0-2-15,0 0-1 16,0 0 1-16,0 0 0 16,0 0-2-16,0 0 0 15,0 0 0-15,0 0-2 16,0 0 2-16,0 0-3 0,0 0-3 16,0 0-6-16,0 0-10 15,0 0-12-15,0-4-15 16,0-6-62-16,0-1-28 15,2-1-27-15</inkml:trace>
  <inkml:trace contextRef="#ctx0" brushRef="#br0" timeOffset="124111.17">32251 11344 42 0,'0'0'51'0,"0"0"-43"15,0 0-2-15,33-80 28 16,-22 53 45-16,-1-4-42 16,-1-3-12-16,-3 1 21 15,-5-3-11-15,-1 1-1 16,0-7-7-16,-6-2-3 16,-10-4 0-16,-8-3-20 15,-3 2 15-15,-3 8 1 0,-3 7 14 16,0 11 7-16,-9 8-28 15,-7 8-5-15,-7 7-8 16,-10 4 2-16,0 25-2 16,-2 7 8-16,2 11 2 15,1 5-2-15,5 5-1 16,1 1 10-16,6 2-8 16,4 4-4-16,5 1 7 15,0 4 3-15,0 7 4 16,1 11-4-16,-2 9 5 15,5 4-3-15,1 4-6 16,4 0-2-16,2 0-1 16,10 1-2-16,5-5 6 0,11-7-7 15,7-5-1-15,0-9-3 16,17-9 4-16,11-3 5 16,8-5-5-16,7-6 1 15,10-2 8-15,4-11-1 16,9-4-4-16,4-7 4 15,5-7-9-15,7-5 1 16,2-2-1-16,0-4-2 16,6 1 2-16,1-5-1 15,0 0 1-15,-2-6-3 16,-10-4 5-16,-4 0 4 16,-5 0-1-16,-2-14 0 15,0-11 3-15,-3-9-4 16,1-15-2-16,3-18 2 0,7-14-3 15,-3-11-4-15,-4-6-1 16,-8-6-1-16,-11 2-3 16,-11-5-1-16,-10-5 5 15,-13 0 0-15,-15-7 5 16,-1-8-4-16,-19 1 0 16,-12 0 0-16,-11 10-1 15,-10 12 2-15,-6 10 4 16,-5 10-6-16,2 9 0 15,-3 9 0-15,-1 10-4 16,0 6 2-16,-8 10 1 16,0 14-3-16,-1 9 3 15,2 14-6-15,4 3 4 0,4 6-5 16,4 14-22 0,5 3-8-16,10 2-16 0,9-3-16 15,11 0-35-15,9-2-32 16,8 0-24-16,5-1-8 15</inkml:trace>
  <inkml:trace contextRef="#ctx0" brushRef="#br0" timeOffset="125587.63">27393 17293 294 0,'0'0'112'0,"0"0"-112"0,0 0-22 16,0 0 22-16,0 0 40 15,0 0-1-15,30 0-10 16,9 0 17-16,19 0 6 15,18 0-8-15,21 0-7 16,16 1-7-16,16 6 5 16,11 4-8-16,0 2-3 15,-1 2-6-15,-12-4-2 16,-15 1 0-16,-13-2-3 16,-18-4 1-16,-15 1-4 0,-14-3-5 15,-15-1-2 1,-7 0-1-16,-4 0 0 0,-6 2-2 15,-1-5 0-15,-6 0-4 16,-9 0-13-16,-4 0-23 16,0 0-30-16,-10 0-26 15,-30-5-51-15,-23-10-73 16</inkml:trace>
  <inkml:trace contextRef="#ctx0" brushRef="#br0" timeOffset="125619.1">27520 17479 161 0,'0'0'358'16,"0"0"-311"-16,0 0-47 16,0 0-46-16,0 0 46 15,122 0 49-15,-25 0 26 16,18-4-22-16,16-2-12 15,10 4-4-15,-4-2-14 16,-7 3 6-16,-16-2-19 16,-21-1 3-16,-18 0-7 15,-17 0 6-15,-18-1-6 16,-13 0-3-16,-8 1-3 0,-7 0 0 16,-2-5-8-1,1-7-27-15,-3-18-59 0,-2-16-99 16,-6-19-72-16</inkml:trace>
  <inkml:trace contextRef="#ctx0" brushRef="#br0" timeOffset="127065.61">28943 15605 19 0,'0'0'18'15,"0"0"15"-15,0 0 11 0,0 0-5 16,0 0-16-16,0 0-7 15,0-6 2-15,0 5-8 16,0 1 0-16,0 0-1 16,0 0 8-16,0 0-2 15,0 0-4-15,0 0-1 16,0 0 2-16,0 0 1 16,0 0-2-16,0 0 3 15,0 0-3-15,0 0 1 0,0 0 1 16,0 0 3-16,0 0 6 15,0 0 1-15,0 0-7 16,2 0 1-16,-2 0 4 16,1 0 1-16,1 0-2 15,2-1-3-15,11-3-4 16,12-2-6-16,19-1-3 16,17 0 1-16,7 4 2 15,6 1-2-15,-4 2 1 16,-10 0-3-16,-13 3 4 15,-19 5-7-15,-16-3-1 16,-13 2-3-16,-1 4 4 16,-13 6 5-16,-20 7 23 0,-9 5-5 15,-3-2-16-15,7-2 0 16,11-6-4-16,9-6 0 16,12-1-2-16,5 0-1 15,1 4-9-15,0 4 3 16,18 7 6-16,7 7 0 15,5 3-1-15,-2 1 1 16,-4-1 0-16,-9-4-1 16,-6-6 0-16,-8-1 0 15,-1-5 2-15,0 1 2 16,-21-4 10-16,-7-2 17 16,-9-3 6-16,-7-1 4 15,-3-5-8-15,-2-4-2 16,2-3-2-16,3 0-7 0,5 0-18 15,3 0-3-15,6-6-5 16,3-2-23-16,5-5-30 16,5-1-40-16,5 2-59 15,8-1-52-15,4-2-121 16</inkml:trace>
  <inkml:trace contextRef="#ctx0" brushRef="#br0" timeOffset="128551.03">28927 16960 144 0,'0'0'0'16,"0"0"-1"-16,0 0-17 15,0 0 18-15,0 0 48 0,0 0 2 16,-2-26-4-16,2 26 6 16,0 0 9-16,0 0-20 15,0 0-15-15,0 0-8 16,0 0-5-16,0 0-4 15,0 17 3-15,0 19 27 16,0 26 23-16,-6 20-15 16,-11 16 7-16,-8 3-12 15,0-1-30-15,1-7 0 16,1-14-10-16,6-14 5 16,2-13 7-16,5-17 2 15,5-9 3-15,4-17-15 0,1-5-4 16,0-4 2-16,0 0 2 15,6 0-4-15,14 0 1 16,19 0 18-16,21-4 31 16,26-8-7-16,18-4-24 15,12 1-6-15,9 2-9 16,4 3-1-16,-3 1 0 16,-2 3 2-16,-11 2 1 15,-12-3-1-15,-13 3-1 16,-18 0 0-16,-15 2-3 15,-19 0 1-15,-14 2-1 16,-10 0 0-16,-9 0 3 16,-3 0 0-16,0-1 0 0,0 1-2 15,0 0-2 1,0 0-17-16,0-5-11 0,-3-10-19 16,-3-9-54-16,-1-8-53 15,0-2 26-15,0 2 7 16,6-1 25-16,1 4 22 15,0 5 22-15,0 5 38 16,0 5 14-16,0 3 2 16,4 5 16-16,0 4 14 15,-2 2 5-15,1 0-4 16,5 0-14-16,5 0-10 16,11 13 21-16,7 12 6 0,4 9-13 15,-1 8-2 1,-6-1-5-16,-7 1-4 0,-10-6-1 15,-11 1 12-15,0-7 13 16,-15 0-10-16,-17 2 10 16,-10-5 8-16,-5-1-14 15,-1-6-15-15,3-4-2 16,5-7 1-16,1 0-14 16,5-6 0-16,1 0-12 15,5-3-21-15,0 0-38 16,5-6-14-16,2-8-17 15,5-6-49-15,7 1-79 16</inkml:trace>
  <inkml:trace contextRef="#ctx0" brushRef="#br0" timeOffset="129991.01">30870 17917 167 0,'0'0'101'0,"0"0"-80"15,0 0 3-15,0 0 32 16,0 0 36-16,0 0-19 15,38-51-11-15,-18 41 6 16,8-1-2-16,9-1-21 16,11 2-14-16,10-1-4 15,8 1-9-15,4 0-6 16,-3 4-7-16,-6 0 0 16,-7 2-4-16,-10 1 0 0,-8 1 1 15,-10 1 1 1,-11-2-3-16,-9 3-2 0,-6 0 1 15,0 0-11-15,0 0-31 16,0 0-48-16,-15 0-78 16,-17 0-88-16</inkml:trace>
  <inkml:trace contextRef="#ctx0" brushRef="#br0" timeOffset="130298.79">30944 17987 441 0,'0'0'31'16,"0"0"-31"-16,0 0-30 15,0 0 30-15,0 0 41 0,121 31 0 16,-54-28 22-16,16-3 1 16,13 0-27-16,7 0-25 15,0 0-9-15,-6-1 2 16,-17-8-2-16,-14 2-3 15,-15-3 0-15,-17 0 4 16,-12 2-1-16,-10-4 0 16,-7-4-3-16,-5-7-31 15,-6-7-65-15,-27-5-48 16,-19-2-43-16</inkml:trace>
  <inkml:trace contextRef="#ctx0" brushRef="#br0" timeOffset="131486.57">19587 12001 226 0,'0'0'0'16,"0"0"-1"-16,0 0 1 0,0 0 20 15,0 0 11 1,0 0-7-16,-10-10 0 0,10 15-8 16,1 11-6-16,4 17 25 15,-2 13-5-15,-3 18 5 16,0 11-4-16,0 7-20 15,-8-3-4-15,4-9 0 16,4-10 2-16,0-13 1 16,3-7 6-16,12-12 1 15,1-10-3-15,5-8 9 16,9-10 3-16,11-2 17 16,19-25 9-16,18-12-11 0,18-14-1 15,17-10-7 1,12-11-3-16,5-10-15 0,4-2-9 15,2-9-6-15,-5 0 0 16,-1 2 0-16,-6 11-9 16,-17 18 3-16,-20 19 4 15,-23 16-1-15,-22 14-1 16,-17 5 1-16,-10 5 1 16,-11 3-3-16,-4 2-6 15,0 0-8-15,0 0-9 16,0 11-29-16,0 19-9 15,-14 18-26-15,-10 11-63 16,-9 3-100-16</inkml:trace>
  <inkml:trace contextRef="#ctx0" brushRef="#br0" timeOffset="155422.99">14938 9426 29 0,'0'0'0'15,"0"0"-24"-15,0 0 23 16,0 0 1-16,0 0 34 16,0 0 9-16,0 0-8 15,0 0-12-15,-26-23-1 16,26 23 3-16,0 0 2 0,0 0-1 15,0 0 2-15,0 0-1 16,0 0-2-16,0 0 5 16,0 0 2-16,0 0-4 15,0 0-3-15,0 0-4 16,0 0-3-16,0 0-2 16,0 0 0-16,1-2 0 15,1 2-2-15,5 0-2 16,2 0-4-16,6 0 9 15,6 0-1-15,4 0-3 16,3 8-1-16,2-1-2 16,1-1-4-16,-1 1-5 15,2 0 1-15,0-1 4 16,1 1-1-16,3-3-2 0,2 1 0 16,3 1 8-16,1-2-4 15,1-1 3-15,3 1-5 16,4 0 9-16,4-1-6 15,2 0-1-15,1-1-1 16,-2-2-1-16,-3 1-2 16,-1-1 1-16,0 0-1 15,-2 0 2-15,3 0 3 16,-1 0-8-16,-2 0 0 16,-1-1 1-16,-3-2 0 15,-5-2 2-15,2 2 3 0,-3-1 0 16,0 1 0-1,0 1 5-15,2-1-5 0,-1-1-2 16,6 1 0-16,2-1 4 16,3-2-4-16,4 1 3 15,3-2-3-15,3 2 1 16,3 3-2-16,2-1 0 16,-2 3-3-16,-2 0 1 15,-4 0-1-15,-7 0 1 16,1 0 0-16,1 0 2 15,2 0-1-15,2 0 2 16,0 0 0-16,0 0 0 16,1 0-1-16,0 0 1 15,-3 0-2-15,0 0-2 0,-1 1 3 16,-2 1-3-16,0 0 1 16,-3 0-1-16,0 1 0 15,-3 0 3-15,3 1-3 16,3-2 1-16,1 1 0 15,2-1 2-15,-2-1-2 16,-2-1-1-16,-8 3 2 16,-4 0-1-16,-6-2-1 15,-1 0 1-15,-4 1 1 16,-3-2 1-16,0 0-2 16,-2 0 1-16,-5 0-1 15,1 0 3-15,-4 2 0 16,3-2 3-16,-3 0-1 0,0 1-2 15,0-1-1 1,-2 0 2-16,-1 0-1 0,0 0 2 16,-5 0-4-16,-2 0 0 15,-4 0 0-15,-1 0 2 16,0 0 1-16,0 0 3 16,0 0 0-16,0 0-4 15,0 0-1-15,0 0 1 16,0 0-2-16,0 0-1 15,0 0-1-15,0 0 1 16,0 0-1-16,0 0 1 16,0 0-1-16,0 0 0 15,0 0-1-15,0 0-1 16,0 0-3-16,0 0-17 16,0 0-26-16,0 0-33 0,0 2-42 15,0 2-64-15,10-4-65 16</inkml:trace>
  <inkml:trace contextRef="#ctx0" brushRef="#br0" timeOffset="157171.5">23264 9432 144 0,'0'0'30'0,"0"0"-30"16,0 0-27-16,0 0-15 15,0 0 42-15,0 0 27 16,0 0 22-16,-6 4 0 0,6-4-10 16,0 0-10-16,3 0-14 15,8 0-4-15,10 0 9 16,12 0 15-16,13 0 5 16,14-6-3-16,13 0-4 15,17-3 13-15,10 3-6 16,11 4-9-16,10 2-5 15,5 0 0-15,4 0-10 16,5 3-10-16,-2 7 3 16,-2 0 3-16,-8 0-4 15,-12-1 5-15,-12-1-3 16,-10-2-4-16,-8-1 9 16,-9-4 4-16,-8 1 10 0,-5-2 3 15,-3 0-5-15,-8 0-9 16,2 0-4-16,0 0 1 15,0 0-6-15,4 0-6 16,1-2-1-16,-3 1-2 16,-3 0 0-16,-8 1-2 15,-11 0 2-15,-6 0-1 16,-4 0 1-16,-3 0 0 16,1 0-1-16,-5 0-1 15,-5 0 2-15,-4 0 1 16,-4 0-1-16,1 0 0 15,-1 0 0-15,0 0 0 16,0 0-3-16,0 0-4 16,0 0-8-16,0 0-7 0,0 0-4 15,0 0-13-15,0 0-23 16,0 0-39-16,0 14-41 16,0 10-6-16,-14 6-27 15</inkml:trace>
  <inkml:trace contextRef="#ctx0" brushRef="#br0" timeOffset="161162.07">14990 8563 20 0,'0'0'46'0,"0"0"-6"16,0 0-4-16,0 0-2 0,0 0-4 15,0 0-4 1,0 0-1-16,0 0 4 0,2 3 2 16,-2-2-4-16,0-1-6 15,0 0-4-15,0 1-3 16,1-1 0-16,-1 1 0 16,2-1-5-16,-2 3-2 15,0 6-2-15,0 6-4 16,0 15 15-16,-6 12 16 15,-9 15-1-15,-1 9-12 16,-5 6 3-16,0 8-9 16,0-2-2-16,-1 2 3 15,-1 1 14-15,1-3-15 16,4-9-1-16,2-11-6 16,2-13 6-16,5-13 0 0,4-14-2 15,0-7-7-15,5-8-1 16,0-3-2-16,0 0 1 15,0 0 3-15,0 0-4 16,0 0-6-16,0 0-8 16,0-9 1-16,7-15-15 15,4-14-17-15,2-12-21 16,3-7-27-16,3-7-63 16,3 1-57-16</inkml:trace>
  <inkml:trace contextRef="#ctx0" brushRef="#br0" timeOffset="162322.93">14844 8599 242 0,'0'0'0'0,"0"0"-43"16,0 0-46-16,0 0 89 15,0 0 16-15,0 0 39 16,60-21-6-16,-35 18-17 0,7 0-11 16,10 0-9-16,10 0 5 15,9-2-5-15,8-2 1 16,8 2 2-16,2-1 2 15,8 0-3-15,5 3 0 16,7 1-5-16,9 1 0 16,9 1-1-16,13 0 5 15,6-3-4-15,8 1-5 16,7 0-4-16,-3 0 1 16,4 0-1-16,2 0 0 15,-7 2 0-15,2 0 2 16,-6 0-2-16,-5 2 1 0,-5 4-1 15,-4 2 1-15,-8 1-2 16,-4-1 2-16,-2-2-1 16,-8 0 1-16,-7-1-1 15,-12-1 0-15,-12-2-1 16,-12-1 1-16,-10-1 0 16,-9 0 0-16,-4 0 0 15,-5 0 1-15,-1 0-1 16,1 0 3-16,-4 0-3 15,-3 0 1-15,-7 0-2 16,-7 0 2-16,-2 0-1 16,-5 0 0-16,-4 0 1 15,1 0 1-15,0-1-1 16,5-1-1-16,2-1 2 16,5 0-2-16,4-2 0 0,5 1 0 15,2 0 0-15,4 2-3 16,-3 1 3-16,0 1-1 15,-6 0 1-15,-5 0 0 16,-4 0 0-16,-7 0 0 16,-1 0 0-16,-2 0 1 15,-4 0 3-15,2 0 3 16,1 0-4-16,5 1-3 16,-1 2 2-16,5 0-2 15,0 3 0-15,0 0 0 16,0 0-2-16,0 2 1 15,1 2 1-15,1-2-1 0,-1 5 0 16,0 3 1-16,1 3 0 16,1 0 0-16,-3 2-1 15,1 3 1-15,-2 3 0 16,-4 1 1-16,1 3 0 16,-3-1-1-16,0 1 1 15,-4 2 0-15,1 0 2 16,-2 3-2-16,0-1 0 15,0 3-1-15,-6-1 5 16,-4-1-2-16,1-3 1 16,-2 1-4-16,-1-3 0 15,3-5 2-15,0-1-2 16,-1-1 0-16,4-8 3 16,1-1-3-16,2-6 1 15,0-4-1-15,0 0 1 0,2-4-1 16,-1-1 0-16,2 0 0 15,0 0 0-15,0 0 0 16,0 0 0-16,0 0 1 16,0 0-1-16,0 0-2 15,0 0 2-15,0 0-1 16,0 0 1-16,0 0-3 16,0 0-1-16,0 2 0 15,0-2 2-15,0 0-3 16,0 0 0-16,0 0-3 0,0 0-5 15,0 0-12 1,0 0-15-16,0 0-17 0,0 2 0 16,0-1-44-16,0-1-54 15</inkml:trace>
  <inkml:trace contextRef="#ctx0" brushRef="#br0" timeOffset="168377.27">2936 5378 20 0,'0'0'55'0,"0"0"4"16,0 0-9-16,0 0-9 16,0 0-5-16,0 0-3 15,0 0-3-15,0 0-2 0,0 0 1 16,0 0-2-16,0 0-2 15,0 0-5-15,0 0-1 16,0 0 0-16,0 0-5 16,0 0-4-16,0 0-5 15,0 0-1-15,0 0-1 16,0 0 4-16,0 0-1 16,0 7 1-16,0 10 7 15,0 5 7-15,0 7-15 16,0 4 7-16,7 4-1 15,-1 1-4-15,5 0 1 16,-2-1-7-16,1-3 0 16,2-5 3-16,-1-2 6 0,2-5-6 15,-1-4-4 1,-2-6 0-16,-4-4-1 0,0-2 0 16,-3-1 0-16,-1-3 0 15,-2 2-1-15,0-3-7 16,0 0-6-16,0-1-12 15,0 0-17-15,0 0-28 16,0 0-21-16,0 0-35 16,0-6-63-16</inkml:trace>
  <inkml:trace contextRef="#ctx0" brushRef="#br0" timeOffset="168664.54">3350 5278 420 0,'0'0'0'0,"0"0"-3"15,0 0-89-15,0 0 91 16,-92 108 1-16,71-62 26 16,-1 8 5-16,-2 5-6 15,-6 5 6-15,-3 6 17 0,-2 5 9 16,0-1-22-16,1-4-3 16,4-7-19-16,6-8 1 15,3-11-2-15,5-10-1 16,4-6-4-16,3-8-6 15,0-7-1-15,6-3 0 16,3-4-3-16,-3-2-16 16,3 0-23-16,-3-1-25 15,3-3-19-15,0 0-9 16,0 0-21-16,9 0-80 16</inkml:trace>
  <inkml:trace contextRef="#ctx0" brushRef="#br0" timeOffset="169281.55">3352 5809 356 0,'0'0'0'16,"0"0"-43"-16,0 0 29 16,0 0 14-16,0 0 19 0,0 0 8 15,0 0 3 1,-25-12 2-16,25 12 4 0,0-3-21 16,4 1-14-16,8-2-1 15,0 0 2-15,9-1 5 16,-6 3-1-16,-2 2-2 15,-4 0 3-15,-6 0 2 16,-3 9 9-16,0 16-10 16,0 10 6-16,-16 17 15 15,-5 10 2-15,-8 0-17 16,3-6-5-16,0-12 1 16,6-13-6-16,6-8 11 0,8-8-3 15,6-8-11 1,0-2-1-16,0-4-2 0,0-1 0 15,9 0 2-15,10 0 3 16,8 0 5-16,6-12 0 16,4-7-4-16,4-1-4 15,-2-2-4-15,-4 4-6 16,-9 3-6-16,-7 6-7 16,-4 5-13-16,-9 1-27 15,-3 3-24-15,-3 0-33 16,0 0-23-16</inkml:trace>
  <inkml:trace contextRef="#ctx0" brushRef="#br0" timeOffset="169885.51">1953 6354 124 0,'0'0'100'0,"0"0"-100"15,0 0 0-15,0 0 11 16,0 0 25-16,0 0-3 16,4-1-1-16,-4 1 9 15,0 0 4-15,1 7-15 16,7 15-10-16,1 16 17 16,4 14-4-16,2 7-5 0,3 4-1 15,-1-3-14-15,2-1-8 16,-4-3 3-16,3-6-1 15,-6-6-2-15,4-9-3 16,-5-5 0-16,-4-11-2 16,0-7 0-16,-5-2-4 15,1-6-10-15,-3-2-21 16,0-2-29-16,0 0-24 16,0-8-31-16,-13-20-23 15</inkml:trace>
  <inkml:trace contextRef="#ctx0" brushRef="#br0" timeOffset="170181.23">2293 6381 276 0,'0'0'105'15,"0"0"-105"-15,0 0-93 16,-6 85 79-16,4-42 14 16,-1 7 6-16,0 2 20 15,-3 5 1-15,-4 3 10 16,-2-2-1-16,1-1-3 0,-2-6-13 16,3-7-9-1,-1-7-3-15,4-6-6 0,1-7-2 16,1-3 0-16,2-5-13 15,0-5-27-15,3-4-38 16,0-7-29-16,0 0-75 16</inkml:trace>
  <inkml:trace contextRef="#ctx0" brushRef="#br0" timeOffset="170489.4">2582 6924 487 0,'0'0'0'15,"0"0"-32"-15,-21 116 4 16,17-72 7-16,2-4 18 16,1-4 0-16,-1-8-2 15,1-6-9-15,-2-7 4 16,1-7-11-16,1-5-41 15,1-3-45-15,0-3-58 16</inkml:trace>
  <inkml:trace contextRef="#ctx0" brushRef="#br0" timeOffset="170778.63">2645 7069 34 0,'0'0'78'0,"0"0"-16"15,0 0-38-15,34 85-11 16,-22-65 7-16,3-8 0 0,-3-6 2 15,0-5 6-15,-5-1-3 16,-1 0 4-16,-1-18-3 16,-5-10-7-16,0-9-19 15,0-1 0-15,-8 7-17 16,-14 7-8-16,-2 7 5 16,-3 5 0-16,0 6-15 15,-1 1-48-15</inkml:trace>
  <inkml:trace contextRef="#ctx0" brushRef="#br0" timeOffset="171682.81">3330 5778 79 0,'0'0'64'0,"0"0"-64"16,0 0 0-16,0 0 7 15,0 0 22-15,0 0 12 16,-2-3 12-16,2 3-3 16,0 0-4-16,0 0-9 15,0 0-15-15,0 0-7 16,0 4-3-16,0 18-2 0,0 11 19 15,0 11 9-15,0 12-12 16,0 2-4-16,0 3-3 16,0-10 4-16,3-6-20 15,6-8 15-15,3-7-8 16,-3-8-3-16,0-5-1 16,0-5 0-16,-5-7-5 15,1-2-1-15,-4-1-3 16,-1-2-7-16,0 0-8 15,0 0-6-15,0 0-15 16,0-10-14-16,0-15-15 16,0-10-82-16,0-6-24 15</inkml:trace>
  <inkml:trace contextRef="#ctx0" brushRef="#br0" timeOffset="172004.01">3537 5854 270 0,'0'0'66'0,"0"0"-66"16,0 0-43-16,0 82 32 16,0-51 11-16,3-6-5 15,6-1 4-15,4-8 1 0,-2-5 1 16,1-1 8-16,-2-8 6 15,4-1 4-15,-5-1-15 16,-1 0-2-16,0-17 15 16,-2-15 10-16,2-11-9 15,-8-7-10-15,0-3-4 16,0 8 25-16,-17 7-28 16,-4 12 42-16,0 10-8 15,-1 8-17-15,-5 6-18 16,-1 2-12-16,-7 9-75 15,-4 16-28-15,-4 9 1 16</inkml:trace>
  <inkml:trace contextRef="#ctx0" brushRef="#br0" timeOffset="173175.39">2848 7354 10 0,'0'0'228'0,"0"0"-228"15,0 0 0-15,0 0 11 16,0 0 2-16,0 0 1 15,0-8-5-15,0 8 12 16,0 0 10-16,0 3-12 16,0 20-13-16,4 12 9 15,2 15 27-15,2 6-22 0,1 1-7 16,4-5-10-16,-1-6-3 16,4-7 6-16,-4-5-6 15,-1-7 0-15,-4-4 0 16,1-10-2-16,-5-3-8 15,-2-4-18-15,-1-2-23 16,0-4-40-16,0 0-14 16,0-6-15-16</inkml:trace>
  <inkml:trace contextRef="#ctx0" brushRef="#br0" timeOffset="173485.35">2985 7576 85 0,'0'0'72'0,"0"0"-50"15,0 0-14-15,0 0 28 16,0 83 2-16,0-36-11 16,0 7-6-16,-3 4-5 15,-6 2 2-15,-1-2 8 16,-1 0-4-16,2-8-15 16,-1-4-7-16,4-10 0 15,0-6-1-15,3-10-12 16,3-10-38-16,0-5-28 15,0-5-74-15</inkml:trace>
  <inkml:trace contextRef="#ctx0" brushRef="#br0" timeOffset="173778.56">3242 7984 375 0,'0'0'0'0,"0"0"-18"16,4 84-20-16,6-61 4 16,1-9 13-16,-2-4 6 15,0-6 13-15,-3-4 2 16,-5 0 0-16,2 0 8 16,0-6-1-16,2-16-6 0,1-11-1 15,1 0-2-15,-4 5 2 16,-3 9 6-16,0 13 10 15,0 6 32-15,0 0-24 16,0 0-9-16,0 0-15 16,-6 10-14-16,-10 9-48 15,-3 5-34-15,-1-6-102 16</inkml:trace>
  <inkml:trace contextRef="#ctx0" brushRef="#br0" timeOffset="175818.57">26386 8949 34 0,'0'0'89'0,"0"0"-89"16,0 0-35-16,0 0 22 15,0 0 13-15,0 0 0 16,0 0 16-16,-3 0 10 16,3 0 0-16,0 0 6 15,0 0-4-15,0 0-6 16,0 0-9-16,0 0-2 16,0 0 1-16,1-2 9 15,15-8 21-15,10-6 2 0,9-1-9 16,12-3-8-16,10-2-2 15,6-2-4-15,10 4 8 16,6-1-7-16,3 0-4 16,8 5-7-16,-4 2 0 15,-1 3 2-15,0 1 2 16,-3 4-7-16,0 3-2 16,-4 2-4-16,-4 1 0 15,-2 0-1-15,-3 0-1 16,-7 0 4-16,-5 0-4 15,-6 0 0-15,-9 0 2 16,-8 0-4-16,-7 0 4 16,-11 0-4-16,-7 0 2 0,-6 0-8 15,-3 0-7 1,0 0-1-16,0-2 5 0,0-5-5 16,0 0-5-16,0-3-9 15,-4 3 14-15,2 1 16 16,2 5 2-16,0 0-2 15,0 1 0-15,0 0-4 16,0 0-5-16,0 0-2 16,8 4 7-16,9 7 3 15,3 1 1-15,1 3 0 16,-5-1 0-16,-7-1-3 16,-4-6 3-16,-5 0 5 0,0 0 0 15,0 3 2-15,-17 5 3 16,-5 3-7-16,-7 3-3 15,-4-3-12-15,2-2-14 16,3-4-30-16,3-4-23 16,5-2-9-16,5-3-64 15</inkml:trace>
  <inkml:trace contextRef="#ctx0" brushRef="#br0" timeOffset="180766.83">29452 4170 119 0,'0'0'0'15,"0"0"-114"-15,0 0 109 16,0 0 5-16,0 0 0 15,0 0 6-15,0 0 7 16,0 0 0-16,7 14 15 16,-5-5 7-16,1 11 18 15,-2 11-23-15,-1 16-9 0,0 14 15 16,0 14-15 0,-10 7-3-16,-2 1 3 0,3-8-2 15,4-8-5-15,5-15 7 16,0-14 11-16,8-11 0 15,10-11 2-15,12-5 12 16,16-11-1-16,20-1-3 16,26-32 22-16,26-14-11 15,13-18-11-15,20-14-8 16,6-15-19-16,11-14-12 16,9-18-2-16,-6-3 0 15,-11 10-2-15,-29 13 2 0,-34 30-1 16,-29 19 3-1,-24 19-3-15,-16 12 0 16,-9 12-8-16,-10 7-5 0,-3 6-6 16,-6 1-8-16,0 0-5 15,0 0 4-15,0 0-2 16,0 0 1-16,0 0-7 16,0 0-10-16,0 0-16 15,0 2-6-15,0 11-19 16,0 4 0-16,0 3-80 15</inkml:trace>
  <inkml:trace contextRef="#ctx0" brushRef="#br0" timeOffset="190226.66">6937 15275 18 0,'0'0'31'16,"0"0"-1"-16,0 0-5 15,0 0 1-15,0 0-3 0,0 0-3 16,0 0-7 0,0 0-6-16,0 0 1 0,0 0 1 15,0 0-5-15,0 0 4 16,0 0-2-16,0 0 4 16,0 0 1-16,0 0-2 15,0 0 0-15,0 0 0 16,0 0 10-16,0 0 3 15,0 0-1-15,0 0-4 16,0 0-2-16,0 0 0 16,0 0 2-16,0 0 1 15,0 0-2-15,0 0 3 0,0 0-7 16,0 0 1-16,0 0-2 16,0 0-1-16,0 0 3 15,0 0-2-15,0 0 0 16,0 0 0-16,0 0 0 15,0 0-3-15,0 0-4 16,0 0 6-16,0 0-1 16,0 0-1-16,0 0 2 15,0 0-6-15,3-2 2 16,4-6-5-16,4-5 8 16,3-2-4-16,3-4-2 15,1-2-2-15,3 1 0 16,0 2-1-16,6 0 1 15,1 4-2-15,5 3 1 16,3 5-1-16,4 6 1 0,2 0-2 16,0 1 2-16,-5 13 0 15,-1 4-4-15,-6-2 3 16,-5 4 1-16,-7 0 0 16,-8 3 0-16,-5 3 0 15,-5 6 1-15,-2 11 11 16,-20 9-3-16,-6 6 6 15,-5 2-9-15,0-5 0 16,2-6-5-16,4-7 5 16,6-5 2-16,6-5 5 15,3-6-7-15,7-8 4 16,5-7-2-16,0-3-5 0,0-3-2 16,8-1 6-16,11 0 0 15,7-4 17-15,11 0 14 16,11-4-2-16,10-18-9 15,14-9-6-15,4-5-9 16,-3-1-5-16,-2 2-3 16,-17 7-3-16,-14 7 0 15,-20 7-1-15,-7 7-7 16,-13 2-9-16,0 0-2 16,-3-1-16-16,-16-6-80 15,-11 0-31-15,-4 2-76 16,-8 4-18-16</inkml:trace>
  <inkml:trace contextRef="#ctx0" brushRef="#br0" timeOffset="190528.57">7758 15222 305 0,'0'0'4'15,"0"0"-4"-15,0 0-3 16,0 0 3-16,-35 84 12 16,35-32 20-16,0 3-5 15,15-3-20-15,6-9 1 16,3-12-6-16,3-10 8 0,0-8 18 16,0-9 3-16,3-4 11 15,1-6 6-15,2-21-14 16,2-12-3-16,-9-8-7 15,-5 0 5-15,-20-3-7 16,-1 7-4-16,-28 4-4 16,-11 3-10-16,-3 15 3 15,-4 7-7-15,6 6 0 16,0 8-2-16,4 0-13 16,6 4-24-16,7 8 5 15,4 4-44-15,13-2-51 16,6-3-10-16,0-6-43 15</inkml:trace>
  <inkml:trace contextRef="#ctx0" brushRef="#br0" timeOffset="191696.57">8389 14583 1 0,'0'0'84'0,"0"0"-15"15,0 0-23-15,0 0-21 16,0 0 36-16,0 0 3 16,43 119-13-16,-29-55 3 15,2 10-7-15,5 11-2 16,4 5-6-16,2 3-14 16,-2-5 2-16,-2-5 14 15,-5-14-16-15,-2-8-14 16,-4-12 3-16,-3-9-4 15,-2-9 0-15,-2-8-6 16,-4-9-1-16,1-4-3 16,-2-7-3-16,1-3-9 0,-1 0-27 15,0 0-21-15,0-2-26 16,0-15-34-16,0-4-87 16</inkml:trace>
  <inkml:trace contextRef="#ctx0" brushRef="#br0" timeOffset="192271.59">8787 15398 135 0,'0'0'69'0,"0"0"-69"16,0 0 0-16,0 0 14 16,0 0 45-16,0 0-17 0,12-23-1 15,-12 23-13-15,0 0-7 16,0 0 2-16,0 0 1 15,0 0-18-15,0 0-6 16,-5 8 1-16,-5 6 3 16,1 1 1-16,2-3-1 15,2-6-2-15,5-3-1 16,0-3 3-16,0 0-2 16,0 0-1-16,0 0 1 15,0 0-2-15,0 0 0 16,0 0 0-16,0-1-13 15,0-2-22-15,-9 0-59 16,-9 3-114-16</inkml:trace>
  <inkml:trace contextRef="#ctx0" brushRef="#br0" timeOffset="193122.97">7364 16573 70 0,'0'0'122'15,"0"0"-114"-15,0 0-4 16,0 0 22-16,0 0 18 16,0 0-4-16,42-26 6 15,-12 8-3-15,8-7-3 16,10-6-7-16,9-5-10 15,10-3 4-15,6-3-4 16,3-1-7-16,1 1 0 16,4 0-5-16,-3 4-2 0,-5 1-4 15,-7 7-5-15,-16 7-2 16,-14 7 2-16,-9 8-3 16,-15 5-4-16,-9 3-6 15,-3 0-8-15,0 0-13 16,0 0-11-16,-11 3-34 15,-20 19-9-15,-14 12-41 16</inkml:trace>
  <inkml:trace contextRef="#ctx0" brushRef="#br0" timeOffset="193231.68">7604 16704 157 0,'0'0'65'16,"0"0"-65"-16,0 0 0 16,0 0 1-16,85-24 74 15,-34-4 4-15,9-7-16 16,8-5-16-16,4 0-16 16,-2 1-18-16,-3 7-8 15,-12 5-5-15,-11 7-1 16,-12 6-9-16,-9 2-1 15,-4 2-5-15,-4 1-17 16,1 0-31-16,1-6-26 0,7-5-13 16</inkml:trace>
  <inkml:trace contextRef="#ctx0" brushRef="#br0" timeOffset="195054.9">9150 15154 261 0,'0'0'31'0,"0"0"-24"15,0 0-4-15,0 0 22 16,0 0 32-16,0 0-2 16,0 0-12-16,6-50-9 15,16 29-8-15,12-7 4 16,14-5-9-16,13-1-10 15,12 0 14-15,14-2 1 0,10 2-6 16,9 2 14 0,7 2-12-16,-1 4 3 0,-6 4-4 15,-10 8-12-15,-16 4-3 16,-11 4-5-16,-17 5 3 16,-15-1-4-16,-10 2-1 15,-10 0 1-15,-4 0-2 16,-7 0 2-16,-3 0 0 15,-2 0-2-15,-1 0-4 16,0 0-13-16,0 0-15 16,0 0-22-16,0 0-29 15,0 0-28-15,0 0-17 0,-1-8-7 16</inkml:trace>
  <inkml:trace contextRef="#ctx0" brushRef="#br0" timeOffset="195635.06">10252 14644 205 0,'0'0'63'0,"0"0"-63"15,0 0 0-15,108-5 12 16,-47 5 35-16,12 0 2 16,8 2-12-16,4 15-16 15,-2 0-2-15,-4 5 0 0,-12-1-3 16,-13-2 3-1,-15-2-14-15,-17-5 1 16,-13 1 4-16,-9 5 16 0,-16 10 9 16,-26 11 24-16,-18 10-10 15,-19 6-25-15,-9-4-7 16,-4-4 1-16,8-9-9 16,13-5-6-16,20-8 5 15,14-4-8-15,15-7-5 16,11-5-17-16,6-3-24 15,5 0-37-15,0 2-49 16,21 2 1-16,12-6-8 16</inkml:trace>
  <inkml:trace contextRef="#ctx0" brushRef="#br0" timeOffset="197121.38">12325 14672 38 0,'0'0'48'16,"0"0"-5"-16,0 0 3 15,0 0 8-15,0 0-10 0,0 0-5 16,3-2-5-16,-2 2 1 16,-1 0-1-16,0 0-1 15,0 0-3-15,0 0-7 16,0 0 3-16,0 0 0 16,0 0-6-16,0 0-5 15,0 0-3-15,0 0 1 16,0 0-2-16,0 0 0 15,0 0-4-15,0 0-1 16,0 0 2-16,2 5-1 16,-1 13 7-16,6 12 6 15,-1 13 8-15,2 14-6 16,1 11 0-16,0 9 7 0,-3 9-7 16,-2-3-5-16,-1-8-2 15,-3-4-6-15,2-10 0 16,-2-10 0-16,1-12-8 15,1-9 0-15,-2-4-1 16,0-7 0-16,0-4-2 16,0-5-8-16,0-5-26 15,0-3-25-15,0 0-33 16,0-2-23-16,0 0 4 16,0-20-18-16,0-18-135 15</inkml:trace>
  <inkml:trace contextRef="#ctx0" brushRef="#br0" timeOffset="197702.36">12717 14789 314 0,'0'0'0'0,"0"0"-3"15,-110-3-9-15,83 8 12 16,9 8 59-16,3 2 6 16,10 5-30-16,4 9-19 15,1 8-2-15,1 5-4 0,19 4-8 16,6 0 1 0,7-2-1-16,5-2-1 0,1 1 0 15,-1-3 3-15,-2-2 4 16,-9-5-3-16,-11-7 7 15,-8-4 6-15,-8-1-3 16,0 0 19-16,-20 5 18 16,-13 2-14-16,-8 1-16 15,-1-6-15-15,-1-3 1 16,0-6 2-16,7-4-3 16,7-6-7-16,9-4-7 15,3 0-22-15,8-12-36 0,3-16-62 16,6-17-48-1,0-8-108-15</inkml:trace>
  <inkml:trace contextRef="#ctx0" brushRef="#br0" timeOffset="197993.1">13190 14834 182 0,'0'0'122'0,"0"0"-122"15,0 0-12 1,0 0 12-16,0 0 48 0,0 0 16 16,9-5-34-16,-9 5-22 15,0 0-7-15,0 0 3 16,0 0-1-16,0 0 1 15,0 0 1-15,0 0 4 16,0 0 1-16,0 0-8 16,0 0 1-16,0 0 0 15,3-2-3-15,0 2 0 16,4-8 2-16,4 0-1 16,5-6 2-16,1-2-1 15,-1 1-2-15,-6 7 0 16,-5 0 1-16,-2 6 3 15,-3 2 2-15,0 0 4 16,0 0-3-16,0 0 2 0,0 0-8 16,0 0-1-16,0 6-7 15,-6 4 7-15,-2 0 0 16,2-1-1-16,3-3-4 16,3-5-7-16,0-1-17 15,0 0-22-15,0 0-52 16,0 0-28-16</inkml:trace>
  <inkml:trace contextRef="#ctx0" brushRef="#br0" timeOffset="198593.49">13572 14362 274 0,'0'0'8'0,"0"0"-8"16,0 0 0-16,0 0 14 16,0 0 21-16,0 0-9 15,-3 46 24-15,-6 5-7 16,4 12-7-16,-1 10 0 16,0 7 7-16,2 3-13 15,-5 2 3-15,3 1-1 0,-3-6 2 16,1-3-2-1,-2-9-6-15,0-10-6 16,1-5-7-16,-2-3-7 0,4-7-5 16,1-3-1-16,3-6-4 15,3-8-13-15,0-5-31 16,0-10-38-16,0-4-16 16,0-7-25-16,13-6-46 15</inkml:trace>
  <inkml:trace contextRef="#ctx0" brushRef="#br0" timeOffset="198640.37">13748 15273 299 0,'0'0'20'0,"0"0"-20"15,0 0-52-15,0 0 52 16,0 0 51-16,0 0-25 15,82-35-18-15,-70 31-3 16,-3 2-4-16,-6 2 1 16,-3 0 1-16,0 0 17 15,0 0 11-15,0 0-10 16,-8 11-14-16,-5 5-7 16,2 0-1-16,4-4-12 15,4 0-31-15,3-3-39 16,0-2-18-16,0 0-99 15</inkml:trace>
  <inkml:trace contextRef="#ctx0" brushRef="#br0" timeOffset="201536.04">14037 14916 14 0,'0'0'36'0,"0"0"9"15,0 0-11-15,0 0-9 16,0 0-7-16,0 0-5 16,0 0 12-16,33-32-7 15,-3 18 9-15,7-2 0 16,14-4 0-16,13 1-4 15,15 0 8-15,14-3 2 16,6 2-8-16,1 2-4 16,-1 0-7-16,-5 7 5 15,-3-1-3-15,-5 6-4 16,-9 0 5-16,-7 2 3 16,-8 0-4-16,-9 1 1 0,-6 2-9 15,-8 1 0-15,-7 0-1 16,-7 0 0-16,-4 0 1 15,-6 0 2-15,-2 0-6 16,-6 0 1-16,1 0 0 16,-5 0-3-16,-1 0-2 15,-1 0 1-15,-1 0 0 16,0 0 2-16,0 0-3 16,0 0-6-16,0 0-16 15,0 0-16-15,0-5-11 0,0-3 2 16,0-3-12-1,0-3-17-15,-4 3 31 0,-2 1 20 16,1 4 25-16,3 2 10 16,1 3 11-16,1-1-3 15,0 2-5-15,0-2-4 16,0 2-6-16,0 0-3 16,3 0 0-16,9 4 4 15,6 9-2-15,2 5-2 16,-1 4 1-16,-6 3-1 15,-6 0-3-15,-7 1-10 16,0-2-46-16,-23 1 49 16,-15-5-36-16,-15-4-93 15</inkml:trace>
  <inkml:trace contextRef="#ctx0" brushRef="#br0" timeOffset="203014.32">11594 16251 185 0,'0'0'9'16,"0"0"-9"-16,0 0-89 15,0 0 89-15,0 0 49 0,0 0-9 16,58-11-26-16,-42 8 1 16,-1-3 9-16,6-1 4 15,3 0-7-15,5-4 3 16,12-2-2-16,14-5 6 15,14-5 10-15,14-3 1 16,17-5-4-16,15 0-2 16,13 0-2-16,15 3-10 15,1 2-3-15,-4 1-3 16,-6 5-5-16,-11 3-5 16,-13 4 1-16,-15-2-4 15,-15 3 4-15,-19 3 2 0,-15 0 5 16,-9 4-7-1,-10 2 0-15,-12 0-2 0,-6 2 2 16,-8 1-3-16,-1 0 2 16,0 0 3-16,0 0 0 15,0 0-8-15,0 0-6 16,0 0-40-16,-3 0-45 16,-16 0-48-16,-9 0-43 15</inkml:trace>
  <inkml:trace contextRef="#ctx0" brushRef="#br0" timeOffset="203325.09">11153 16767 331 0,'0'0'3'15,"102"-40"-6"-15,-16 12-24 0,17 0 19 16,12 0 8-16,11 1 43 16,9-1-16-16,6 3-12 15,6-3-11-15,7 1 3 16,1-1 2-16,3 0-4 16,-4 1 2-16,-3 1 0 15,-7 4 1-15,-14 0 1 16,-12 3-6-16,-18 2 3 15,-21 4 1-15,-20 4-4 16,-17 2-1-16,-18 3 3 16,-13 1-2-16,-8 3-2 15,-3 0-1-15,0 0 1 16,0 0-1-16,0-2-23 16,0-6-44-16,0-9-57 0</inkml:trace>
  <inkml:trace contextRef="#ctx0" brushRef="#br0" timeOffset="-205890.14">12841 4436 4 0,'0'0'12'0,"0"0"-5"15,0 0-2-15,0 0-1 16,0 0 0-16,0 0 2 15,0 0 5-15,0 0 2 16,0 0 5-16,0 0 2 16,0 0 6-16,0 0-1 15,0 0 2-15,0 0-4 16,0 0-10-16,0 0-2 16,0 0-2-16,0 0 0 15,0 0-2-15,0 0-3 16,0 0 2-16,0 0-1 0,0 0-1 15,0 0 0-15,0 0-1 16,0 0 0-16,0 0 2 16,0 2-1-16,0 1-2 15,0 1 2-15,0 2 4 16,0 3 5-16,0 3 5 16,0 0 0-16,0 1-7 15,0 3-1-15,0-1 2 16,0 2-5-16,0 2 0 15,0 3 8-15,0 2 4 16,0 0-3-16,0 3-5 16,0 4-4-16,0 3 6 0,0-1-9 15,0 5 3-15,3-4-6 16,1 2 0-16,1 1-1 16,2-1 7-16,-1-3 2 15,0-1-8-15,0-1 2 16,0-4-1-16,3-5-1 15,-5-6 1-15,1-3-2 16,-2-10 0-16,-2 1 0 16,1-4 3-16,-1 0 5 15,-1 0 5-15,2 0 7 16,-2-2 10-16,3-13-8 16,4-8-8-16,1-6-11 15,1-7-2-15,1-7 5 0,2-4-6 16,3-6 0-1,1-6 0-15,-1 2 1 0,2 3-1 16,-2 6 1-16,-4 9 0 16,-1 9 0-16,-4 10 9 15,-5 8 6-15,1 11 5 16,-2 1-4-16,0 0-16 16,0 0-1-16,0 4-11 15,1 13-10-15,6 16 14 16,1 15 7-16,4 13 4 15,0 7 5-15,1-4 0 16,-1-2-9-16,3-9 0 0,0-7 2 16,0-7-2-16,0-5-3 15,-3-7 0-15,0-8 1 16,-6-8-3-16,1-5 4 16,-4-5-7-16,-3-1 8 15,3 0 6-15,0-11 11 16,5-25 8-16,1-18-19 15,2-18-3-15,-2-10 6 16,-3-7-4-16,2 3 1 16,-5 4-2-16,1 14 3 15,-1 16 4-15,0 11 2 16,-3 15-9-16,0 10-2 16,0 6-2-16,0 10-12 15,0 0-27-15,0 0-19 16,0 0-27-16,0 0-32 0,5 4-52 15,-1 10-47-15</inkml:trace>
  <inkml:trace contextRef="#ctx0" brushRef="#br0" timeOffset="-203632.08">13722 4396 59 0,'0'0'72'0,"0"0"-72"16,0 0-2-16,0 0-13 15,0 0 14-15,0 0 1 16,0 0 6-16,3 0-6 15,-1 2 3-15,-1 14 19 16,2 5 6-16,-1 10-9 16,-2 6 1-16,1 7-9 15,1 5-2-15,1 8-5 0,1 6 6 16,1 3 7-16,2-1 0 16,2-5-11-16,0-6-2 15,4-9 0-15,-2-6 1 16,0-6-1-16,-1-10 0 15,-4-8-2-15,-3-6-2 16,-2-6 1-16,-1-2-1 16,0-1 14-16,0 0 22 15,0 0 3-15,0-13 0 16,0-15-27-16,-7-15-12 16,-3-14-1-16,-1-11 1 15,-1-12 2-15,-3-1 0 16,0 0 1-16,-1 6 0 0,2 10 5 15,1 13-5-15,6 18 0 16,-1 16 19-16,6 11 13 16,1 7-15-16,-1 4-20 15,-1 35-24-15,-4 25 18 16,-2 28 5-16,0 14 1 16,3 3 0-16,2-10-2 15,4-14-13-15,0-19 3 16,4-14 1-16,5-11-1 15,2-12-9-15,-1-13-20 16,-1-7-46-16,-1-9 6 16,-1 0-79-16</inkml:trace>
  <inkml:trace contextRef="#ctx0" brushRef="#br0" timeOffset="-202187.6">11987 5138 1 0,'0'0'30'0,"0"0"-30"15,0 0 0-15,0 0 12 16,0 0 24-16,0 0-6 16,-31-32-4-16,31 32-24 15,0 0 8-15,0 0 10 16,0 0 0-16,0 0-2 0,0 0 2 15,0 0 3-15,0 0 5 16,5 5-3-16,3 1 4 16,1 2 5-16,5-1-7 15,2 0-9-15,5 0 3 16,5-1-3-16,2-1-1 16,10 1-3-16,9-3-7 15,8 1 0-15,11-1-2 16,7 2-4-16,10-3 1 15,8 2 3-15,8-3-2 16,8 2-1-16,4 3-2 16,13 1 1-16,7-1 2 0,-2 0-2 15,6-2 3 1,-5-1-4-16,-2-2 1 0,-3 1-2 16,-4-2 2-16,-7 0-1 15,-10 0 3-15,-6 0-1 16,-7 0-2-16,-6 0 2 15,-8 0 8-15,-12 0-1 16,-13 0 3-16,-14-3-6 16,-11 0 1-16,-11 3 3 15,-7 0 3-15,-6 0-4 16,-3 0 4-16,0 0 13 16,0 0 3-16,0-2-11 15,0 2-5-15,0 0-6 0,0 0-2 16,0 0-2-1,0 0 0-15,0 0-1 0,0 0 0 16,0 0-2-16,0 0 1 16,0 0-1-16,0 0 1 15,0 0-1-15,0 0 2 16,0 0-1-16,0 0-1 16,0 0 1-16,0 0 1 15,0 0-1-15,0 0 1 16,0 0-2-16,0 0-2 15,0-1 2-15,0 1 2 16,0 0-2-16,0 0 0 16,0 0 0-16,0 0 0 0,0 0 0 15,0 0 0-15,0 0 0 16,0 0-2-16,0 0 1 16,0 0 0-16,0 0-1 15,0 0-2-15,0 0 1 16,0 0 1-16,0 0-1 15,0 0 2-15,0 0-1 16,0 0 1-16,0 0-1 16,0 0 1-16,0 0 1 15,0 0-1-15,0 0 0 16,0 0 0-16,0 0 0 16,0 0-3-16,0 0 2 15,0 0 0-15,0 0-4 16,0 0 2-16,0 0 1 0,0 0-1 15,0 0 3 1,0 0-1-16,0 0 1 0,0 0 0 16,0 0 1-16,0 0 0 15,0 0 0-15,0 0 0 16,0 0 0-16,0 0-2 16,0 0 2-16,0 0-2 15,0 0 1-15,0 0 0 16,0 0 0-16,0 0-3 15,0 0 0-15,0 0-7 16,0 0-2-16,0 0-4 16,0 0-16-16,0 0-26 0,0 0-31 15,-16 0-44-15,-13 0-24 16</inkml:trace>
  <inkml:trace contextRef="#ctx0" brushRef="#br0" timeOffset="-200704.66">12408 6001 50 0,'0'0'0'0,"0"0"-33"16,0 0 33-16,0 0 5 15,0 0 7-15,0 0 16 16,0 0-9-16,-33 0-12 16,33 0-7-16,0 0 1 15,6 0 9-15,6 5 17 0,8 3 0 16,6-1-6-16,9 0 6 16,12 0 8-16,10-3-4 15,21 0 0-15,14-2 1 16,14-2-10-16,24 0 4 15,10 0-9-15,11 0-3 16,10-7-3-16,1-2-9 16,-2 2 4-16,-2 1 1 15,-7 0 3-15,-9 3-1 16,-7 2-5-16,-17 1 5 16,-18 0-3-16,-22 0 0 15,-21 0-4-15,-21 0 0 16,-16 1 0-16,-12 1-2 0,-8-1 1 15,0 0 8 1,0-1 12-16,-6 0-17 0,-15 0-4 16,-12 0-33-16,-12-5-51 15,-17-5-48-15,-22-2-84 16</inkml:trace>
  <inkml:trace contextRef="#ctx0" brushRef="#br0" timeOffset="-164010.41">15398 15243 313 0,'0'0'68'0,"0"0"-68"16,-8 75-7-16,5-25 7 16,3 5 42-16,0 3-2 15,0-5-8-15,2-3-15 16,10-9-10-16,3-10 7 15,-2-10-11-15,2-7 2 16,-1-7-5-16,1-6 4 16,2-1-2-16,6 0 6 0,-2-15-2 15,4-4-1-15,-3-5-1 16,-5 6 2-16,-7 4 8 16,-7 9 0-16,-3 5 3 15,0 0 11-15,0 4-19 16,2 19-9-16,2 19 15 15,1 14 12-15,1 8-13 16,4-3-7-16,-1-9-7 16,-3-9 1-16,0-11-1 15,-2-8-3-15,-1-9-12 16,-3-8-31-16,2-4-35 16,-1-3-41-16,1-1-44 0,1-26-68 15</inkml:trace>
  <inkml:trace contextRef="#ctx0" brushRef="#br0" timeOffset="-163695.27">15808 15581 226 0,'0'0'10'16,"0"0"-10"-16,0 0 0 15,0 0 30-15,0 0 32 16,0 0-11-16,5-1-26 0,-3 1-13 16,-2 0 1-1,0 0 7-15,0 0-6 0,0 0-4 16,0 0-2-16,0 0 0 16,0 0 8-16,0 0-13 15,0 0-3-15,0 4 1 16,0 2-1-16,0 1 0 15,0-2-9-15,3 2-37 16,3 0-53-16,2 0-52 16</inkml:trace>
  <inkml:trace contextRef="#ctx0" brushRef="#br0" timeOffset="-163041.98">16221 15226 298 0,'0'0'1'0,"0"0"-1"15,0 0-23-15,-98-20 23 16,79 20 28-16,1 3 2 16,4 12-6-16,5 8-13 15,5 5 5-15,4 9 5 16,0 6-10-16,24 9-2 15,6 1 0-15,6 0-4 16,0-2-5-16,-1-4 1 16,-5-4-1-16,-9-4 1 0,-5-3-1 15,-10-6 4-15,-6-3 3 16,0-5 12-16,-6-3 4 16,-9-3 2-16,-1-5-10 15,-1-4-4-15,5-6 11 16,2-1-1-16,0-3-2 15,4-16-9-15,1-9-10 16,5-5 0-16,0-5 5 16,6-5-5-16,15-3 0 15,6-1-6-15,1 2 0 16,2 1 1-16,-4 5-22 16,-7 5-33-16,-4 3-25 0,-5 4-37 15,-4 1-27-15</inkml:trace>
  <inkml:trace contextRef="#ctx0" brushRef="#br0" timeOffset="-162751.77">16621 15124 378 0,'0'0'0'15,"0"0"-70"-15,0 0 63 16,0 0 7-16,0 0 57 16,0 0-18-16,0 0-20 15,-41 0-14-15,41 0 7 0,0 0 5 16,0 0-4-16,0 0-6 16,0 0 2-16,0 0-1 15,0 0-2-15,0 0-6 16,0 0-2-16,0 0-15 15,0 0-7-15,0 0-24 16,-2 0-35-16,-1 0-6 16</inkml:trace>
  <inkml:trace contextRef="#ctx0" brushRef="#br0" timeOffset="-162461.53">16765 14666 395 0,'0'0'50'16,"0"0"-50"-16,0 0-21 15,0 0 21-15,1 92 39 16,-1 4 14-16,-7 29-6 16,-7 23-2-16,-4 14-9 15,3-5-13-15,-1-16-15 16,7-26-2-16,4-24-2 15,2-25 0-15,3-19 9 16,0-10 6-16,0-13-13 16,0-11-6-16,0-7-2 0,0-3-15 15,0-3-33-15,0 0-27 16,0 0-29-16,0-22-12 16,3-14-31-16</inkml:trace>
  <inkml:trace contextRef="#ctx0" brushRef="#br0" timeOffset="-162416.65">17070 15659 423 0,'0'0'6'0,"0"0"-6"15,0 0-12-15,0 0-11 16,0 0 23-16,0 0 6 15,0 0 1-15,0 0-7 16,0 0-44-16,-1 0-52 16,-16-1-34-16</inkml:trace>
  <inkml:trace contextRef="#ctx0" brushRef="#br0" timeOffset="-161566.95">15028 15511 150 0,'0'0'22'0,"0"0"-22"16,0 0 0-16,0 0 7 15,0 0 27-15,0 0 4 16,0 29-3-16,0 4 3 15,0 9-7-15,0 9-9 16,0 7-4-16,0 1-5 16,0-1-6-16,-2-7-7 0,1-9 0 15,-1-14 0-15,2-10 2 16,0-8 0-16,0-7-2 16,0-3 1-16,0 0 6 15,0 0 7-15,0-13 6 16,0-15-9-16,8-18-8 15,1-11 1-15,0-11-2 16,-6-2 0-16,-3 4 1 16,0 9-2-16,0 15 10 15,0 19-4-15,0 11 13 16,0 10 20-16,0 2-25 16,0 4-15-16,0 26-12 15,0 18 12-15,0 21-1 16,0 12 0-16,0 5-6 0,0-4-50 15,0-8-15-15,0-5-40 16,-3-6-5-16,-6-8-84 16</inkml:trace>
  <inkml:trace contextRef="#ctx0" brushRef="#br0" timeOffset="-160966.54">14403 16662 138 0,'0'0'25'0,"0"0"-25"15,0 0-19-15,0 0 19 16,104-19 62-16,-43 6-4 0,20-6-27 16,20-5 2-1,26-7-2-15,24-4-3 0,20-6 1 16,22-2-16-16,17 2-5 15,11-1-3-15,3 0-1 16,-9 3 2-16,-14 0 8 16,-22 4 3-16,-18 3-9 15,-29 3 4-15,-26 4-10 16,-27 4-2-16,-29 6-2 16,-17 5-2-16,-18 1-3 15,-10 7 1-15,-5 1 1 16,0 0 5-16,-2-1-3 15,-12-2-8-15,-2-1-23 16,-3-1-11-16,-5-1-25 16,-3 1-9-16,-4-1-41 0</inkml:trace>
  <inkml:trace contextRef="#ctx0" brushRef="#br0" timeOffset="-146022.28">30120 5642 0 0,'0'0'224'16,"0"0"-224"-16,0 0-21 15,0 0 21-15,0 0 2 16,0 0 21-16,0 0-2 16,-26 0-3-16,26 0-6 0,0 0-4 15,0 0 3-15,0 0-5 16,0 0 3-16,0 0 2 15,0 0 4-15,0 0 12 16,0-3 5-16,0-13-6 16,0-8-26-16,0-3 0 15,0-3 4-15,0 6 3 16,0 4 11-16,3 8-11 16,0 5-5-16,0 3 5 15,-1 4 6-15,0 0-1 16,-2 0-12-16,4 0-3 15,7 0-6-15,7 9 8 16,6 0 1-16,7 2 2 16,6-4-2-16,1-4 3 0,2-3 2 15,-1 0-2-15,-2-7 2 16,-6-8 2-16,-8-1-4 16,-5 4 8-16,-8 3 3 15,-7 7 0-15,-1 2 6 16,-2 0 11-16,0 0 0 15,0 11-22-15,0 28-5 16,-6 30-4-16,-10 26 20 16,-1 10-13-16,0 1-6 15,4-12-1-15,2-13-1 16,4-16 1-16,0-12-1 16,2-17-4-16,1-12-9 15,2-10-16-15,2-9-35 0,0-5-40 16,0-8-37-16,0-25 20 15,12-23-64-15</inkml:trace>
  <inkml:trace contextRef="#ctx0" brushRef="#br0" timeOffset="-145736.39">30746 5910 163 0,'0'0'123'15,"4"111"-123"-15,2-46-42 16,0-10 23-16,3-12 19 16,0-18 3-16,3-12 16 0,0-5-6 15,4-8 1-15,4 0-1 16,8-17 5-16,6-23 0 16,8-17 5-16,1-17-5 15,2-9 0-15,-8 4-3 16,-12 10 15-16,-14 22 9 15,-11 19 34-15,0 20-13 16,-1 8-2-16,-20 1-20 16,-9 17-38-16,-10 12-1 15,-4 8-23-15,0-1-10 16,6-1-10-16,8-9-20 16,10-10-22-16,9-10-33 0,5-7-47 15</inkml:trace>
  <inkml:trace contextRef="#ctx0" brushRef="#br0" timeOffset="-144217.95">30354 7240 192 0,'0'0'44'0,"0"0"-44"0,0 0-58 15,0 0 58-15,0 0 2 16,0 0 0-16,0 0 4 16,7-2 1-16,-3 6 4 15,4 3-4-15,2-2-4 16,3-3 6-16,8-2 1 16,2 0 12-16,8-18-2 15,1-5 8-15,3-4-6 16,1-2 3-16,-2 4 7 15,-4 2-6-15,-8 9-8 16,-10 10 4-16,-6 4 9 16,-4 0 1-16,-2 10 0 15,0 33-16-15,0 37 4 0,0 30 5 16,0 18-18-16,0 0-2 16,-8-20-5-16,1-14 0 15,-2-17 2-15,2-16-2 16,-1-8 0-16,-3-13-6 15,3-14-15-15,2-9-20 16,3-11-23-16,3-6-32 16,0-14-40-16,4-25-60 15</inkml:trace>
  <inkml:trace contextRef="#ctx0" brushRef="#br0" timeOffset="-143926.72">31048 7644 394 0,'0'0'21'0,"0"88"-21"15,0-38-98-15,2-12 85 16,0-9 13-16,-1-10 3 16,2-8 1-16,1-2-4 15,4-8 1-15,4-1-1 16,7-7 2-16,6-22 9 15,7-14 3-15,-1-10 11 16,-4-8-6-16,-9-1-6 16,-7 10 8-16,-9 17-3 0,-2 15 7 15,0 14 13 1,-8 4 11-16,-9 2-44 0,-7 0-5 16,-3 5-18-16,-3 12-38 15,2 2-19-15,6 1-22 16,8 0-15-16,7-7-82 15</inkml:trace>
  <inkml:trace contextRef="#ctx0" brushRef="#br0" timeOffset="-143877.46">31402 7579 432 0,'0'0'55'15,"0"0"-55"-15,0 0-65 16,0 0 52-16,0 0 13 16,0 0 0-16,0 0-3 15,-2 0-47-15,-5-3-30 16,-2-14-46-16</inkml:trace>
  <inkml:trace contextRef="#ctx0" brushRef="#br0" timeOffset="-143303.72">31994 7332 430 0,'0'0'19'15,"0"0"-19"-15,0 0-110 16,0 0 110-16,72 87 0 15,-57-46 12-15,-8 7 13 16,-7 5-16-16,0 8 1 16,-6 2 15-16,-18 2-5 15,-4-2-4-15,-3-2 0 16,-4-5 7-16,4-8 2 0,1-8 2 16,8-11 3-1,8-8-5-15,8-8-11 0,6-6-10 16,0-2-2-16,9-4-2 15,23-1 0-15,14 0 1 16,18-10 1-16,17-16 0 16,13-3-1-16,9-1-1 15,-4 5 0-15,-8 7 0 16,-22 5 0-16,-22 6 1 16,-20 3-1-16,-16 4 1 15,-8 0 0-15,-1 0 11 16,-2 0-5-16,0 0-7 15,0 0 0-15,0 0-13 16,0 0-15-16,0 0 1 16,0 3-8-16,-6 4-32 0,-9 3-44 15,-6-4-36-15,-2-1-75 16</inkml:trace>
  <inkml:trace contextRef="#ctx0" brushRef="#br0" timeOffset="-142147.61">30726 9175 134 0,'0'0'199'0,"0"0"-199"0,0 0-178 16,0 0 152-16,0 0 26 15,99-62 34-15,-71 37-10 16,3 2-11-16,2 1-2 0,-2 4 15 16,4 5-6-16,-1 2-13 15,-1 7-3-15,-3 4 3 16,-2 0 3-16,-1 29 19 16,-2 24 9-16,-1 25 24 15,-6 28-15-15,-5 14-16 16,-7 4-2-16,-4-7-16 15,-2-15 4-15,0-16 4 16,0-17-7-16,0-13-4 16,0-12-10-16,0-15-10 15,0-10-22-15,0-12-26 16,0-7-32-16,3 0-48 16,3-29-50-16</inkml:trace>
  <inkml:trace contextRef="#ctx0" brushRef="#br0" timeOffset="-141549.43">31627 9340 401 0,'0'0'0'0,"-13"109"-75"16,4-46 53-16,4-7 22 15,2-7 8-15,3-12 7 16,0-7-12-16,11-10-3 16,10-7 1-16,1-8-1 0,5-5-1 15,4-9 1-15,2-18 3 16,4-17 8-16,-2-11 13 16,-7-11-16-16,-9-6-1 15,-11 4-2-15,-8 11-5 16,0 21 0-16,-13 17 1 15,-7 15 27-15,-4 4-25 16,-3 4-3-16,-1 14-20 16,1 4-24-16,8 3-29 15,6 2-28-15,8-6-45 16</inkml:trace>
  <inkml:trace contextRef="#ctx0" brushRef="#br0" timeOffset="-141496.42">32166 9312 520 0,'0'0'0'16,"0"0"-168"-16,0 0 54 15,0 0 114-15,0 0 11 16,0 0 9-16,61 0-6 15,-61 0 16-15,0 0 16 16,0 0-16-16,0 0-15 16,0 0 11-16,0 4-4 15,-3 4-8-15,-1-1-14 0,-2 0 1 16,3-1-1-16,1-3-1 16,2-3-10-16,0 0-42 15,0 0-36-15,0 0-20 16,0-9-70-16</inkml:trace>
  <inkml:trace contextRef="#ctx0" brushRef="#br0" timeOffset="-140932.25">32714 9060 219 0,'0'0'0'0,"0"0"-9"16,-16 106-81-16,6-57 90 16,1 3 47-16,5-3 9 15,2-5-27-15,2-5-13 16,0-9-1-16,8-5-3 15,8-10 0-15,2-5-12 16,4-8 0-16,7-2 1 16,5-10 11-16,5-12 6 0,4-5 2 15,-3 1-9 1,-7 8-3-16,-12 9-1 0,-11 7-4 16,-8 2 10-16,-2 14 19 15,0 27-11-15,0 15-21 16,-6 10-6-16,-5-3-56 15,-6-10-21-15,-6-9-9 16,-8-5-111-16</inkml:trace>
  <inkml:trace contextRef="#ctx0" brushRef="#br0" timeOffset="-140620.6">31671 10388 3 0,'114'-42'69'0,"13"-3"-15"16,7 1-21-16,2 2-4 0,-4 1-16 15,-13 4-1-15,-12 5-9 16,-14 3-3-16,-20 7-4 16,-12 6-3-16,-13 7 2 15,-16 4-7-15,-12 2 8 16,-8 3-8-16,-11 0-1 15,-1 0 9-15,0 0 3 16,0 3-6-16,0 5-30 16,0 1-14-16,-3-3 1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19:52.758"/>
    </inkml:context>
    <inkml:brush xml:id="br0">
      <inkml:brushProperty name="width" value="0.05292" units="cm"/>
      <inkml:brushProperty name="height" value="0.05292" units="cm"/>
      <inkml:brushProperty name="color" value="#FF0000"/>
    </inkml:brush>
  </inkml:definitions>
  <inkml:trace contextRef="#ctx0" brushRef="#br0">8468 14661 25 0,'0'0'16'0,"0"0"-3"15,0 0 9-15,0 0 5 16,0 0-12-16,0 0-4 16,0 0 3-16,0 0 15 15,0 0 6-15,0 0-5 16,0 0-6-16,0 0 3 16,0 0-1-16,0 0 5 15,0 0-5-15,0-1-3 16,0 1-7-16,0 0-2 15,7 0-5-15,10 0-2 16,4 0 8-16,7 0 10 16,5 0-7-16,2 0-10 0,0 0 2 15,2 0-2-15,-1 0 2 16,3 1 8-16,1 2-10 16,0 1 1-16,2-1 2 15,1-2-5-15,-2 1-2 16,1-2 8-16,-1 0 0 15,1 0-8-15,-3 0 3 16,7 0-1-16,-1 0-2 16,7 0-3-16,2 0 1 15,4 0-1-15,-1 0-1 16,1 0 0-16,0 0 0 16,0-3 0-16,0-2 0 0,2 1 0 15,1 2 3-15,0 0-3 16,-1-1 0-16,-2 2 0 15,-4-1 0-15,1 2 2 16,-4 0-2-16,-6 0 0 16,-2 0 1-16,-4 0 3 15,-3 0-2-15,1 0 6 16,0 0-3-16,-1 0-3 16,3 0 6-16,1 0-4 15,5 0-1-15,0 0 4 16,-1 0-5-16,-2 0 2 15,-3 0-2-15,-2 0 1 16,-4 0-1-16,-5 0 0 0,3 0 3 16,-3 2 3-16,3-2-3 15,0 1 3-15,6-1 0 16,1 3-1-16,-1-3 1 16,-1 0-8-16,1 3 0 15,2 0 4-15,-3-2-3 16,3 2 0-16,-2-1 1 15,3 0-2-15,2 1 0 16,3 1 3-16,5 0-2 16,4-2 3-16,1 0-1 15,-2 0-2-15,-1-2 0 16,-2 2 4-16,-3 0-4 16,-3 2 0-16,-5-2 2 15,-4 1-1-15,-7 0-2 0,-4-1-1 16,-3-1 1-16,-2 0 0 15,-1 1 0-15,-3-1 0 16,-3-1-1-16,1 2-1 16,-4-1 2-16,1-1 0 15,-2 1 0-15,0 1 0 16,-2-2 0-16,0 0-1 16,4 4 1-16,2-2 0 15,3 1 1-15,0 0-1 16,2-1 0-16,2 0-1 15,-2-2 1-15,4 2 0 0,-4-1-1 16,0-1 1 0,-3 2 0-16,-5-2 0 0,-3 0 0 15,-3 1 0-15,-3-1 0 16,0 0 0-16,0 0 0 16,0 0 0-16,0 0 0 15,0 0 0-15,0 0 0 16,0 0 1-16,0 0-2 15,1 0 1-15,-1 0 0 16,0 0-1-16,0 0 0 16,0 0-1-16,0 0-2 15,0 0 1-15,0 0 0 16,0 0 0-16,2 0-1 16,-2 0-1-16,0 0-1 0,0 0 1 15,0 0 2-15,0 0 1 16,0 0 1-16,0 0-1 15,0 0 1-15,0 0 1 16,0 0-1-16,0 0 0 16,0 0 1-16,0 0-2 15,0 0-2-15,0 0 1 16,0 0-3-16,0 0 2 16,0 0 0-16,0 0-1 15,0 0-1-15,0 0 2 16,0 0 1-16,0 0 1 15,0 0 2-15,0 0 0 16,0 0 0-16,0 0 0 0,0 0 0 16,0 0 1-16,0 0-1 15,0 0 0-15,0 0 0 16,0 0 0-16,0 0-1 16,0 0 1-16,0 0 0 15,0 0-1-15,0 0 1 16,0 0 0-16,0 0 1 15,0 0-1-15,0 0 0 16,0 0 0-16,0 0 1 16,0 0-1-16,0 0 0 15,0 0 0-15,0 0 0 16,0 0 1-16,0 0-1 0,0 0 0 16,0 0 0-1,0 0 0-15,0 0-1 0,0 0 1 16,0 0 0-16,0 0 0 15,0 0 0-15,0 0 0 16,0 0-1-16,0 0 1 16,0 0 0-16,0 0 1 15,0 0-1-15,0 0 0 16,0 0 0-16,0 0 1 16,0 0-1-16,0 0 2 15,0 0-2-15,0 0 0 16,0 0-2-16,0 0 2 15,0 0-1-15,0 0 1 16,0 0 0-16,0 0-1 16,0 0 1-16,0 0 0 0,0 0 0 15,0 0 0-15,1 0 0 16,-1 0 0-16,0 0-1 16,2 0 1-16,-2 0 0 15,0 0 0-15,0 0 0 16,0 0 0-16,0 0-1 15,0 0 1-15,0 0 0 16,0 0 0-16,0 0 0 16,0 0 0-16,0 0 0 15,0 0 0-15,0 0 0 16,0 0 0-16,0 0-1 16,0 0 1-16,0 0 0 0,0 0 0 15,0 0-1-15,0 0 1 16,0 0-2-16,0 0 0 15,0 0 1-15,0 0-1 16,0 0-1-16,0 0 1 16,0 0-1-16,0 0-1 15,0 0-2-15,0 0 4 16,0 0-5-16,0 0 0 16,0 0-1-16,0 0-4 15,0 0-2-15,0 0-3 16,1 0-5-16,-1 0 0 15,5 0-6-15,-1 0-1 16,7 0 17-16,-2 0-4 0,1 0-17 16,-1 0-9-16,1 0-7 15,1-7-2-15,-2 1-12 16,4-6-38-16</inkml:trace>
  <inkml:trace contextRef="#ctx0" brushRef="#br0" timeOffset="1495.61">3037 13858 4 0,'0'0'30'16,"0"0"11"-16,0 0 14 16,0 0-11-16,0 0-19 15,0 0 1-15,0-6-4 16,0 6-1-16,0 0-2 0,0 0-2 15,0 0-6 1,0 0-6-16,15 0-1 16,12 2 14-16,12 3 25 0,13 1-27 15,15-3 17-15,18-3 9 16,18 0 0-16,15 0-18 16,12 0-6-16,7 0-3 15,0 0 0-15,3 0 8 16,-4 0-15-16,-6 0 0 15,-12 6-6-15,-9 3 4 16,-18-3-2-16,-12 0-4 16,-12-2 3-16,-12 2 3 15,-12-3-6-15,-10 1 0 16,-13-2 5-16,-2-1-1 16,-12 0 0-16,-3-1-4 0,-3 0 1 15,0 0 2-15,0 0 4 16,0 0-3-16,0 0-2 15,0 0-2-15,0 0 0 16,0 0 0-16,0 0 0 16,0 0 0-16,0 0-2 15,0 0 1-15,0 0-2 16,0 0 1-16,0 0-3 16,0 0 2-16,0 0-3 15,0 0-3-15,0 0-1 16,0 0 1-16,0 0 0 15,0 0-5-15,0 0-10 0,0 0-6 16,0 0-10-16,3 0-10 16,3 0-10-16,4 0-16 15,-1-11-25-15,0 0-101 16</inkml:trace>
  <inkml:trace contextRef="#ctx0" brushRef="#br0" timeOffset="3502.96">28126 14058 62 0,'0'0'39'0,"0"0"-39"15,0 0-4-15,0 0 4 16,0 0 53-16,0 0 4 16,0 0-26-16,0 0-3 15,0 0 5-15,0 0-8 0,0 0-12 16,0 0-3-16,0 0-4 16,8 0 4-16,11-4 2 15,10 0 4-15,16 0 8 16,9 1-5-16,16 1-1 15,6 2 6-15,10 0-6 16,5 0-5-16,5 0 2 16,1 0 15-16,3 0-10 15,0 0-2-15,-5 0 6 16,-2 0-8-16,-9 0 3 16,-4 0-4-16,-8 0-2 15,-6 0 0-15,-10 0-1 16,-8 0 0-16,-11 0-1 15,-7-1 2-15,-5 0-2 16,-7-1-2-16,-1 2 2 0,-5 0-4 16,-2 0-4-16,-4-1-3 15,-3 1 4-15,0 0-3 16,-3 0 0-16,1 0-2 16,-1-2 1-16,0 2-4 15,0 0-28-15,0 0-47 16,0-5-65-16,-7-10-76 15</inkml:trace>
  <inkml:trace contextRef="#ctx0" brushRef="#br0" timeOffset="4674.18">2718 14899 160 0,'0'0'0'15,"0"0"-36"-15,0 0 10 16,0 0 26-16,0 0 15 15,0 0-3-15,88-6 1 0,-72 6 5 16,1 0 1 0,5 0-6-16,5 0-2 0,18 0 12 15,16 0 11-15,21 0 14 16,21-3-14-16,21 1-6 16,19 0-3-16,11 2-10 15,13 0-2-15,1 0-6 16,7 0 1-16,1 4-6 15,-3 2 3-15,-3 0-3 16,-9-4 1-16,-6 2-3 16,-5 1 4-16,-10 3-1 15,-6 0-3-15,-4-2 2 16,-15 2-2-16,-6 0 0 16,-15 0 0-16,-15 1 5 0,-9-5-4 15,-14 3 0-15,-12-4 0 16,-16-1-1-16,-11 1 0 15,-9-2-2-15,-6 2-3 16,-2-3-11-16,0 0-16 16,-21 0-62-16,-12-1-75 15</inkml:trace>
  <inkml:trace contextRef="#ctx0" brushRef="#br0" timeOffset="7988.53">27793 11033 114 0,'0'0'43'0,"0"0"-43"16,0 0-3-16,0 0 3 15,0 0 31-15,0 0 4 16,0 0-7-16,0 0-6 15,-33-16 7-15,33 16-5 16,0 0-5-16,-4 1-6 0,-4 20-6 16,-4 16 16-16,-6 21 19 15,-5 19 12-15,-4 18 1 16,-3 13-16-16,-3 9 14 16,2 3-6-16,-2-4-3 15,0-7-2-15,2-10-7 16,1-9 5-16,3-8-7 15,4-11-2-15,3-6-10 16,0-8-3-16,5-8-7 16,1-6-3-16,3-9-6 15,0-6-1-15,3-7-1 16,2-8-1-16,3-7-3 16,1-3-17-16,1-3-16 0,1 0-22 15,0 0-25 1,0-1-32-16,0-33-34 0,17-25-19 15,9-27-92 1</inkml:trace>
  <inkml:trace contextRef="#ctx0" brushRef="#br0" timeOffset="8885.73">27510 10959 217 0,'0'0'52'15,"0"0"-52"-15,0 0 0 16,0 0-6-16,0 0 6 15,0 0 7-15,58-15 27 16,3 14 12-16,19 0 4 16,23-2-21-16,29 0 5 15,27-1-14-15,26 0 0 16,21-2-7-16,15-1-9 16,10-1 0-16,12 2 6 15,3-4-2-15,1-3 8 0,-1-1-13 16,-15-1-2-16,-3 0-1 15,-10 5 0-15,-13-2 0 16,-15 1 0-16,-28 3-6 16,-25 2 3-16,-24 3-4 15,-20 3 3-15,-23 0 3 16,-16 0 0-16,-15 0 1 16,-14 0 0-16,-10 0-2 15,-9 0 2-15,-5 0 1 16,-1 0-1-16,0 0 0 15,0 0-1-15,0 0-1 16,0 3-3-16,2 7-1 0,2 9 6 16,1 11 6-16,-2 15-1 15,-3 20-1-15,0 16 3 16,0 15-7-16,-2 14 1 16,-10 9 0-16,-2 11 2 15,0 4-3-15,1-2-4 16,4-6 3-16,1-13-4 15,5-12 2-15,-2-10 3 16,1-12 3-16,-3-10-3 16,-5-11 0-16,-4-7-2 15,-6-6 2-15,-6-4 2 16,-6-5 1-16,-8-3-1 16,-7-5-1-16,-14-4-1 0,-16-5-1 15,-15-1-10 1,-21-5-6-16,-19-8-4 0,-24-2-1 15,-23-3 1-15,-17 0-8 16,-16-3-14-16,-9-7 9 16,-9 3 23-16,-2 0 10 15,6 3 1-15,11 0 0 16,16-2 19-16,19 2-10 16,18 0 5-16,15 0 8 15,16-1-10-15,15 1-9 16,15 1-2-16,15 3 1 15,15 0 1-15,18 0 4 16,10 0-7-16,14 0 0 16,16 0 0-16,6 0 0 0,8 0-2 15,1 0-5-15,0 0-11 16,0 1 5-16,0 2 6 16,0 0 3-16,0 2 4 15,0-3 0-15,0 0 0 16,0 0-1-16,0-2 1 15,0 0 0-15,0 2 0 16,0-2 5-16,0 0-2 16,0 0-3-16,0 0-1 15,0 0-17-15,0 0-22 16,0-2-7-16,3-15-26 16,8-8-33-16</inkml:trace>
  <inkml:trace contextRef="#ctx0" brushRef="#br0" timeOffset="10042.99">28796 11590 175 0,'0'0'101'0,"0"0"-101"16,0 0-2-16,0 0 2 16,-66-72 27-16,39 57 41 15,-4 1-4-15,-4 0-23 16,-4 3 10-16,-4 2-20 16,0 4 0-16,-5 2-14 15,3 3-4-15,-2 0-8 0,5 15 2 16,5 4 5-16,7 6-8 15,11 6-3-15,8 10-1 16,11 9-2-16,1 0-1 16,26 4-1-16,9-5 1 15,5-4-4-15,2-5 0 16,-5-3-2-16,-3-3 5 16,-8-6 4-16,-8-2 2 15,-7 1-1-15,-9-1 0 16,-3-2 2-16,0-1 3 15,-13 0 3-15,-11 2 12 16,-5 0-6-16,-5-5-6 0,1-2-3 16,-2-6 1-16,0-6 5 15,2-4-8-15,1-2-4 16,2 0-2 0,3-2-10-16,6-12-20 0,3-5-8 15,9-4-30-15,9-10-19 16,3-7-4-16,28-4-6 15,20 0-10-15,12 1-48 16</inkml:trace>
  <inkml:trace contextRef="#ctx0" brushRef="#br0" timeOffset="10634.43">29964 11394 401 0,'0'0'0'0,"-107"-43"-37"16,45 31-4-16,4 7 41 0,-2 3 39 15,7 2 5-15,3 0 9 16,7 15-21-16,7 9-17 16,5 5-6-16,9 6-6 15,9 5-1-15,13 6-2 16,0 6-1-16,22 3-2 15,16 6 0-15,4-6 3 16,9-2 0-16,0-6 1 16,1-5-3-16,-6-9 3 15,-9-6-1-15,-14-7 2 16,-13-6 1-16,-7-7 1 16,-3 0 15-16,-2 0 23 15,-20 6 6-15,-11 2-12 0,-9 0-18 16,-11-3-11-16,-5-3 1 15,-3-6-5-15,-5-3-3 16,5 0-2-16,7 0-14 16,11-4-21-16,13-2-14 15,14 1-33-15,11 1-37 16,5-1-52-16</inkml:trace>
  <inkml:trace contextRef="#ctx0" brushRef="#br0" timeOffset="11512.75">28412 12631 130 0,'0'0'117'0,"0"0"-117"16,0 0-8-16,0 0 1 15,0 0 7-15,0 0 16 16,9 0 10-16,-4 0 0 16,5-3-8-16,15-6-2 15,18-2 19-15,20-6 11 16,19-4-27-16,21-3-3 16,19-1 8-16,13-2-2 15,15 3 4-15,9 0-6 16,0 0-7-16,-2 1-1 15,-12 1-2-15,-18 3-5 16,-19 5-5-16,-24 4 1 16,-21 3-1-16,-19 5 0 15,-20-1-3-15,-12 3-2 0,-9 0-4 16,-3 0-1-16,0 0-1 16,0 0-10-16,0 0-10 15,0 0-9-15,-10 0-32 16,-14 8-10-16,-15 8-1 15,-18 2-102-15</inkml:trace>
  <inkml:trace contextRef="#ctx0" brushRef="#br0" timeOffset="12082.2">28627 12766 334 0,'0'0'79'15,"0"0"-79"-15,0 0-131 16,0 0 105-16,0 0 26 16,121-33 44-16,-47 15 16 15,20-3-12-15,23-1-4 16,20 3-10-16,17-1 1 15,4 2-9-15,3 0-12 0,-16 1-1 16,-15 1-4 0,-17 2 8-16,-19 4-9 0,-18 1-2 15,-18 3-3-15,-13 2-2 16,-14 2-1-16,-9 1 0 16,-6-1 0-16,-6 2 0 15,-7-1-1-15,-2 1 0 16,-1 0-1-16,0 0-5 15,0 0-7-15,0 0 0 16,0 0-3-16,0 0-1 16,0 0-7-16,0 0-1 15,0 0 1-15,0 0-4 16,0 0-8-16,3 0-6 16,0 0 12-16,0 0 12 15,2 3-14-15,-2 0-13 16,2 1-6-16,0-1-13 15,1 2-12-15</inkml:trace>
  <inkml:trace contextRef="#ctx0" brushRef="#br0" timeOffset="18525.41">22222 1283 216 0,'0'0'72'0,"0"0"-72"15,0 0-45-15,0 0 27 16,0 0 15-16,0 0 0 16,0 0 0-16,0 0 3 15,3 0 1-15,-3 3 6 16,0-1 0-16,0 4 3 16,0 3 3-16,0 5 6 15,-9 11 14-15,-1 9 3 16,-4 11 10-16,-4 18-1 15,1 15-28-15,0 9 9 16,-1 6 5-16,5 5-16 16,-2 3-6-16,0 4 12 0,-3 9 3 15,0 3 3-15,-4 2-9 16,-2 2 4-16,-3 0-1 16,-3-9-4-16,0-4-1 15,-1-4 4-15,0-6-14 16,2 1 8-16,1 1 2 15,-1-7-2-15,4-4 4 16,1-7-11-16,4-10 6 16,3-4-8-16,-1-10-5 15,8-9 0-15,0-13-2 16,3-16-5-16,6-14-9 16,-2-6-20-16,1 0-6 0,1 0-6 15,-7-6 0-15,-2-22-8 16,-8-18-45-1,-6-22-67-15,-1-21-48 0</inkml:trace>
  <inkml:trace contextRef="#ctx0" brushRef="#br0" timeOffset="19717.59">21843 1229 300 0,'0'0'31'0,"0"0"-31"16,0 0-54-16,0 0 21 15,103 0 33-15,-46-5 3 16,7-2 1-16,4 1-1 16,10-2 0-16,10 1-2 15,12-1 8-15,17 0-6 16,8-3 9-16,13 0-6 0,9-1-1 15,11 2 1-15,1-2 1 16,7 0-2-16,4-2 4 16,2-1-4-16,5 1-5 15,-4 2 1-15,1 0 0 16,-9 1 0-16,-10 1-1 16,-10 0 0-16,-14 2 2 15,-14 1-2-15,-13 2 0 16,-16 1 1-16,-15 3 2 15,-10 1 6-15,-11 0 1 16,-10 0 0-16,-6 0-2 16,-9 0-4-16,-8 5 0 0,-6-1-1 15,-5 0 0-15,-1 0-1 16,-2 2-2-16,-1 1 9 16,-2 6 10-16,1 6 0 15,-2 12-1-15,-1 13-4 16,0 17-1-16,0 13 4 15,0 17-4-15,0 18-13 16,-3 7 15-16,-3 13-11 16,-1 0 0-16,-2 3 6 15,-2-3-3-15,2-1 3 16,-1-3 10-16,4 1-13 16,0 0 3-16,1-7 5 0,2-4-6 15,-1-8-8-15,-5-7 1 16,0 2 4-16,-4-2 0 15,-7-3-4-15,0-2 2 16,-2-5-3-16,0-5-1 16,0-5 3-16,0-4 5 15,-1-6-3-15,-2-5 4 16,-2-10-6-16,-1-9-3 16,-4-3 2-16,-1-7-3 15,-4-4 2-15,-8-4 0 16,-4-4 4-16,-14-6-5 15,-11-1-1-15,-10-5-3 16,-16-2 3-16,-15-4 1 0,-16-6 0 16,-12 0-9-1,-14 0 3-15,-8-8-1 0,-14-6 5 16,-9 2 2-16,-14-4 0 16,-4 3 1-16,1-3 3 15,3 2-2-15,11 1-2 16,12 3 4-16,12 4 1 15,16 2-2-15,16-1-3 16,21 2 0-16,26-1 0 16,23 1-1-16,21 0-3 15,17 2-5-15,14-1-1 16,10 2 1-16,3 0-12 0,0 0-19 16,0 0 7-1,0 0 9-15,0 0 19 16,0 0 1-16,0 0 0 0,0 0 2 15,1 0-1-15,1 0-8 16,-1-1-8-16,2 1 3 16,0-6-19-16,6-6-32 15,8-13-27-15,2-12-107 16</inkml:trace>
  <inkml:trace contextRef="#ctx0" brushRef="#br0" timeOffset="20908.39">22325 1751 88 0,'0'0'0'0,"0"0"-4"15,0 0-12-15,0 0 11 16,0 0 2-16,0 0 3 0,24 0 4 16,-9 0 19-16,7 0 14 15,8 0 0-15,12 0-4 16,13 0-3-16,14 0 2 16,19-3 0-16,15-6-12 15,15 0 9-15,8 0-4 16,0 1-11-16,-13 0-5 15,-19 2-9-15,-21 2 0 16,-24 1-1-16,-14 3 1 16,-16 0-8-16,-10 0-17 15,-7 0-18-15,-2 0 2 16,0 0-14-16,-14 0-46 0,-20 4-5 16</inkml:trace>
  <inkml:trace contextRef="#ctx0" brushRef="#br0" timeOffset="21487.83">22040 2329 60 0,'0'0'129'0,"0"0"-127"0,0 0-1 15,0 0-2-15,0 0-1 16,0 0 2-16,40 0 5 16,4 0 32-16,17 0-12 15,16-2 4-15,16-2-2 16,13 0-16-16,9-2-3 15,5 3 8-15,-3 1-10 16,-10 1-4-16,-10 1-2 16,-16 0 2-16,-15 0-4 15,-17 0 2-15,-17 0-11 16,-12 3-14-16,-10 3-11 16,-8-1-14-16,-2 5-35 15,-16 3 19-15,-22 6 16 0</inkml:trace>
  <inkml:trace contextRef="#ctx0" brushRef="#br0" timeOffset="21779.09">21939 3163 199 0,'0'0'0'0,"0"0"-51"16,0 0 42-16,0 0 9 15,0 0 37-15,0 0-1 16,76 14 1-16,-44-11-5 16,10-1 0-16,12-2-5 15,10 0 4-15,9 0-15 16,9 0-7-16,2 0-4 15,1-5-2-15,-3 1-3 16,-5 0 0-16,-11 0 0 16,-14 2 0-16,-14 2-8 15,-15 0-14-15,-12 0-20 16,-7 0-13-16,-4 0-24 0,-4 2-14 16,-26 10 54-16</inkml:trace>
  <inkml:trace contextRef="#ctx0" brushRef="#br0" timeOffset="22078.78">21806 3705 182 0,'0'0'0'15,"0"0"-43"-15,0 0 22 16,0 0 21-16,0 0 16 16,0 0 31-16,107 24-2 0,-57-24-2 15,11 0-8-15,10-12-21 16,13 0-5-16,4-1-5 16,1 3-3-16,-8 5-1 15,-16 4 0-15,-15 1-4 16,-17 0-5-16,-16 0-23 15,-9 6-7-15,-8 6-34 16,0 7-10-16,-22 5 45 16,-14 6-16-16</inkml:trace>
  <inkml:trace contextRef="#ctx0" brushRef="#br0" timeOffset="22392.24">22027 4113 74 0,'0'0'108'0,"0"0"-93"15,0 0-12-15,0 0 9 16,0 0 18-16,0 0-9 16,59 64-1-16,-13-63 1 15,10-1-10-15,14 0-5 16,3-5-3-16,3-12-3 16,-3-5-17-16,-4-2-33 15,-6-2-39-15,-5-1-73 16</inkml:trace>
  <inkml:trace contextRef="#ctx0" brushRef="#br0" timeOffset="24404.55">23082 3067 80 0,'0'0'0'0,"0"0"-36"15,0 0 36-15,0 0 10 16,0 0-3-16,0 0-5 15,-5 0 10-15,5 0 2 16,0 0-4-16,0 0-8 16,0 0 1-16,0 0 2 0,0 0 10 15,0 0 4-15,0 0-7 16,0 0 1-16,0 0 11 16,0 0-3-16,0 0-4 15,0 0-2-15,0 0-3 16,0 0-1-16,0 0-6 15,0 0-3-15,0 0 0 16,0 0 6-16,0 0 2 16,0 0-1-16,0 0-4 15,0 0 4-15,0 0-1 16,0 0-2-16,0 0 2 0,0 0-1 16,0 0-3-1,0-3 5-15,0 1-4 0,2-3-1 16,-1-3-3-16,1 0 1 15,2 0 1-15,-4 2 3 16,1-2 2-16,1 0-2 16,-2-1-5-16,1 1 1 15,1-1-2-15,1 0 4 16,0 0-4-16,0 0 1 16,-2 4 4-16,1 0 2 15,-1-2 0-15,1-1-2 16,-1-4 2-16,2 0-6 15,1-5 0-15,1-1-1 16,-2-2 4-16,2-2-1 16,-2-3 1-16,1-3-2 0,2-2 2 15,3-2 1-15,1-2-2 16,1 2-2-16,2 1 2 16,-1 5-2-16,2 1 0 15,-4 4 1-15,4 0 1 16,-1 0-2-16,1 0 0 15,3-1-1-15,0-3 2 16,5-1 2-16,2-2 1 16,1 1-5-16,7-3 1 15,0 3-1-15,6-2 0 16,2-1 0-16,5 2 1 16,-3-1-1-16,2 0 2 15,-2 0-2-15,0-1 0 0,1 1 2 16,1 0-1-16,2-2 3 15,2 0-2-15,5-4 1 16,5 1-3-16,2 2 0 16,1 1 0-16,0 3 0 15,3 4 0-15,5 1 0 16,1 0 0-16,3 5-1 16,-4 2-1-16,-3 0 2 15,-1 0 0-15,3 2 0 16,3 0 1-16,4 0-2 15,4 3-1-15,1 0 2 16,8-3 2-16,3 3-2 0,3 2 0 16,0 1 0-16,3 5 0 15,3 2 0-15,2 1-2 16,1 0 4-16,-1 0-2 16,-2 0 0-16,-3 9-3 15,1 6 3-15,-4 1 0 16,-2 1 3-16,-2 1-3 15,-6 0 1-15,0 1 1 16,-8 1 0-16,2-2 0 16,-5 1 0-16,-1-1-1 15,-4-2-1-15,-8 2 4 16,-8-4-2-16,-4-2 2 0,-6 1-3 16,-2-2-1-16,-4 0 1 15,-2 0 0-15,-8-5 0 16,-6-1-1-16,-8-2 0 15,-3 0 0-15,-6-3-1 16,-3 0-6-16,0 0-7 16,0 0-11-16,0 0 3 15,0-3-1-15,0-14-12 16,0-9-52-16,0-3 41 16,-2-1 26-16,-2-4 20 15,-3 1 10-15,2 1-4 16,2 4-1-16,-1 1 28 15,1 7-5-15,0 8 11 0,1 5-1 16,2 7-11 0,0 0-26-16,0 0-1 0,0 0-7 15,0 0-8-15,0 18-2 16,3 13 16-16,12 9 0 16,5 12 1-16,3 0 0 15,1 1 2-15,-1 0-2 16,-2-8 0-16,-4-4-2 15,-6-9 2-15,-5-5 0 16,-6-7 2-16,0-4-1 16,-2-4 9-16,-15 1-1 15,-6-2 2-15,-7-1 0 16,-4 1-2-16,-3-5-3 16,2-2-6-16,7-1 0 0,5-2-13 15,9 1-24-15,9-1-39 16,5-1-39-16</inkml:trace>
  <inkml:trace contextRef="#ctx0" brushRef="#br0" timeOffset="24995.69">28915 1495 189 0,'0'0'115'0,"0"0"-115"0,0 0-16 16,0 0 10-16,0 0 1 15,0 0-1-15,10-5 2 16,-3 7 4-16,1 19 4 16,1 15 25-16,0 17 5 15,-4 25 19-15,-5 18-30 16,0 16 0-16,-11 7-3 16,-11 3-18-16,1-6 5 15,3-13-2-15,9-16-3 16,4-14 7-16,5-14 13 15,0-12-9-15,0-10-8 16,0-13-5-16,0-11-3 16,0-9-25-16,2-4-38 0,-1-10-9 15,1-28 10-15,0-19-162 16</inkml:trace>
  <inkml:trace contextRef="#ctx0" brushRef="#br0" timeOffset="25559.81">29134 1342 282 0,'0'0'44'0,"0"0"-30"15,0 0-14-15,0 0 4 16,0 0-4-16,0 0 0 15,138-22 6-15,-59 22 8 16,12 0 5-16,10 0-2 16,3 0-9-16,2 0 0 15,-2 0-1-15,-3 0-2 16,-3 0-3-16,-8-4 4 16,-7 1 3-16,-7 3 7 15,-11 0 6-15,-16 0-16 16,-12 4 11-16,-15 9 12 15,-5 7-28-15,1 16 1 16,-6 22 6-16,-8 25 4 0,-4 28-9 16,-21 22 1-16,-25 15-4 15,-14 6-6-15,-7-2-6 16,-3-13-3-16,3-13 7 16,6-20 8-16,9-25 1 15,9-22 6-15,2-18 6 16,-2-15 8-16,-11-4 3 15,-10-7-7-15,-13-3-13 16,-9-8-2-16,-8-4 1 16,-4-4 2-16,4-19-5 15,13-4-4-15,15-2-11 16,14-4 1-16,9 0-14 0,15-4-38 16,7-5-9-1,15-3-44-15,6-4-28 0</inkml:trace>
  <inkml:trace contextRef="#ctx0" brushRef="#br0" timeOffset="26152.19">29062 1652 301 0,'0'0'0'16,"0"0"-5"-16,0 0-36 15,0 0 34-15,2 113 7 16,-5-54 13-16,-13 13 11 16,-2 6-2-16,-3 4-14 0,0-5-2 15,-1-6-3-15,4-9-3 16,0-12 2-16,3-13-1 15,3-8-2-15,5-12 0 16,4-9-19-16,1-7-29 16,2-1-58-16,0-20-28 15</inkml:trace>
  <inkml:trace contextRef="#ctx0" brushRef="#br0" timeOffset="26449.39">29121 1883 192 0,'0'0'46'0,"0"0"-46"0,0 0-13 16,0 0 12-16,80 37 1 16,-60-1 4-16,-5 7 3 15,-5 10 10-15,-9 4 7 16,-1 4-1-16,-8 0-4 15,-12-6 0-15,-1-10 8 16,-1-7-17-16,1-8 0 16,-4-5 13-16,1-5-8 15,0-6-14-15,3-3-1 16,2-9-15-16,1-2-14 0,4 0-19 16,4-23-41-1,1-13-103-15</inkml:trace>
  <inkml:trace contextRef="#ctx0" brushRef="#br0" timeOffset="27912.27">29377 1805 122 0,'0'0'139'16,"0"0"-139"-16,0 0-6 0,0 0-4 16,0 0 3-16,0 0 2 15,2 1 5-15,10-1 6 16,10 2 29-16,10-2-7 16,5 0-4-16,9 0-7 15,-1 0-11-15,-1 0-2 16,-5-6 3-16,-7 2-7 15,-10 1 0-15,-10 0-1 16,-6 2-12-16,-6 1 3 16,0 0 5-16,0 0 0 15,0 0-2-15,0 0-4 16,0 0 9-16,0 5 1 0,0 19-3 16,-7 17 4-16,-4 18 19 15,-4 15 16-15,-3 8-14 16,-3-3-12-16,2-5-5 15,2-5 1-15,0-10 9 16,5-9 0-16,0-9-4 16,4-12-2-16,4-6-8 15,1-10-1-15,0-7-9 16,1-5-28-16,2-1-26 16,0-6 4-16,0-19-9 15</inkml:trace>
  <inkml:trace contextRef="#ctx0" brushRef="#br0" timeOffset="28202.5">30042 1734 352 0,'0'0'0'15,"0"0"-25"-15,-20 82 25 16,1-29 4-16,-1 5 8 16,1 4 9-16,3 1-4 15,3-7-2-15,4-6 12 16,1-4-13-16,5-6-6 16,1-10-7-16,1-6-1 0,1-8-1 15,0-9-16-15,0-4-54 16,0-3-43-16,0-5-38 15</inkml:trace>
  <inkml:trace contextRef="#ctx0" brushRef="#br0" timeOffset="39696.8">21417 2253 0 0,'0'0'5'0,"0"0"-5"16,0 0 17-16,-5-89 17 15,0 60 7-15,1-1-10 16,1 1 3-16,-2-1 1 16,1 4-1-16,-6-3-9 15,-2-1-5-15,-3 2-16 16,-2 2-2-16,-3 0 8 0,0 6 4 16,-4 3-1-16,0 5-1 15,-1 3 1-15,0 5-5 16,0 4-8-16,2 0 0 15,2 1-1-15,2 17 0 16,4 5 1-16,-2 10 0 16,7 7 1-16,1 13 1 15,6 6 1-15,3 11 1 16,0 6 0-16,0 6-4 16,13 1 0-16,4 2 2 15,1 1-2-15,-1 2 0 16,-3-1 0-16,-4-2 0 0,-10-3 2 15,0-4-2-15,-14-7 1 16,-16-4 1 0,-8-4 14-16,-8-5-5 0,-2-6 8 15,-5-9-4-15,-1-7 2 16,0-10-3-16,2-9 6 16,1-7 6-16,6-9 3 15,6-1-7-15,7-4-5 16,6-19-1-16,4-8-5 15,7-11-11-15,6-6-2 16,8-4-6-16,1-1-1 16,18 4 6-16,14 5 1 15,9 8-3-15,5 10 2 16,0 11 3-16,0 13-2 16,-4 2-1-16,-4 29-2 0,-10 24-2 15,-10 21 7-15,-17 22 3 16,-1 13 5-16,-16 9-1 15,-8 0-3-15,-2-4-4 16,3-8 0-16,2-8 2 16,4-13-1-16,6-12 5 15,2-6-4-15,3-8-2 16,2-6-2-16,4-6 2 16,0-10 0-16,0-8 0 15,4-9-5-15,3-8 3 16,-1-5-7-16,4-4 7 15,-5-3 1-15,-1 0 1 16,1 0 1-16,-4 0 4 0,4 0 1 16,1-3 5-16,4-4 0 15,-2-3-2-15,-1 4 1 16,-2 0-3-16,-4 2 1 16,1 2-2-16,-2 2-2 15,0 0-1-15,0 0-2 16,0 0-1-16,1 0-1 15,2 0 1-15,-3 0-3 16,0 0 2-16,0 0-1 16,0 0-5-16,0 0-5 15,0 0-10-15,0-1-19 16,3-13-39-16,5-11-47 0,5-14-58 16</inkml:trace>
  <inkml:trace contextRef="#ctx0" brushRef="#br0" timeOffset="41464.5">29128 3209 31 0,'0'0'0'16,"0"0"-20"-16,0 0 20 16,0 0 3-16,0 0 14 15,0 0 0-15,0 0 3 16,-3 0 16-16,3 0-2 15,0 0-11-15,0 0 0 16,0 0-13-16,0 0 18 16,3 0-15-16,18 0-6 0,21-5 7 15,21-4 32 1,23-4 12-16,20-4-23 0,16-4-8 16,13 0-4-16,2-4 2 15,-3 3-7-15,-8-1-3 16,-16 3-5-16,-21 6-4 15,-20 0-3-15,-20 5 1 16,-16 7-4-16,-13-2 0 16,-9 4 0-16,-8 0-2 15,-3 0-13-15,0 0-20 16,0 0 0-16,-22 0-20 16,-14 11-14-16,-20 7 23 15,-19 2-67-15,-13 1-43 16</inkml:trace>
  <inkml:trace contextRef="#ctx0" brushRef="#br0" timeOffset="41761.28">29204 3484 378 0,'0'0'29'0,"142"-57"-29"0,-42 28-10 15,12 1 10-15,7 2 19 16,3-2 12-16,-3 6 5 16,-6 1-3-16,-13 5 2 15,-11 1-11-15,-11 5-9 16,-15 1-8-16,-17 5-5 15,-9-1-2-15,-11 3 0 16,-9 2-2-16,-4 0 2 16,-6 0 0-16,-6 0-1 15,-1 0-6-15,0 0-2 16,0 0-2-16,0 0 2 16,0 0-6-16,0 0-10 15,0 0-23-15,-5-2-11 16,-5-4 11-16,-5-2-19 15,-2-4-81-15</inkml:trace>
  <inkml:trace contextRef="#ctx0" brushRef="#br0" timeOffset="48096.37">23811 3771 24 0,'0'0'36'15,"0"0"21"-15,0 0 5 16,0 0-25-16,0 0-12 16,0 0-9-16,0 0-7 15,0 0-7-15,0 2 0 16,0 13 1-16,0 3 4 15,0 7 19-15,0 3-6 0,0 3 1 16,0 3 0 0,0 1-11-16,0-2 0 0,0 5 0 15,8 3 2-15,3 1-5 16,4 4 8-16,6 2-7 16,6 4-1-16,4 0 6 15,7 7 12-15,5-1-12 16,5-2-6-16,5-2-4 15,5-3 5-15,7-5-2 16,8-3 0-16,7-7 1 16,3-3 7-16,3-5-4 15,4-5-1-15,1-1 0 16,4-6-1-16,5-1-3 16,4-2 4-16,1-2 1 15,2 0 4-15,1-2-7 0,0-1 9 16,-3-2-3-1,1 1 1-15,-5-1-9 0,-1-2 4 16,-3-4 4-16,-3 0-4 16,-1 0-6-16,-8 0-1 15,-5-6 6-15,-5-1-6 16,-9 0-1-16,-8 2 4 16,-8-3-2-16,-14 4-2 15,-10 1-2-15,-11 2 2 16,-9 1-2-16,-2 0 1 15,-4 0-6-15,0 0-2 16,0-8-12-16,0-8-26 0,0-11-38 16,-13-12-85-1,-4-7-5-15,-4-1-52 0</inkml:trace>
  <inkml:trace contextRef="#ctx0" brushRef="#br0" timeOffset="48396.96">26641 4220 199 0,'0'0'76'15,"0"0"-76"-15,0 0-27 16,0 0 24-16,85 20 3 16,-55 6 12-16,0 7 8 0,0 9-3 15,-4 3-2-15,-7 5-10 16,-8 0 5-16,-9 5 6 15,-2-4 3-15,-13-2 5 16,-11-4-7-16,-6-5 4 16,-1-1 0-16,-8-1-3 15,-6 0-4-15,-9-4-8 16,-5-3-5-16,-7-5-1 16,-3-7-26-16,-1-4-32 15,2-8-43-15,3-7-33 16</inkml:trace>
  <inkml:trace contextRef="#ctx0" brushRef="#br0" timeOffset="49586.88">28391 4404 20 0,'0'0'93'0,"0"0"-93"16,0 0-4-16,0 0 0 0,0 0 3 16,0 0 1-16,0 0 0 15,0 0 1-15,0 0 13 16,0 3 12-16,0 1 2 16,0 4-3-16,0 5 6 15,0 7 8-15,0 10-6 16,0 8-7-16,0 8-1 15,-9 8-5-15,-1-1-4 16,1 0-9-16,3-10-1 16,3-3-6-16,0-7 0 15,3-8-1-15,0-4 1 16,0-8-2-16,0-7-6 16,0-3-23-16,0-3-19 15,0-1-33-15,0-27-18 0</inkml:trace>
  <inkml:trace contextRef="#ctx0" brushRef="#br0" timeOffset="49874.01">28214 4137 363 0,'0'0'44'16,"0"0"-44"-16,0 0-80 15,0 0 21-15,86 1 59 16,-28 15 7-16,11 7 10 0,8 7 4 16,0 9 0-16,-5 7-4 15,-11 8 0-15,-17 5 7 16,-14 10-14-16,-18 6 2 16,-12-1 1-16,-3 5 5 15,-28-6 2-15,-10-4 18 16,-8-7 4-16,-4-9 0 15,0-11-6-15,-2-5-3 16,-2-7-14-16,2-3-12 16,3-5-7-16,-2-4 0 15,4-8-13-15,2-4-14 16,3-6-23-16,9 0-35 16,9-13-24-16,17-19-37 0</inkml:trace>
  <inkml:trace contextRef="#ctx0" brushRef="#br0" timeOffset="50459.66">28770 4329 326 0,'0'0'0'0,"0"0"-9"16,0 0-41-16,0 0 37 15,0 0 13-15,115 2 19 16,-61-2-10-16,7 0 8 16,6-8 5-16,3-4-13 15,-4 0-6-15,-8-1 1 16,-10 0-4-16,-16 3 1 16,-12 3 0-16,-10 4 2 15,-7 2-1-15,-3 1 13 0,0 0 15 16,0 0 1-16,0 0-2 15,0 0-19-15,0 2-10 16,-11 21-7-16,-8 17 7 16,-9 25 9-16,-6 16 3 15,-4 10-2-15,-3 8-10 16,5-4 4-16,5-9-2 16,7-10 0-16,6-15-2 15,6-13 1-15,5-13-2 16,2-11 1-16,2-11-12 15,3-7-31-15,0-6-33 16,0 0 8-16,0-18-10 0,14-25 0 16</inkml:trace>
  <inkml:trace contextRef="#ctx0" brushRef="#br0" timeOffset="69683.86">31903 11012 26 0,'0'0'0'0,"0"0"-21"0,0 0 21 15,0 0 19 1,0 0 7-16,0 0 19 0,0 0 4 16,-9-7-1-16,9 7-9 15,0 0-4-15,0 0-8 16,0 0-2-16,0 0-3 16,0 0 0-16,0 0-5 15,0 0-2-15,0 4-5 16,-5 13 0-16,-3 11 17 15,-1 13 13-15,-2 8-10 16,0 10-9-16,0 6 5 16,-2 6-8-16,-1 4 1 15,2 3 1-15,0-2-10 16,3-5 0-16,3-13-6 16,2-11 8-16,0-11 2 0,2-15-7 15,1-7-1-15,1-8-2 16,0-5-1-16,0-1 1 15,0 0 7-15,0 0 10 16,0-4 2-16,0-14 4 16,7-17-6-16,3-18-16 15,3-13-4-15,3-11-1 16,0-3 0-16,4 6-1 16,-1 6 1-16,-3 10 0 15,-1 12-1-15,-1 11 2 0,-7 13-2 16,0 8 1-1,-4 10 0-15,-3 4-3 0,2 0 1 16,1 25-16-16,6 21 14 16,3 19 4-16,1 12 6 15,1 1-6-15,4-9-2 16,-2-14-3-16,7-16 0 16,-6-14 0-16,-3-10 4 15,-1-10-1-15,-2-5 2 16,6-11 0-16,8-23 8 15,3-10 0-15,0-10-4 16,-2-3 2-16,-10 4 0 16,-4 5-2-16,-6 14-1 15,-3 17 0-15,-1 11-2 16,-2 6 1-16,0 0-2 0,0 30-16 16,0 15 12-1,0 18 4-15,0 9 4 0,0-1-4 16,0-7 0-16,0-13-3 15,0-10-1-15,0-15-2 16,1-8-11-16,1-8-19 16,1-7-26-16,2-3-32 15,6 0-29-15,4-23 4 16,7-24 3-16</inkml:trace>
  <inkml:trace contextRef="#ctx0" brushRef="#br0" timeOffset="70275.7">32718 11132 226 0,'0'0'72'0,"0"0"-72"15,0 0-25-15,0 0 18 0,0 0 7 16,-9 105 17 0,9-55 19-16,0 8 11 0,8 3 2 15,8 2-9-15,0-1-17 16,7-6-8-16,2-7-12 15,-1-10-3-15,1-9 0 16,-2-9-2-16,-1-13 2 16,-1-8-1-16,-2 0 1 15,-1-26 0-15,0-11-8 16,-2-9-2-16,-8-7 3 16,-8 1 6-16,0 3-1 15,-6 6-13-15,-8 13 15 16,0 13 8-16,2 8 4 15,-6 9 3-15,0 6-1 0,-8 28-6 16,-5 13 0-16,-2 14 8 16,0 4 7-16,-1 1-9 15,6-5-7-15,2-9-6 16,6-15 2-16,6-9-3 16,5-13-2-16,5-8 1 15,4-7-24-15,0 0-41 16,0-8-38-16,14-24-32 15,11-19-84-15</inkml:trace>
  <inkml:trace contextRef="#ctx0" brushRef="#br0" timeOffset="71152.31">33176 11150 6 0,'0'0'13'0,"0"0"-13"15,0 0 0-15,0 0 7 16,0 0 18-16,0 0 23 0,0 0-4 15,0 0-3-15,0 0-13 16,0 0-9-16,0 0-6 16,0 0-3-16,0 0 0 15,0 0 6-15,0 0 5 16,0 0 2-16,0 1-7 16,0 17 4-16,0 9 26 15,-1 10-19-15,-1 10-8 16,-1 7 3-16,0 6 2 15,-2 5-10-15,4 4 14 16,-4 3-2-16,1-4-3 16,3-4-1-16,-4-7-2 15,1-17-8-15,1-5 4 16,1-16-3-16,2-8-5 16,0-5-1-16,0-6-5 0,0 0 4 15,0 0 5-15,0 0 5 16,0-24 7-16,8-13-18 15,8-21-5-15,2-11-3 16,0-4-2-16,2 2-6 16,0 11 5-16,-1 5 6 15,2 12-6-15,-4 8 1 16,-3 11 2-16,-3 12 3 16,-6 7-3-16,-4 5-2 15,1 0 3-15,1 0-11 16,4 22-22-16,8 14 35 15,4 13 4-15,1 9 4 0,4 2-8 16,-2 3-1-16,-1-9 1 16,0-8 0-16,0-14 0 15,-3-14 0-15,-4-7 0 16,0-9 0-16,1-2 1 16,4-14 3-16,5-26 6 15,6-17-3-15,-3-11-5 16,-7-5-1-16,-6 1 3 15,-14-5-2-15,0 2-2 16,0 9-9-16,-9 10 5 16,-3 15 4-16,3 14 5 15,-1 11-5-15,0 4-1 16,4 8-3-16,1 4-9 0,-1 0-26 16,-2 0-19-16,-5 7-34 15,-2 13-4-15,-4 9-15 16,4 0-78-16</inkml:trace>
  <inkml:trace contextRef="#ctx0" brushRef="#br0" timeOffset="72294.57">31512 12158 7 0,'0'0'44'0,"0"0"-44"16,0 0-21-16,0 0 19 15,0 0 2-15,0 0 39 16,-3-8 10-16,3 8-30 16,15 0-4-16,8 0 32 15,10 0-2-15,10 3-18 16,6 5 4-16,11-3-4 15,13-2-5-15,12-1 1 16,9-2-6-16,0 0-6 16,-10-2-8-16,-15-2-3 15,-18 1 0-15,-16 3-8 0,-16 0-4 16,-13 0-9 0,-6 0-27-16,0 0-22 0,-24 0-62 15,-16 9 20-15</inkml:trace>
  <inkml:trace contextRef="#ctx0" brushRef="#br0" timeOffset="72314.52">31693 12425 287 0,'0'0'34'0,"0"0"-34"15,0 0-26-15,0 0 26 16,0 0 30-16,102 1 19 15,-47-6-8-15,6-11-13 0,8 0-10 16,-7-1-14-16,-11 3-4 16,-9 3-4-16,-12 3-22 15,-5 1-31-15,-3 3-21 16,0 4-50-16</inkml:trace>
  <inkml:trace contextRef="#ctx0" brushRef="#br0" timeOffset="72888.09">33203 12615 148 0,'0'0'129'16,"0"0"-129"-1,0 0-25-15,0 0 11 0,0 0 14 16,0 0 43-16,67-6 9 16,-18-6-10-16,15-4-9 15,10-1-8-15,4-4-9 16,-1 3-9-16,-8 1-1 15,-13 0-5-15,-14 7-1 16,-17 3 0-16,-13 5-7 16,-11 2-7-16,-1 0-13 15,-9 0-26-15,-20 0-36 16,-16 0-30-16,-16 18-35 16</inkml:trace>
  <inkml:trace contextRef="#ctx0" brushRef="#br0" timeOffset="73193.8">33224 12693 31 0,'0'0'55'0,"0"0"2"16,0 0 23-16,0 0-37 15,0 0 0-15,103 10 1 16,-45-10-8-16,7-7-11 16,7-6-9-16,3-1-7 15,-8 1-6-15,-6-3-3 0,-9-1-22 16,-15-3-52-1,-13-6-62-15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21:31.772"/>
    </inkml:context>
    <inkml:brush xml:id="br0">
      <inkml:brushProperty name="width" value="0.05292" units="cm"/>
      <inkml:brushProperty name="height" value="0.05292" units="cm"/>
      <inkml:brushProperty name="color" value="#FF0000"/>
    </inkml:brush>
  </inkml:definitions>
  <inkml:trace contextRef="#ctx0" brushRef="#br0">8322 4878 13 0,'0'0'32'0,"0"0"-3"15,0 0-8-15,0 0-3 16,0 0 1-16,0 0 5 15,0 0 8-15,3-5 3 0,-3 5-3 16,0 0-5-16,0 0-2 16,0 0-7-16,1 0-7 15,-1 0-3-15,0 0-5 16,3 0 0-16,0 8 3 16,-2 3 19-16,2 3 0 15,-1 4-1-15,-1 5 0 16,1 8 23-16,1 1-23 15,0 3-14-15,-3 2 7 16,0 2 17-16,0 4-14 16,0 4 1-16,0 1-6 15,0-1-14-15,0 0 18 16,0 0-9-16,0 8 7 0,0 8-2 16,-3 8-2-16,0 3 2 15,3-1-13-15,0 0 8 16,0 2-2-16,0 0-2 15,0-3-6-15,0-7 6 16,3-13-1-16,0-4 4 16,0-3-7-16,0-7 1 15,-1-4-1-15,-2-5 1 16,0-5 1-16,0-5 1 16,0-1-1-16,0-5-2 15,0-1 0-15,0-4 2 16,0-2-4-16,0-1 1 0,0-2-1 15,0-3 0-15,0 2 1 16,0-2 1-16,0 0 1 16,0 0 0-16,0 0 3 15,0 0 3-15,0 0 1 16,0 0-1-16,0 0-3 16,0 0-3-16,0 0-3 15,11 0-2-15,9 0 2 16,18 0 2-16,21 0 5 15,24 0-5-15,23 0 1 16,19-6 0-16,19 2-3 16,21-2 0-16,19 0 2 15,16-1-2-15,15 0 0 0,9-3-1 16,4 1 1 0,5 3 0-16,-2 1 3 0,-4 4-3 15,-8 1 0-15,-15 0-2 16,-14 0 2-16,-13 0 3 15,-13 0-2-15,-11 0 0 16,-13 0 1-16,-14 0-2 16,-12 0 3-16,-11 0 2 15,-12 0-2-15,-13 0 3 16,-13 0 0-16,-11 0-4 16,-11 0 2-16,-12 0-2 15,-10-1-2-15,-6-2 0 0,-7 0 0 16,-5 2-1-1,-3 1-5-15,0 0-7 0,0-2-16 16,0 2-28-16,-11-4-45 16,-22-1-59-16,-23-4-70 15</inkml:trace>
  <inkml:trace contextRef="#ctx0" brushRef="#br0" timeOffset="1447.71">8231 4867 130 0,'0'0'13'0,"0"0"-13"16,0 0-11-16,0 0 10 16,0 0 0-16,0 0 1 15,8 0 7-15,3 0 7 16,4 0 3-16,6 0 18 15,7 0-2-15,13 0-1 16,12 0-8-16,17 0-4 16,18 0-5-16,14 0 5 15,14 0 12-15,10 0-19 16,11 4 9-16,15-2-4 0,12 0-1 16,13 0-3-16,16-2-7 15,10 0-1-15,6 0 4 16,19 0 2-16,8 0-3 15,7 0 8-15,3 0-12 16,-4 0-2-16,-5 0-1 16,-7 0-1-16,-14-2-1 15,-11 0 0-15,-17-1-3 16,-19-2 3-16,-15 0 0 16,-24-2 2-16,-19-1-2 15,-20-1 0-15,-23 4 1 16,-23-2 2-16,-20 5-2 0,-14-2 6 15,-10 3 13-15,-1 1 32 16,0 0 3-16,0 0-22 16,0 0-16-16,0 0-7 15,0 0-9-15,0 0-1 16,-1 0-2-16,1 0-7 16,-2 3-3-16,1 12-2 15,-4 15 11-15,2 14 2 16,2 14 1-16,-1 15 0 15,2 15 6-15,0 9-4 16,0 9-1-16,0 1 0 16,0 3-1-16,0 2 3 15,0-2-2-15,0-2 0 16,0-8 1-16,-13-12-1 16,-2-6 5-16,-6-8-2 0,3-11-1 15,-6-7-1-15,3-9 18 16,2-9-10-16,-2-4-2 15,3-9-7-15,6-5 1 16,3-8-2-16,2-4-2 16,5-4-1-16,2-1-21 15,0-1-19-15,0-2-21 16,-1 0-28-16,-4-5-41 16,-2-21-66-16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21:46.241"/>
    </inkml:context>
    <inkml:brush xml:id="br0">
      <inkml:brushProperty name="width" value="0.05292" units="cm"/>
      <inkml:brushProperty name="height" value="0.05292" units="cm"/>
      <inkml:brushProperty name="color" value="#FF0000"/>
    </inkml:brush>
  </inkml:definitions>
  <inkml:trace contextRef="#ctx0" brushRef="#br0">7495 9019 88 0,'0'0'0'0,"0"0"-76"16</inkml:trace>
  <inkml:trace contextRef="#ctx0" brushRef="#br0" timeOffset="1496.33">7495 9019 22 0,'2'-6'38'16,"-2"6"-3"-16,0 0-2 15,1-1-4-15,-1 1 6 16,0 0 5-16,0-2-4 15,0 2 1-15,0 0 8 16,0 0 6-16,0 0-10 16,0 0-9-16,0 0-4 0,0 0-8 15,0 0 0-15,0 0-8 16,0 0-1-16,0 0-10 16,0 0-1-16,4 3-3 15,4 19 2-15,4 13 1 16,6 13 11-16,0 12 8 15,7 11-9-15,-1 6 2 16,0 4-11-16,-3 0 0 16,4-9 1-16,-4-7 1 15,3-6-1-15,-3-6-1 16,-2-10 7-16,0-9-3 16,-2-9 0-16,-1-8-4 15,-4-8 2-15,3-5 2 0,3-4 3 16,6-1 3-1,15-26 0-15,13-15 0 0,20-18-2 16,14-15-3-16,13-15-4 16,11-12-1-16,9-2-1 15,-1 5 1-15,-6 12-1 16,-13 18 0-16,-17 13-1 16,-18 16 1-16,-18 10 0 15,-18 12 0-15,-11 6 1 16,-8 5-1-16,-6 6 3 15,-3 1 0-15,0-2 2 16,0 2 6-16,0-1-4 0,0 1-1 16,0 0-2-16,0 0-2 15,0 0 3-15,0 0-5 16,0 0 0-16,0 0-2 16,0-2 1-16,0 2 1 15,0 0-1-15,0 0-2 16,0 0 3-16,0 0-2 15,0-1 2-15,0 1-1 16,0 0 2-16,0 0-1 16,0 0 0-16,0 0 0 15,0 0 0-15,0 0 0 16,0 0 2-16,0 0-2 16,0 0 0-16,0 0 2 0,0 0-2 15,0-2 0-15,0 2 0 16,0 0 0-16,0 0 0 15,0 0 1-15,0 0-2 16,0 0 1-16,0 0 0 16,0 0-3-16,0 0 3 15,0 0 0-15,0 0-1 16,0 0 1-16,0 0-3 16,0 0-3-16,0 0 3 15,0 0-2-15,0 0 4 16,0 0-5-16,0 0 3 15,0 0 1-15,0 0 0 16,0 0 1-16,0 0 1 16,0 0 0-16,0 0 0 0,0 0-1 15,0 0 1-15,0 0 0 16,0 0 0-16,0 0-1 16,0 0 1-16,0 0 0 15,0 0-2-15,0 0 2 16,0 0 2-16,0 0-1 15,0 0-1-15,0 0 0 16,0 0 1-16,0 0-1 16,0 0 0-16,0 0-1 15,0 0 1-15,0 0 0 16,0 0-1-16,0 0-1 16,0 0 1-16,0 0 0 15,0 0 0-15,0 0-5 0,0 0 6 16,0 0-2-16,0 0-2 15,0 0 0-15,0 0-1 16,0 0-2-16,0 0 0 16,0 0-1-16,0 0 2 15,0 0 1-15,0 0-6 16,0 0-2-16,0 0 2 16,0 0-7-16,0 0-4 15,0 0-9-15,0 0-15 16,0 0-5-16,0 0-12 15,0 0-14-15,4-2-12 16,2-2 0-16</inkml:trace>
  <inkml:trace contextRef="#ctx0" brushRef="#br0" timeOffset="3241.65">13654 5900 7 0,'0'0'31'16,"0"0"11"-16,0 0 1 15,0 0-5-15,0 0-1 16,0 0-11-16,0 0-8 15,0 0-2-15,0 0-3 16,0 0-5-16,0 0-6 16,0 3 0-16,0 9 0 15,0 11 14-15,0 9 10 0,3 11-7 16,9 9-5-16,-2 5 7 16,3 2-13-16,0 0 3 15,-1-2-8-15,1-1 8 16,0-6-9-16,4-11 9 15,-1-9-5-15,0-11 2 16,3-11-4-16,6-8-1 16,8-10 11-16,14-31 7 15,16-25 8-15,13-23-12 16,15-22-12-16,15-12 2 16,6-5 0-16,6 2 12 15,3 7-9-15,-2 11-1 16,-4 8-3-16,-6 11-2 15,-9 11-1-15,-15 12-2 0,-11 13 6 16,-13 12-5-16,-11 7-1 16,-9 9-1-16,-11 6 3 15,-9 5 0-15,-6 3 5 16,-7 5 3-16,-7 6-3 16,-1 0-1-16,0 0-1 15,0 0-3-15,0 0-3 16,0 0-1-16,0 0-4 15,0 0-11-15,0 0-19 16,0 0-28-16,0 0-40 16,0 6-52-16,5 6-81 15</inkml:trace>
  <inkml:trace contextRef="#ctx0" brushRef="#br0" timeOffset="4393.41">14892 6809 20 0,'0'0'130'0,"0"0"-130"16,0 0-31-16,0 0 24 15,0 0 7-15,0 0 6 16,-7-2-5-16,7 2 0 15,0 0 3-15,0 0 8 16,0-1 6-16,0-1-2 16,0 1-5-16,3 0 0 15,8-1 5-15,3 0 8 16,8 0 4-16,7 0 1 0,5 0-4 16,10 0 7-1,8 0-16-15,7 0 6 0,13-2-2 16,8-2-1-16,10-3-3 15,10-1-5-15,9 0-1 16,4-1 5-16,7-2-7 16,-3 3 9-16,0-3-2 15,-1 1 2-15,-7 2 4 16,-3 0-6-16,-9 3-1 16,-13 2-7-16,-13 1-2 15,-11 2 2-15,-17 0-7 16,-10 2 7-16,-11 0-6 0,-11 0-1 15,-7 0-1 1,-4 0 1-16,0 0-1 0,0 0-2 16,0 0-19-16,-4 0-18 15,-10 0-2-15,-11 9-21 16,-16 2-44-16,-15 2-45 16</inkml:trace>
  <inkml:trace contextRef="#ctx0" brushRef="#br0" timeOffset="4709.08">15231 6911 378 0,'0'0'6'0,"0"0"-6"16,0 0-66-16,0 0 33 15,0 0 33-15,0 0 21 16,109 0 37-16,-41-4-21 16,19-3-8-16,15-5-1 15,15-3-4-15,9-2-4 16,5-4-8-16,-3 2 0 16,-3-1 4-16,-5 3-2 15,-14 2-7-15,-15 4 4 16,-19 1-4-16,-19 5-1 15,-22 2-1-15,-14 2-4 0,-11-1-1 16,-6 2 1-16,0-1-1 16,0 1-19-16,-9-2-12 15,-18 2-5-15,-19 0-59 16,-15 0-55-16,-14 10-79 16</inkml:trace>
  <inkml:trace contextRef="#ctx0" brushRef="#br0" timeOffset="6174.99">15123 7891 95 0,'0'0'80'0,"0"0"-80"16,0 0-19-16,0 0 19 15,0 0 8-15,0 0 10 16,-12 0-5-16,12 0-9 16,0 0-2-16,0 0 3 0,0 0 1 15,0 0-1-15,0 0 0 16,2 0-3-16,10 0 10 16,7 0 13-16,9 0 7 15,10 0 1-15,8 0-1 16,11-6 0-16,9 2-13 15,6 0 8-15,11-4-5 16,9 2-7-16,-1 0-5 16,2-1-2-16,-7 0-1 15,-7 0 2-15,-9 3-5 16,-10 2-4-16,-11 1 0 16,-13 1-2-16,-13 0 0 15,-9 0 2-15,-9 0-8 16,-4-1-6-16,-1 1 2 15,0 0 2-15,0 0-13 0,0 0-15 16,-10 0-12-16,-14 0-35 16,-10 2-66-16</inkml:trace>
  <inkml:trace contextRef="#ctx0" brushRef="#br0" timeOffset="6495.25">15046 8054 125 0,'0'0'89'0,"0"0"-84"16,0 0 1-16,0 0-6 15,0 0 33-15,98-16 33 16,-54 9-11-16,8-2-17 16,4-2-7-16,2 3-9 15,4 0-1-15,-1-2-14 16,1 3-2-16,1-2-3 16,-3 4 4-16,-5 2-4 15,-7 2-2-15,-9 1-1 16,-8 0 1-16,-7 0 0 0,-6 0-6 15,-6 0-13 1,-5 0-16-16,-1 0-16 0,1 0-26 16,1 0-6-16,4 0-52 15</inkml:trace>
  <inkml:trace contextRef="#ctx0" brushRef="#br0" timeOffset="7682.21">17120 7814 0 0,'0'0'3'15,"0"0"-1"-15,0 0 3 16,0 0 3-16,0 0 8 16,0 0 1-16,0 0 12 15,0 0 2-15,0 0-1 16,0 0-7-16,0 0 0 16,7 0-6-16,8 0 11 15,4-3 2-15,11-2-9 0,8-1 0 16,11-2-1-1,9-3-1-15,6-1-7 0,3 0 4 16,4 0 4-16,-2 1-7 16,2-1-2-16,-3 1-4 15,0 3-3-15,-7-1-1 16,-6 3-3-16,-11 1 0 16,-6 3 0-16,-12-1-6 15,-9 3 0-15,-7 0-16 16,-8 0-20-16,-2 0-3 15,0 0-3-15,0 0-33 16,-13 0 9-16</inkml:trace>
  <inkml:trace contextRef="#ctx0" brushRef="#br0" timeOffset="8556.84">17364 7897 104 0,'0'0'76'16,"0"0"-74"-16,0 0 0 0,0 0 18 15,0 0 26-15,0 0-4 16,8 0-6-16,-8 0-7 16,3 0 4-16,1 0 1 15,5 0-4-15,2 0 3 16,5 0-2-16,5-8-8 16,4 0-6-16,2-1-7 15,4 0 3-15,2-1-6 16,2 0 0-16,-3 1-5 15,-3 1 1-15,-4 2-3 16,-4 2 2-16,-6 1-2 16,-6 0-1-16,-4 2 1 0,-1 1 0 15,-3 0-1 1,-1 0 1-16,2 0 0 16,-2 0 1-16,0 0-1 0,0 0 1 15,0 0 1-15,0 0 1 16,0 0-2-16,0 0 0 15,0 0-1-15,0 0 0 16,0 0-1-16,0 0 0 16,0 0 1-16,0 0-3 15,0 0 1-15,0 0-3 16,0 0 0-16,0 0-1 16,0 0 1-16,0 0 3 15,0 0-1-15,0 0 1 16,0 0 1-16,0-2 0 15,0 2-3-15,0 0 3 0,0 0-1 16,0 0-1-16,0 0 0 16,0 0 2-16,0 0-3 15,0 0 2-15,0 0-2 16,0-1 3-16,0 1-2 16,0 0-5-16,0 0-1 15,0 0-2-15,0 0-3 16,0-2-1-16,0 2-2 15,0 0 1-15,0 0-2 16,0 0-3-16,0 0-7 16,0 0-4-16,0 0-4 15,0 0-6-15,0 0-19 16,0-4-45-16</inkml:trace>
  <inkml:trace contextRef="#ctx0" brushRef="#br0" timeOffset="12602.62">20873 5413 154 0,'0'0'0'0,"0"0"-9"16,0 0 6-16,0 0 3 15,0 0 15-15,0 0 25 16,0 0 0-16,-73-33-26 15,60 29-2-15,-6 1-5 0,-3 0-2 16,-1 3 25 0,-6 0-3-16,-2 0-7 0,0 0-2 15,-1 0-4-15,4 0 0 16,1 5 3-16,2 4-8 16,2-1 0-16,-2 6-5 15,3 3 0-15,-4 1-2 16,3 5 0-16,0 1-2 15,-2 2 1-15,1 2 1 16,-1 5 2-16,-1 3 0 16,2 4-2-16,0 0 3 15,4 1 4-15,0-1-2 16,2 2-5-16,2 4 2 16,1 5-2-16,1 6-1 15,1 3 4-15,2-2 1 0,4-2-3 16,0 0-2-16,2 3-1 15,4-3 0-15,-1 2 3 16,1-3-1-16,1-3-2 16,-2-1 4-16,1-2-1 15,1 1 4-15,-2-2 2 16,2-3-2-16,0 0-3 16,0-1 3-16,0-1-4 15,0-4 6-15,8 4-4 16,2 1-2-16,2 1 0 15,2 2 2-15,-1-1 3 16,3 0-4-16,-1 0-1 0,0-6 1 16,3-1-4-16,-3-2 3 15,3-2-1-15,-2 0-2 16,2 2 2-16,1-2-1 16,-1 4 4-16,3-3-1 15,-1 0 5-15,1-1 0 16,-2 1-5-16,-1 0 3 15,1-1 0-15,0-1-6 16,-2-3 18-16,1 0-14 16,2-1 1-16,3 1-5 15,1-1 3-15,4 1-2 16,1-1 1-16,2-1 3 16,2-2-2-16,0-1-3 0,1-1 6 15,0 1 0 1,2 1-1-16,4 2-3 0,-1 2 6 15,6 0-4-15,6 5-2 16,2-1 3-16,7 3-4 16,1-1 1-16,2-2 0 15,3 0 7-15,1 1-3 16,3-1-7-16,6 2 4 16,0 1-4-16,5 0 0 15,3 0 3-15,2-2 1 16,5-3 1-16,1-1-1 15,-2-1 1-15,-1-1-2 0,2 0-2 16,-3-4 4 0,3 0 1-16,-3-3-2 0,-1-3-1 15,5 0 0-15,-2 0-3 16,8 0 5-16,4 1 1 16,1-3-6-16,1-2 4 15,-4-3-2-15,-1-3-1 16,-2-2-1-16,1-1 2 15,3-4-1-15,-2-2 1 16,3-1 4-16,2 0-3 16,0 0 0-16,7-11 4 15,1-3-7-15,2-2 1 16,0 1 0-16,-7-4-1 16,-2 0 0-16,-5-2 0 15,0-3-1-15,-2-1 1 0,1-5 1 16,-3-2-1-16,-3-2 0 15,1-6 4-15,3-4-3 16,3-6 0-16,-3 1 0 16,-3-2-1-16,-7 1 0 15,-7 1 1-15,-7-2-1 16,-3-6 0-16,-4-6 1 16,-6-4 3-16,-4-3-4 15,-2-4 0-15,-6-5-1 16,-3-4 0-16,0-7 1 15,-4-3-3-15,-2-2 0 16,-8-1-2-16,-6 5 1 0,-8-1 2 16,-5-2 1-1,-9-2-1-15,-3-4-4 0,0 1-1 16,-3 3 0-16,-13 2 1 16,-6 2 0-16,-4 3-1 15,-7 2 2-15,-7 6 4 16,-5 2-1-16,-7 3 1 15,-6 2-3-15,-7 0 2 16,-3 4 0-16,-10-4-2 16,-3 2 0-16,-3 0 2 15,-4 1-2-15,-8 2 4 16,-1 2 0-16,-3 3 1 16,-1 2-2-16,1 5 1 0,1 1-3 15,-1 3 3 1,-6 0-1-16,0 3 1 0,-2-2-3 15,0 2 3-15,-1 4-3 16,0 2-2-16,-1 3-3 16,1 3 5-16,3 4 0 15,4 1-6-15,5 2 6 16,2 5 2-16,-1 0-2 16,1 1 3-16,-2 5 0 15,0 1 2-15,-3 3-1 16,-7 3-1-16,-2 2 0 15,-3 3 0-15,4-3 0 0,1 4-1 16,6 0 1-16,2 3 0 16,0 2 0-16,3 2 0 15,3 0 0-15,7 0 0 16,2 6-2-16,4 5 2 16,2 3 3-16,1 0-3 15,-3 7 2-15,0 0-2 16,2 4 0-16,1 2 0 15,2 0 0-15,1 2 0 16,2 1-1-16,5 0 1 16,2-1 0-16,4 0-1 15,2 0 1-15,3 2-1 16,3-1-2-16,3-1-1 16,0 1-18-16,-2-7-37 15,-3-1-46-15,-8-4-58 16,-9-12-97-16</inkml:trace>
  <inkml:trace contextRef="#ctx0" brushRef="#br0" timeOffset="13198.34">8999 8954 6 0,'0'0'0'0,"0"0"-6"0</inkml:trace>
  <inkml:trace contextRef="#ctx0" brushRef="#br0" timeOffset="15215.43">8999 8954 9 0,'-9'33'32'0,"9"-33"2"15,0 0 10-15,0 0 3 16,0 0-3-16,0 0-4 16,0 0-5-16,0 0 6 15,0-1 2-15,0-6-2 16,0-4-8-16,0-10-13 15,0-5 2-15,0-5-12 16,0-6-5-16,0-1 2 0,0-2 2 16,0 0 4-16,0-2-2 15,0-2 7-15,0-4-7 16,0 0 8-16,0-5-8 16,0-8-1-16,0-3 1 15,0-4-4-15,0-3 0 16,9-1 1-16,4-4-5 15,4-1 5-15,7-2 1 16,2 3-5-16,4 1 0 16,3 1-2-16,0 2-1 15,1 2 3-15,1-1-2 16,1-6-1-16,2-2 8 16,4-13-5-16,6-5 0 15,7-2-1-15,6-3-2 16,5 3 2-16,10 3 2 0,-1 6-4 15,0 5 1-15,-3 2 4 16,-3 5-3-16,-2 1 1 16,4-4 0-16,3-6-1 15,5-9 2-15,10-4 2 16,8-4-5-16,11 2 1 16,5 3 0-16,3 3-3 15,2 3 0-15,-4 3 0 16,-1 4 0-16,-5 3 3 15,-3 5-3-15,-3-1 1 0,-2-3 0 16,7-3 2-16,2-1 0 16,6 1-3-16,4 5 0 15,2 1 0-15,-2 2-1 16,1 4 1-16,-1 2 0 16,-4 2-1-16,0 1 2 15,-3 3-1-15,0 6 1 16,4 0-1-16,2 2 0 15,0 7 0-15,0-2 0 16,-2 0-1-16,4 1 1 16,2-1 0-16,0 2 0 15,-1 3 0-15,-3 8 0 16,1 3 0-16,-3 7 1 16,0-3-1-16,-2 3 0 15,-2-2-2-15,-1 2 2 0,-1 0 0 16,2 1 0-16,1 3 2 15,-2 3-2-15,-4 3 2 16,5 1 1-16,1 4 5 16,1 3-4-16,-2-1 2 15,-3 5-6-15,-4 0 1 16,-4 3-1-16,-3 0 0 16,-1 2 0-16,3 1 1 15,-2 1-1-15,1 0 0 16,1 0 0-16,1 0 1 15,-1 1 1-15,0 7-2 16,-6 0-2-16,-3 2 2 0,-4 1 0 16,-5 0-2-1,-2 5 2-15,-2-1 0 0,-3 4 0 16,0 2 0-16,-1-2 0 16,1 4 0-16,-3-1 0 15,2 1 0-15,-3 0 0 16,4 1 1-16,-4-1-1 15,-2 0 0-15,-2 1-2 16,-10 2 1-16,-2-1 1 16,0 3-2-16,-3 1-1 15,1 2 3-15,-6 1 0 16,1-1 0-16,-5 0-2 16,-1-1 2-16,3 0 1 15,-2 1-1-15,2-1 0 16,0-1 1-16,2 1-1 0,1-3 0 15,1-1 0-15,-4-1 1 16,-2 1-1-16,-5-2 0 16,-4-3-1-16,-3 0 1 15,1 0 1-15,-1-1-1 16,0 2 0-16,1-3 2 16,1 1-2-16,-2-2 0 15,-3 0 0-15,-1-2-2 16,-6-2 2-16,-5-1 0 15,-1-4 0-15,-4 1-1 0,1-3 1 16,0 1 0 0,-3 2 1-16,0-3 1 0,-1-1-2 15,-2-2 0-15,0-1 0 16,-3-2 0-16,0-1 1 16,-1 3 0-16,0-3-1 15,-1 0 2-15,-1 0-2 16,0 0 1-16,0 1-1 15,0-1 1-15,0 0-1 16,0 0 0-16,0 0 2 16,0 0-2-16,0 0 0 15,0 0 0-15,0 0 0 16,0 0 0-16,0 0 0 0,0 0-2 16,0 0 2-1,0 0 0-15,0 0 0 0,0 0 0 16,0 0 0-16,0 0-1 15,0 0 0-15,0 0 0 16,0 0-1-16,0 0-1 16,0 0 0-16,0 0 0 15,0 0 0-15,0 0 0 16,0 0 1-16,0 2-1 16,0-2 2-16,0 0 0 15,0 0-1-15,0 0 2 16,0 0-2-16,0 0 2 15,0 0 0-15,0 0 2 16,0 0-1-16,0 0-1 0,0 0 0 16,0 0 0-16,0 0-1 15,0 0-1-15,0 0 1 16,0 0 0-16,0 0 1 16,0 0-1-16,0 0 2 15,0 0 0-15,0 0 0 16,0 0 1-16,0 0-2 15,0 0 2-15,0 0-2 16,0 0 1-16,0 0 0 16,0 0-1-16,0 0 0 15,0 0 0-15,0 0-1 16,0 0-2-16,0 0-11 16,0 0-24-16,0 0-36 0,0 0-40 15,0 0-12 1,-14 0-38-16</inkml:trace>
  <inkml:trace contextRef="#ctx0" brushRef="#br0" timeOffset="16084.13">19651 4128 131 0,'0'0'68'0,"0"0"-68"16,0 0-27-16,0 0 15 15,0 0 12-15,0 0 4 16,-1 0 7-16,1 0-2 15,0 0 21-15,0 2 6 16,0-2-11-16,0 2-12 0,0-2-5 16,0 0 2-16,0 0 2 15,0 0 6-15,0 0 6 16,0 2 0-16,0 1-2 16,3 4 2-16,6 5 1 15,6 3-7-15,4 5-13 16,4 4-1-16,7 5 7 15,4 5 9-15,6 7-8 16,-1 1-2-16,0 2 0 16,-5-1-6-16,-3-5-4 15,-5-1 0-15,-7-9 3 16,-9-9-2-16,-6-5 0 16,-4-6 13-16,0 0 6 0,-8 1 15 15,-16 0 19-15,-13 2-7 16,-14 1-14-16,-8-2-15 15,-6-1-6-15,0-3 4 16,0 0-1-16,1-3 3 16,3 0-11-16,8-1-3 15,12 0 1-15,14 0-4 16,11-2-1-16,7 0-2 16,4 0-6-16,-1 0-19 15,-4 1-21-15,-6-1-36 16,-7 0-46-16,-1 0-56 15,0 0-88-15</inkml:trace>
  <inkml:trace contextRef="#ctx0" brushRef="#br0" timeOffset="18141.22">21551 3516 85 0,'0'0'19'0,"0"0"-19"0,0 0-20 15,0 0 16-15,0 0 4 16,0 0 1-16,0 0 0 15,-9 1 2-15,9-1 19 16,0 0 15-16,0 0-2 16,0 0-11-16,0 0-1 15,0 0 8-15,0 0 1 16,0 0-10-16,0 0 3 16,0-4-8-16,10-7-1 15,4-6-8-15,6-5 3 16,9-3-3-16,5-4 3 0,8 2 4 15,7 2-5-15,2 2-6 16,-6 3 7-16,-5 4-9 16,-12 9 2-16,-7 4-3 15,-10 3-1-15,-1 0-1 16,-3 1-3-16,-1 13 4 16,1 4 0-16,-4 6 5 15,-3 4 8-15,0 9-2 16,0 5-7-16,-10 7 12 15,-3 4 7-15,-6 2-8 16,-4 4-9-16,2 2 3 16,-1 0-5-16,1-5-1 15,6-10-1-15,6-9-2 16,8-13-2-16,1-6 2 16,3-7 0-16,15-5-7 0,2-6 5 15,12 0 2-15,8-7 9 16,18-26 0-16,16-17-1 15,9-10 0-15,3 2-5 16,-9 9 0-16,-13 14-3 16,-15 19 3-16,-16 6-1 15,-8 8-2-15,-4 2-4 16,-3 0 0-16,3 14-1 16,4 4 5-16,2-1-1 15,7 3 2-15,5-6-1 0,3-5 2 16,6-5 1-16,1-4-1 15,0-7 2-15,-2-18-3 16,-7-6-1-16,-15-6-1 16,-18-4-10-16,-7 0 7 15,-28-6 2-15,-22 4 0 16,-13 10 4-16,-6 8 5 16,3 15 6-16,8 7-7 15,11 3 0-15,12 0-6 16,16 2-3-16,9 1 1 15,10-3-3-15,0 0-18 16,5 0-25-16,19 0 34 16,15 0 14-16,12 0 2 15,7 0 4-15,-1 0 9 16,-7 0-10-16,-14 10-5 0,-12 6 0 16,-8 9-4-16,-1 5 4 15,2 5 13-15,5 5-4 16,5-1-4-16,7-1-3 15,8-7-1-15,6-7-1 16,1-9 4-16,5-7-1 16,-4-8 0-16,-2 0 0 15,-8-17 0-15,-11-8 3 16,-16-7-2-16,-13-6 8 16,-23-5 13-16,-30 3-3 15,-17 7-8-15,-11 11 2 16,-4 14 2-16,4 8-15 0,9 6-3 15,5 16-17-15,11 3-27 16,17-5-23-16,17 1-27 16,22-7-49-16,2-9-118 15</inkml:trace>
  <inkml:trace contextRef="#ctx0" brushRef="#br0" timeOffset="19881.72">15710 4950 4 0,'0'0'239'15,"0"0"-239"-15,0 0-23 16,0 0 16-16,0 0 7 16,0 0 7-16,0 0 5 15,0 0-2-15,0 3-1 16,0 7 1-16,0 5 2 0,-2 10 32 16,-2 8-6-16,-4 9-11 15,-4 15 8-15,-1 9 0 16,-5 7 12-16,1 4-10 15,-2-5-4-15,3-6 4 16,-1-8-14-16,5-10 3 16,4-7-6-16,2-6-6 15,3-8-13-15,-2-8-1 16,2-4 0-16,3-7 0 16,0-3-6-16,0-3-14 15,-2-2-10-15,2 0-4 16,0 0-6-16,0-11-29 0,-3-26-22 15,-4-20-115 1</inkml:trace>
  <inkml:trace contextRef="#ctx0" brushRef="#br0" timeOffset="20782.31">15273 4942 186 0,'0'0'52'0,"0"0"-52"16,0 0-26-16,0 0 12 15,0 0 11-15,0 0 3 16,0 0 5-16,0 0 0 16,0 0 14-16,1 0 14 15,1 0-4-15,-1 0-3 0,2 0-11 16,6-12 3-16,12-14-1 15,12-5 3-15,11-8 8 16,10 0-10-16,15 5-6 16,2 5 6-16,1 6-14 15,-6 9 1-15,-16 8-5 16,-12 6 0-16,-16 1-6 16,-10 20-2-16,-9 7 5 15,-3 10 3-15,0 3 9 16,-12 4-5-16,0-5 1 15,3-9-3-15,8-2-2 16,1-6-2-16,5 0 0 16,17-2-3-16,10 1 5 15,11 0-2-15,7-1 2 16,5 3-6-16,-4-1 2 0,-9 2 0 16,-10 2-1-16,-8 2 4 15,-13 4-3-15,-10 1 4 16,-1 4 6-16,-26 3 16 15,-16 1 14-15,-15 1-1 16,-4-5-7-16,-2-6-3 16,0-3-5-16,7-10-9 15,2-3-5-15,2-7-6 16,1-8-4-16,3-1-17 16,5 0-15-16,4-13-38 15,8-5-2-15,7-2-44 16,9-3-16-16</inkml:trace>
  <inkml:trace contextRef="#ctx0" brushRef="#br0" timeOffset="22248.95">16823 5234 88 0,'0'0'0'16,"0"0"-21"-16,0 0 21 15,0 0 28-15,0 0 7 0,0 0-14 16,-32-46 6-16,20 38 11 16,-4 1 0-16,-2 0-4 15,-4-2-7-15,-4 4-15 16,0 1-3-16,-3 2 4 15,0 2 4-15,-1 0 6 16,0 0-17-16,3 6 1 16,3 3 1-16,5 6 3 15,3 4-4-15,3 9-5 16,4 5 1-16,2 3-1 16,4 4 2-16,3-3-3 15,0-3-1-15,4-5 0 16,11-2 0-16,6-4 0 15,6-7 0-15,3-4 1 0,6-8 0 16,4-4-1-16,6-3 0 16,4-17 6-16,2-12-6 15,0-4 2-15,-4-3 0 16,-8-3-2-16,-12 7 2 16,-10 12 10-16,-9 6-3 15,-3 11 3-15,-5 6 16 16,-1 0-1-16,0 0-13 15,0 0-14-15,2 15-16 16,5 7 12-16,7 7 4 16,4-3 4-16,5-3-4 15,7-4-4-15,3-8 4 16,9-7 0-16,6-4-1 0,4-8 1 16,6-24 5-16,-3-9 1 15,-6-7-5-15,-16-2 4 16,-14 0-2-16,-19 5 8 15,0 6 2-15,-20 8 22 16,-10 10 8-16,-1 10-5 16,-1 11-6-16,4 0-12 15,1 8-19-15,6 20-1 16,3 13-7-16,5 14 3 16,10 13 0-16,3 12-2 15,5 10-3-15,18 9-1 16,3 7 8-16,2 0-1 0,-7 0 2 15,-8-6-2-15,-11-10-2 16,-2-12 5-16,-16-12 0 16,-13-12 6-16,-5-13 10 15,-3-9 5-15,1-12-5 16,0-9-7-16,4-11-4 16,4-9-5-16,-2-24-18 15,7-16-27-15,6-8-34 16,8-10-17-16,9 0 10 15,10-1-42-15,22 5-62 16</inkml:trace>
  <inkml:trace contextRef="#ctx0" brushRef="#br0" timeOffset="22541.69">17431 5636 50 0,'0'0'231'0,"0"0"-188"0,0 0-20 15,0 0 8-15,0 0 28 16,0 0-22-16,33-8-17 15,-33 8-20-15,0 0-9 16,0 0-49-16,0 0-25 16,0 0-37-16</inkml:trace>
  <inkml:trace contextRef="#ctx0" brushRef="#br0" timeOffset="23975.97">23933 3163 9 0,'0'0'13'0,"0"0"1"16,0 0-2-16,0 0-4 15,0 0-4-15,0 0-4 0,0 0 0 16,-1 6-3-16,-2-5 0 16,1 2-10-16,1 0-16 15</inkml:trace>
  <inkml:trace contextRef="#ctx0" brushRef="#br0" timeOffset="24574.64">23680 3298 7 0,'0'0'47'0,"0"0"9"16,0 0-3-16,0 0-13 15,0 0-2-15,0 0-9 16,7 0-4-16,2 16 8 15,9 8 18-15,6 9-9 16,6 9-13-16,5 6-10 16,6 4 4-16,2 3-2 15,0-2-16-15,1 0 5 16,0-2 3-16,-5-10-7 16,-3-5 0-16,-5-10-6 0,-7-9 3 15,-6-5-3-15,-8-6-1 16,-3-6 0-16,-4 0-11 15,-2 0 11-15,-1-21 1 16,0-25 10-16,0-16-10 16,0-10-6-16,-6-2 6 15,-6 15-3-15,-1 15 6 16,1 18 29-16,1 13 20 16,1 8-16-16,4 5-8 15,-5 5-13-15,-9 31-15 0,-15 24-8 16,-11 23 8-1,-5 9 1-15,1-2 2 0,6-9-1 16,7-18-2-16,10-13-10 16,5-13-17-16,9-15-6 15,6-11-21-15,7-11-37 16,0-4-34-16,3-28-13 16</inkml:trace>
  <inkml:trace contextRef="#ctx0" brushRef="#br0" timeOffset="25190.68">25064 3045 295 0,'0'0'125'0,"0"0"-125"15,-122-37-22-15,81 33 22 16,4 4 5-16,6 0 8 16,7 0-2-16,3 16-11 15,5 12 0-15,7 8 0 16,9 9 2-16,0 6-2 16,18-2-2-16,16 6-4 15,12-4 2-15,10 2 4 16,5-2 0-16,1-6 0 15,-8-4 4-15,-14-3-2 16,-14-5 1-16,-17-3 20 16,-9 3 4-16,-3-2-5 15,-24 0 2-15,-9 0 9 0,-9-4-9 16,-5-12-9-16,-1-5-2 16,9-10 14-16,11 0 18 15,8-14-6-15,13-16-10 16,7-10-20-16,3-13-9 15,10-5-25-15,23-6 9 16,12-3 16-16,10-1-4 16,9 2 4-16,0 3-27 15,-3 6-23-15,-10 9-4 16,-12 10-5-16,-15 7 0 16,-9 4-13-16,-8 4-26 15,-4 1-78-15</inkml:trace>
  <inkml:trace contextRef="#ctx0" brushRef="#br0" timeOffset="26996.85">15396 6143 198 0,'0'0'0'0,"0"0"-1"15,0 0-53-15,0 0 54 16,0 0 16-16,0 0-3 16,0 0-9-16,-29-21-2 0,29 21-2 15,0-3 6-15,0 2 3 16,0 0-3 0,7-5 2-16,14-2 9 0,9-6-2 15,13-3 7-15,17-5 4 16,10-1-4-16,13-3-1 15,8-1-5-15,11 0 1 16,11-3 7-16,7 4-1 16,5 1-11-16,-1 1 6 15,-6 3-3-15,-4 1-4 16,-5 1-2-16,-4 4 7 16,-5 1 1-16,-11 1 0 15,-10 3 7-15,-7-1-3 0,-8-1-3 16,-7 3 3-1,-9-1-5-15,-13 4 3 0,-12 2-8 16,-10 1-3-16,-7 3-6 16,-5 0 2-16,-1 0 2 15,0 0 3-15,2 0-9 16,-2-2-3-16,0 2-9 16,1 0-16-16,-1 0-17 15,0 0-10-15,0 0-27 16,0 0-26-16,-16 0-10 15,-15 6-53-15</inkml:trace>
  <inkml:trace contextRef="#ctx0" brushRef="#br0" timeOffset="27313.01">16003 6272 289 0,'0'0'0'0,"120"-30"-15"16,-39 5-52-16,16-7-10 0,11-8 51 15,9-7-22-15</inkml:trace>
  <inkml:trace contextRef="#ctx0" brushRef="#br0" timeOffset="28778.63">21330 2845 218 0,'0'0'89'16,"0"0"-89"-16,0 0-19 0,0 0 19 15,0 0 4-15,0 0-3 16,0 0 1-16,-7-5 11 16,7 5 10-16,0 0 6 15,0 0-2-15,0 0-6 16,0 0-1-16,0 0-6 15,0 2-2-15,0 16-1 16,-2 13 33-16,1 11 10 16,-1 8-10-16,-1 9-26 15,1 9 8-15,-1 10 2 16,-1 9-1-16,-1 3-15 16,2 1 0-16,3 1 5 0,0 2-2 15,0-1 19 1,0-1-9-16,0-9 2 0,0-9-4 15,0-7-13-15,0-6-1 16,0-6 1-16,2-6-3 16,1-6-5-16,-2-7 7 15,1-5-3-15,-1-4-2 16,1-4-4-16,-1-4 1 16,1-5-1-16,-1-2 0 15,-1-4 0-15,2-2-3 16,-2-3-3-16,0-2-7 15,2 1-13-15,-2-2-3 16,1 0-11-16,-1 0-20 0,2-16-42 16,1-25-39-1,7-22-45-15,5-22-25 0</inkml:trace>
  <inkml:trace contextRef="#ctx0" brushRef="#br0" timeOffset="30519.24">21355 2663 312 0,'0'0'40'15,"0"0"-40"-15,0 0-9 16,0 0 8-16,0 0-2 16,0 0 1-16,-19-25 2 15,19 25 5-15,0 0 10 16,0 0 5-16,0-3-9 15,4 0-3-15,13-5 2 16,8-2-1-16,8-1 2 16,12-3 0-16,10-4 8 0,7 2-9 15,10-1 2-15,16 0 5 16,14 2 0-16,15-2-9 16,16-1 3-16,15-1-4 15,9-1-3-15,11 2 1 16,1 0-5-16,8 1 0 15,4-2 1-15,2 4 2 16,2-3-2-16,-3 2-1 16,-1 1 0-16,3 1-1 15,6-2 2-15,3 1 0 16,2-3-1-16,1 2-2 16,-14 0 2-16,-8 3-3 15,-18-1 3-15,-18 6 0 0,-19-1 1 16,-19 3 2-1,-17 0-2-15,-16 2-1 0,-21-1 1 16,-12 2 0-16,-7-1 3 16,-6 2 4-16,-4 0 1 15,-4 2-4-15,-6-2 1 16,-1 2-3-16,-4 0 1 16,-1 0-1-16,-1 0 2 15,0 0 0-15,0 0-5 16,0 0 0-16,8 0 0 15,2 4 1-15,7 13 4 16,7 3 4-16,5 7 5 0,4 9-5 16,5 7-6-1,0 10-3-15,1 10 7 0,-3 10-5 16,-2 16 3-16,-2 11-2 16,-7 8-2-16,-4 5-1 15,-8-2 0-15,-4-2 0 16,-3-6 0-16,-2-11 0 15,-1-6 4-15,1-10 4 16,-3 1 8-16,1-1-2 16,-2 2-7-16,0-1-4 15,0 0 0-15,0-4-2 16,0-2-1-16,0-4-4 16,-2-2 4-16,-6-5-7 15,-2-10-4-15,3-8 11 16,-2-13 0-16,0-6 0 0,-2-9-6 15,-1-1 5-15,-4-3 1 16,-5-1 6-16,-10 0-4 16,-14-4-2-16,-12-2-1 15,-13-3-9-15,-13 0 6 16,-14 0 3-16,-18-8-5 16,-16-4 1-16,-17 0 4 15,-15 1-1-15,-10 1 1 16,-18 6 0-16,-9 2 1 15,-12 2 2-15,2 0 0 16,8 2-2-16,10 10 4 16,17 1 3-16,10 4-3 15,7 2-3-15,7-2 0 0,11 3-1 16,6 1 4-16,7 2-4 16,12 2 0-16,7-3 3 15,18-1 0-15,15-5 0 16,18 0 2-16,14-6-5 15,10-1 0-15,11-3 0 16,4-4 2-16,6 2-1 16,3 0-1-16,5-1 0 15,1-3-1-15,-1 0-2 16,4 0-1-16,-1 0 0 16,1 0 0-16,0 0 4 0,0 1 0 15,0-1 4 1,-2 0-1-16,2 0 1 15,-1 0-2-15,-1 2-2 0,-2 0-1 16,-5 0-2-16,2 1 2 16,-2 0 0-16,3 0 1 15,1-2 0-15,-1 1 0 16,6-2-1-16,-1 0 0 16,-1 1 0-16,2-1-1 15,-1 0 1-15,-1 1 1 16,1 1-1-16,1 0 0 15,-2-2 1-15,2 0-2 16,0 0-2-16,0 0 1 16,0 1-2-16,0-1 0 15,0 0 1-15,0 0 2 0,0 0 0 16,0 0 2 0,0 0 0-16,0 0-1 0,0 0 1 15,0 0 0-15,0 0 0 16,0 0 0-16,0 0 0 15,0 0-1-15,0 0-2 16,0 0-4-16,0 0-5 16,0 0-3-16,0 0-5 15,0 0-1-15,0 0-1 16,0 0-5-16,0 0-17 16,0 0-7-16,0 0-21 15,3-21-23-15,14-15-122 0</inkml:trace>
  <inkml:trace contextRef="#ctx0" brushRef="#br0" timeOffset="31696.85">27772 2701 332 0,'0'0'0'16,"0"0"-18"-16,0 0 17 0,0 0 1 15,0 0 4-15,-82-74 6 16,70 66 13-16,-3 2 3 16,5 3 8-16,-3 1-5 15,-1 2-6-15,-1 0-6 16,-3 0-5-16,-3 11-9 15,0 8-1-15,-6 12 8 16,-4 7-4-16,-3 15 6 16,-3 10 12-16,1 8-3 15,4 6-4-15,7 1-7 0,8-4-10 16,10-3 1 0,5-8-1-16,2-6 2 0,2-10-1 15,15-7 1-15,8-11-1 16,3-8 0-16,3-8 4 15,7-11-1-15,2-2 0 16,8-9 7-16,2-19 14 16,3-10 6-16,2-9 2 15,-1-9 6-15,-8-3-11 16,-6 1-15-16,-10 1 1 16,-13 3 10-16,-10 4-3 15,-5 4-6-15,-2 8-9 16,-2 6 0-16,-16 5-6 15,-6 4-13-15,-4 0-12 16,-3 7-1-16,-2 3-39 0,-3 6-11 16,0 7-30-16,0 0-34 15,5 0-21-15,10 3-92 16</inkml:trace>
  <inkml:trace contextRef="#ctx0" brushRef="#br0" timeOffset="32296.5">28290 2760 241 0,'0'0'101'16,"0"0"-101"-16,0 0-6 16,0 0 3-16,0 0 0 15,-94 31 1-15,68-3 2 16,-1 7 9-16,2 15 11 16,1 10 2-16,8 11-12 15,4 2-9-15,12-4-1 16,0-4 4-16,15-6-2 15,12-10 0-15,7-7 1 16,6-10 4-16,6-10 6 16,4-8 1-16,2-14-3 0,2 0 3 15,1-22 19-15,3-17-4 16,-3-10-5-16,-3-10-10 16,-11-8 9-16,-13-6-4 15,-14-2-4-15,-12 1-4 16,-2 14 5-16,-11 12 7 15,-11 11 28-15,-6 10-25 16,-2 6-26-16,-5 7-13 16,-2 7-18-16,-4 7-34 15,-2 0-11-15,0 7-15 16,2 11 18-16,8-2-27 16,13-1-47-16</inkml:trace>
  <inkml:trace contextRef="#ctx0" brushRef="#br0" timeOffset="32595.7">29237 2716 89 0,'0'0'150'16,"0"0"-150"-16,0 0-1 16,0 0-11-16,0 0 9 15,0 0 3-15,0 61 14 16,0-30 20-16,0 13 4 15,0 8-7-15,0 10 3 16,0 4-13-16,0 0-2 16,-1-1-7-16,-1-4-1 15,2-4 0-15,0-8-5 16,0-6-2-16,0-7-1 0,0-7-2 16,0-10 0-1,0-8 1-15,0-3-2 0,0-7-9 16,0-1-8-16,0 0-13 15,0-9-15-15,0-16-24 16,0-11-162-16</inkml:trace>
  <inkml:trace contextRef="#ctx0" brushRef="#br0" timeOffset="33216.56">29192 2802 285 0,'0'0'36'16,"0"0"-31"-16,0 0 1 16,0 0 1-16,0 0-7 15,66-75 4-15,-21 57 10 0,13 3 3 16,9 3-2 0,0 7-1-16,-1 5-9 0,-8 0-3 15,-15 2 1-15,-14 15-6 16,-19 6 1-16,-10 10-6 15,-12 7 8-15,-25 12 10 16,-9 3 20-16,-1 0-16 16,8-2-8-16,14-7-4 15,14-5-2-15,11-4-1 16,3 1 0-16,22-5 1 16,8 3 0-16,4-1 0 15,-2-2-4-15,-3-1 1 16,-11-6 2-16,-9-5 1 15,-11-5 0-15,-1-4 14 16,-11 4 9-16,-15 1 33 0,-13 1-4 16,-12 2-17-1,-10-3-11-15,-5-5-14 0,0 0-5 16,6-7-2-16,6-3-3 16,2-2-2-16,0 0-26 15,2-2-26-15,3-8-49 16,2 3-14-16,3-3-45 15</inkml:trace>
  <inkml:trace contextRef="#ctx0" brushRef="#br0" timeOffset="33790.33">26565 4373 87 0,'0'0'43'15,"0"0"-43"-15,0 0-1 16,0 0 1-16,0 0 15 16,103-2 11-16,-66-1 16 15,9 1 6-15,14 0-1 16,15-1 1-16,16-1-20 16,17-2 5-16,14-3-7 0,18 1 1 15,15-1 4-15,9 0 1 16,8 0-11-16,5-2-1 15,1 0-13-15,1-1 3 16,-3-2-8-16,-15 1 6 16,-12 1-7-16,-20 1 7 15,-22 4-6-15,-26 2-2 16,-23 4 2-16,-21-2-1 16,-15 3-1-16,-12 0 0 15,-5-2-4-15,-5 0-6 16,0 2-4-16,0 0-24 15,-18 0-29-15,-14 0 10 16,-21 0-61-16,-18 4-34 0</inkml:trace>
  <inkml:trace contextRef="#ctx0" brushRef="#br0" timeOffset="34388.08">27468 4572 294 0,'0'0'38'15,"0"0"-38"-15,89 0-30 16,-20-8 30-16,19-2 12 16,15-1 1-16,15 2 7 15,10 0 14-15,9 1 9 16,4 5-2-16,-3 0-10 16,-9 1 5-16,-16-1-17 15,-16 1-9-15,-21 2-3 16,-19 0 2-16,-20 0 6 15,-15 0-10-15,-11 0-1 16,-8 0-4-16,-3 0-1 16,0 0-2-16,0 0-1 0,0 0-9 15,0 0-12-15,0 0-14 16,0 0-10-16,0 0-17 16,0 0-20-16,0 0-19 15,6 0-76-15</inkml:trace>
  <inkml:trace contextRef="#ctx0" brushRef="#br0" timeOffset="36432.64">18121 10018 62 0,'0'0'11'15,"0"0"-11"-15,0 0-53 0,0 0 49 16,0 0 4-16,0 0 19 16,0 0 21-16,-8-17 11 15,8 17-1-15,0-1-10 16,0 1-14-16,0 0-5 16,0 0 3-16,0 0 0 15,2-1-3-15,4 1-3 16,5 0-2-16,5 0 12 15,3 0-7-15,-1 0-9 16,3 4-4-16,3 5-2 16,-2 3 6-16,2 0 11 15,3 3 0-15,3 2-6 16,3 2 5-16,8 3-4 0,5 1 7 16,10-1-11-16,8 2 6 15,8-1 2-15,9 1-1 16,6-3-1-16,7 1-4 15,6-5 1-15,2-1-1 16,6 0 7-16,4-7 4 16,-4-1-17-16,-1-2-2 15,-4-4-3-15,-6-2 3 16,-3 0 2-16,-5 0 1 16,-4 0-6-16,-7-8 7 15,-3 2-2-15,-8-4 0 16,-9-1-2-16,-7-1-1 0,-8-2-2 15,-10 3 0 1,-11 1 0-16,-10 0-2 0,-6 3 3 16,-3 0-2-16,-3 0-4 15,0-3-11-15,0-2-39 16,-9 0-43-16,-5-4-30 16,-2 1-6-16,0 1-5 15,1 0-3-15,4-2-66 16</inkml:trace>
  <inkml:trace contextRef="#ctx0" brushRef="#br0" timeOffset="36720.39">20399 10007 91 0,'0'0'41'0,"0"0"-38"0,0 0-2 16,0 0 0-16,0 0 25 15,0 0 11-15,40 50-4 16,-28-12 7-16,0 4 6 15,-5 6-25-15,-5 7 7 16,-2 2-13-16,-5 3-3 16,-12-4 0-16,-7-7 2 15,-3-10 11-15,-4-9 9 16,-4-6 5-16,-1-3-17 16,-2-1-3-16,-4-2-14 15,3-3-4-15,2-3-2 16,4-4-24-16,8-2-40 15,9-6-50-15,12 0-52 0</inkml:trace>
  <inkml:trace contextRef="#ctx0" brushRef="#br0" timeOffset="37607.19">21997 9967 76 0,'0'0'94'0,"0"0"-76"15,0 0-18-15,0 0 0 16,0 0 15-16,0 0 0 0,0 0-5 15,-2 20 0 1,2-1 26-16,0 12 24 0,2 10-29 16,-2 10 12-16,1 9 8 15,-1 9-15-15,0 10-10 16,0 8 18-16,0 1-7 16,0 1 3-16,0-3-11 15,0-6-10-15,0-5 7 16,0-10-24-16,0-7 5 15,0-9-2-15,0-13-3 16,0-6-2-16,0-10 0 16,2-8-1-16,1-5-9 15,1-4-14-15,-3-2-15 16,3-1-29-16,2-9-21 16,6-32-14-16,5-23-129 0</inkml:trace>
  <inkml:trace contextRef="#ctx0" brushRef="#br0" timeOffset="38482.51">22034 9671 415 0,'0'0'0'15,"0"0"-19"-15,0 0-64 16,115-3 83-16,-48-11 13 15,12 0 10-15,17-2-3 16,14-1-8-16,20 3 3 16,16-3 5-16,24 4-4 15,18-1 6-15,15 1 2 16,13-1-13-16,4 1-5 16,2 0-3-16,6-2-2 15,-1-2-1-15,-5-5 2 0,-2-2-2 16,-13-4 0-16,-14 1 0 15,-14 0 0-15,-18 1 0 16,-21 3 2-16,-19 3 0 16,-27 3-1-16,-23 4 2 15,-22 4 1-15,-19 5 4 16,-18-2 7-16,-9 6 1 16,-3-3 21-16,0 2 12 15,0 0-12-15,0 1-8 16,0-1-12-16,0 1-15 15,0 0-2-15,0 0-8 16,0 6 0-16,-1 20 3 0,-5 19 5 16,-2 22 6-16,-3 19-4 15,0 14 5-15,2 9 0 16,-1 5-2-16,7-4-4 16,3-4 1-16,0-6-1 15,11-5-1-15,8-3 3 16,-2-6-2-16,0-3 3 15,-4-8 4-15,-4-3 3 16,-4-3-6-16,-5-2 2 16,0-5-6-16,-2-7 1 15,-13-10-2-15,-7-7 1 16,-11-7 2-16,-9-3 4 16,-15-6 16-16,-12-1-14 0,-12-6-5 15,-18-4 1 1,-16-3-5-16,-14-2 0 0,-18-4-6 15,-17-1-6-15,-19-1-3 16,-22 0-10-16,-18 0 6 16,-11 0-8-16,-7 0 12 15,2 3 10-15,8 2 5 16,4-2 1-16,14 1 1 16,15-4-2-16,16 0 1 15,22 0 0-15,18 0 0 16,23 0-1-16,22 0 0 15,24 0 1-15,27 0-2 0,22 0 1 16,15 0-3-16,9 0-26 16,0 0-58-16,0 0-10 15,6 0 10-15,7-2 11 16,10-11-23-16,5-5-104 16</inkml:trace>
  <inkml:trace contextRef="#ctx0" brushRef="#br0" timeOffset="39372.24">22946 10407 211 0,'0'0'43'0,"0"0"-43"15,0 0-5-15,0 0 5 16,0 0 9-16,0 0 3 16,-14-11 3-16,2 40-4 15,-6 15 19-15,-6 18 26 16,2 7-22-16,1 5-16 0,12-4-7 15,9-8-9-15,0-10-1 16,24-9-1-16,6-12 11 16,4-5 4-16,7-9-8 15,5-8-3-15,6-9 7 16,10 0 0-16,6-16 1 16,-3-18 0-16,-5-7-7 15,-15-10-1-15,-14-4 2 16,-13-6 0-16,-16 3 8 15,-2 2 8-15,-21 1-1 0,-12 7 6 16,-9 8 4-16,-4 6-8 16,-3 8-23-16,1 11-2 15,8 9-31-15,8 4-19 16,9 2-15-16,9 0-29 16,5 0-19-16,8 4-30 15</inkml:trace>
  <inkml:trace contextRef="#ctx0" brushRef="#br0" timeOffset="39658.48">23808 10368 270 0,'0'0'0'16,"0"0"-9"-16,-5 108 8 15,5-63 1-15,0-5 4 16,0-8 15-16,13-6 12 16,3-2-6-16,6-10-4 15,4-3 0-15,7-8-1 16,5-3 12-16,-1-3 1 16,-2-16-11-16,-10-11 3 15,-11-5 4-15,-14-6-1 16,0-10 6-16,-30-1-17 15,-12 3-10-15,-4 7 15 16,-1 12 6-16,6 10-24 0,2 5-4 16,8 7-15-1,6 7-38-15,6 1-42 0,9 0-24 16,8 9-49-16</inkml:trace>
  <inkml:trace contextRef="#ctx0" brushRef="#br0" timeOffset="40228.61">24514 10072 324 0,'0'0'0'0,"0"0"-4"16,0 0-43-16,0 81 47 0,-6-45 22 15,-5 7 4-15,4-1 16 16,-1 3-10-16,2 4-11 16,0 0-4-16,-2-4-13 15,5-4 1-15,-2-6-5 16,2-8 0-16,1-8 0 16,1-7 0-16,-1-5-1 15,2-4 1-15,0-3-6 16,0 0 0-16,0 0 1 15,0 0 5-15,0-2 4 0,0-18-4 16,0-13-11 0,2-17 3-16,13-16 8 0,10-9 0 15,11-9 4-15,10-3-4 16,11 4-7-16,7 7 4 16,2 14 0-16,-4 18-1 15,-6 16 4-15,-16 13 0 16,-9 9 0-16,-8 6-1 15,-11 6-4-15,-11 21 5 16,-1 16 6-16,-27 12 8 16,-15 8 8-16,-5-2-13 15,7-8-9-15,11-10 4 16,19-9-3-16,10-1 5 16,10 0 0-16,23 4-1 15,12 1-5-15,4 0 0 0,0-3-10 16,-8-6-8-16,-12-4 13 15,-12-7 3-15,-17-3 1 16,0-2 1-16,-21-3 9 16,-14 3 46-16,-11-2-2 15,-6-1-5-15,-5-3-30 16,-5-1-11-16,-4-2-7 16,-7-2-8-16,-5-2-42 15,-8 0-39-15,-7 0-66 16,-4-2-160-16</inkml:trace>
  <inkml:trace contextRef="#ctx0" brushRef="#br0" timeOffset="41376.66">18131 12666 370 0,'0'0'38'16,"0"0"-38"-16,0 0-64 15,0 0 37-15,0 0 27 16,63 86 36-16,-27-48 5 15,7 1-5-15,8 4-6 16,11-1 10-16,12-5-16 0,14-2 13 16,16-5-16-16,9-5-9 15,13-4-7-15,6-5 4 16,4-8-2-16,9-4-6 16,-3-4 4-16,-1 0 3 15,-6-1-7-15,-16-15 4 16,-10-4-1-16,-21 0 1 15,-21-4 0-15,-19-6 2 16,-17-8 6-16,-10-13 11 16,-9-12-7-16,-3-8 4 15,-5 5-14-15,2 11-4 16,0 16-3-16,-1 14 1 16,0 12-1-16,-1 7-4 0,-3 4-1 15,-1 2-1 1,2 0 1-16,2 0-6 0,5 16-1 15,9 12 7-15,9 15 5 16,2 16 1-16,1 7-1 16,-4 5 0-16,-5-4-5 15,-11-6-3-15,-4-6-12 16,-6-7 6-16,-3-7-2 16,-19-7 16-16,-11-7 6 15,-9-4 1-15,-6-4-7 16,-4-2-1-16,-6-5-27 15,-4-5-39-15,-9-5-61 16,-8-2-93-16</inkml:trace>
  <inkml:trace contextRef="#ctx0" brushRef="#br0" timeOffset="42277.86">22871 12548 448 0,'0'0'13'16,"0"0"-14"-16,0 0 1 15,0 0 0-15,0 0-1 16,0 0 1-16,0 0-5 16,-24-8 5-16,35 45 18 15,-1 19 25-15,-3 19 10 16,-4 13-12-16,-3 3-8 16,0 1-5-16,-7 0 5 15,-8-2-12-15,-3 2-4 16,0-4-5-16,2 0-3 15,6 1-9-15,2-10-1 0,3-12-24 16,5-15 25 0,0-21 0-16,0-13-7 0,0-10-22 15,0-4-21-15,0-4-31 16,-3-18-10-16,-5-25-55 16</inkml:trace>
  <inkml:trace contextRef="#ctx0" brushRef="#br0" timeOffset="43180.3">22856 12483 250 0,'0'0'0'15,"0"0"-15"-15,104-19 15 16,-36 5 13-16,14-3 41 16,21 0-19-16,14 0-17 15,19-1 3-15,19-1 6 16,20 1-7-16,11 1-9 16,15 0-6-16,7 2-4 15,7-1 0-15,5 2 1 16,-7 2 0-16,-10 0 2 15,-14 4-3-15,-17 2 4 16,-20 1 0-16,-18 4 11 0,-25 1-7 16,-19 0-5-16,-23 0 0 15,-18 0 2-15,-21 0-2 16,-14 0 22-16,-8 0-10 16,-6 0 1-16,0 0 4 15,0 1-4-15,0 13-10 16,0 15-7-16,0 20 59 15,0 16-29-15,-9 24-11 16,-3 20-11-16,-3 16-7 16,0 14 0-16,-1 6 0 15,1-1 2-15,6-8-3 16,9-12-5-16,0-23 2 0,9-15 3 16,4-16 0-16,-1-9 0 15,-8-10 0-15,-2-10 1 16,-2-4-2-16,-13-3-3 15,-22-2-4-15,-20 4 8 16,-21-3 3-16,-23-2-3 16,-24-2 0-16,-19-3 0 15,-15-4-3-15,-7 0-2 16,-6-3 5-16,-9-3 2 16,-7-1-2-16,-8-3-3 15,-3-4-7-15,1 2-1 16,8-3-12-16,12 0 2 15,11-4-1-15,16 2 1 0,11-2-53 16,17-3-18-16,17 0-9 16,17 0-7-16,19-14-95 15</inkml:trace>
  <inkml:trace contextRef="#ctx0" brushRef="#br0" timeOffset="43477.51">23225 13340 204 0,'0'0'0'16,"0"0"-97"-16,0 0 91 16,20 76 6-16,-9-28 53 15,2 4-9-15,1 7-28 16,5-4-1-16,4-8-11 15,5-13 1-15,6-8 6 16,6-11 22-16,5-10-6 0,7-5-2 16,4-8 13-16,-4-20-6 15,-4-6-4-15,-11-8-15 16,-13-9 16-16,-15-4 16 16,-9-7 3-16,-9-1-14 15,-21 3 7-15,-7 9-19 16,-6 9-8-16,-1 13-5 15,-3 6-9-15,3 11-7 16,4 4-22-16,3 8-1 16,5 0-49-16,7 2-26 0,4 14-5 15,10-1-26 1</inkml:trace>
  <inkml:trace contextRef="#ctx0" brushRef="#br0" timeOffset="46706.12">25163 12978 78 0,'0'0'89'16,"0"0"-89"-16,0 0 6 0,0 0 1 15,0 0 48-15,0 0-3 16,36 99 0-16,-33-51-1 15,-2 5-4-15,-1 1-15 16,0-2-12-16,0-3-10 16,0-10-3-16,0-6-4 15,0-9 1-15,0-10 1 16,0-7-5-16,0-2 2 16,0-5 2-16,0 0 3 15,0 0 13-15,0 0 15 16,0-2 6-16,0-18 2 15,7-12-43-15,8-13 0 16,11-8-4-16,10-10-3 16,10-6-1-16,8-2-23 0,2 4-4 15,2 15 1-15,-6 15 2 16,-5 17 14-16,-7 12-8 16,-17 8 3-16,-9 0 16 15,-14 10-3-15,-6 17-6 16,-28 19 16-16,-11 8 0 15,-5 5 11-15,8-6-5 16,14-6-3-16,12-9 0 16,12-4-3-16,4 0-2 15,7 1 1-15,13 1-6 16,2-2-11-16,1-4-9 0,-8-7 2 16,-9-6-7-1,-6-6 11-15,0-1-1 0,-23-2 22 16,-8 1 14-16,-14-1-3 15,-6-2 0-15,-8 1-4 16,-13-3-7-16,-6 2-2 16,-13-3-49-16,-9-2-202 15</inkml:trace>
  <inkml:trace contextRef="#ctx0" brushRef="#br0" timeOffset="47618.71">18006 15286 172 0,'0'0'41'0,"0"0"-40"16,0 0-1-16,0 0-16 16,0 0 16-16,0 0 24 15,-7 9-3-15,11 8-6 16,8 11 34-16,7 11-6 0,7 5 2 16,9 8-11-16,9 3-8 15,9 3 2-15,10-3-9 16,10 0 7-16,15-5-14 15,17-10-4-15,14-10 2 16,18-14-7-16,12-13 4 16,11-3-7-16,9-19 5 15,-1-9-4-15,-7-7 0 16,-16-2-1-16,-27-5-5 16,-18-5-17-16,-27-6-5 15,-19-2-6-15,-19-4 12 16,-9 9 12-16,-13 11 9 15,-3 14 5-15,-7 14 2 0,-1 8-1 16,-2 3-6 0,3 0-6-16,6 10-4 0,3 19 9 15,11 14 1-15,5 14 8 16,3 9-3-16,4 13-2 16,-6 1-3-16,-5-5-73 15,-12-8 54-15,-10-15 19 16,-2-10-1-16,-14-5-2 15,-16-6 3-15,-7-3 0 16,-9-4 5-16,-2-5-1 16,0-7-4-16,9-10-7 15,11-2-23-15,16-10-57 0,12-24-167 16</inkml:trace>
  <inkml:trace contextRef="#ctx0" brushRef="#br0" timeOffset="48215.83">23424 14990 241 0,'0'0'47'16,"0"0"-47"-16,0 0-28 16,0 0 28-16,-11 98 16 15,8-37 27-15,-2 14 9 16,-4 13-2-16,-1 11-10 16,-4 9-5-16,-2 6-5 15,-2 8-7-15,-3 3-10 16,0 4 12-16,2-8-3 0,3-9 3 15,2-15-18-15,6-10-5 16,1-12 4-16,4-11-6 16,2-17 2-16,-1-18-2 15,2-12 0-15,0-10-16 16,0-5-29-16,0-2-19 16,0-5-17-16,0-31-25 15,6-27-123-15</inkml:trace>
  <inkml:trace contextRef="#ctx0" brushRef="#br0" timeOffset="49080.78">23492 15071 220 0,'0'0'5'0,"0"0"-5"16,0 0-112-16,82-26 112 16,-28 16 24-16,7 2 43 15,11-3-32-15,12 4-14 16,19 0 7-16,14-1 12 16,21 2-12-16,21 1-3 15,13-1-8-15,16 1-2 16,8-5-14-16,5 2 1 15,2-5-2-15,2 1 0 0,-8-2-2 16,-6-2 1-16,-12 1-8 16,-17 3-1-16,-18 2-1 15,-22 2 6-15,-22 6 4 16,-24 0 0-16,-23 2 1 16,-18 0 0-16,-16 0 0 15,-8 0 5-15,-10 0 3 16,-1 0 9-16,0 0 6 15,0 4-10-15,0 16-5 16,0 15 21-16,0 15-1 16,0 15-13-16,0 11 1 15,0 14-8-15,0 9 1 16,0 7-9-16,0 1 0 0,0-1 0 16,0-8 0-16,0-6 0 15,5-10 0-15,-2-6 1 16,-3-3 1-16,0-7-1 15,-5-6 3-15,-13-4 8 16,-4-6 6-16,-8 0-8 16,-9 1 7-16,-9 2-7 15,-11 3-5-15,-7-9 1 16,-1-7-6-16,-3-10 0 16,0-8 7-16,-3-5-2 15,-12-4 4-15,-9-5-5 16,-11-1-1-16,-11-3-3 15,-12-2 0-15,-7-2 0 0,-8 0-3 16,-2 0-5 0,-2-10-4-16,-4-4-7 0,5-3 5 15,8-3-12-15,10 0-6 16,13 1 11-16,17-5-5 16,11-2-27-16,16-2-58 15,11-6-30-15,9-4-55 16</inkml:trace>
  <inkml:trace contextRef="#ctx0" brushRef="#br0" timeOffset="49945.15">24021 15648 23 0,'0'0'259'0,"0"0"-255"16,0 0-4-16,0 0-1 15,0 0 1-15,0 0 28 16,-95 83 18-16,79-28 10 16,-1 7-4-16,4 8-11 15,5 5-9-15,8 0-17 16,0-1-10-16,5-12-3 15,15-12 3-15,7-11-4 16,6-14 0-16,3-12-1 16,7-5 3-16,8-8 4 15,3 0 0-15,1-21 9 0,-3-13-5 16,-1-13-1 0,-4-19-8-16,-11-12 7 0,-13-3-9 15,-14-2 4-15,-9 8 1 16,-14 5-2-16,-15 10 4 15,-4 9 10-15,-3 9-12 16,3 13-5-16,0 7-17 16,6 8-20-16,8 4-29 15,5 8-35-15,8 2-28 16,6 0-54-16</inkml:trace>
  <inkml:trace contextRef="#ctx0" brushRef="#br0" timeOffset="50525.23">25048 15687 359 0,'0'0'20'0,"0"0"-20"16,-82-8-5-16,67 10 5 0,1 19 1 16,1 11 26-16,-2 10 1 15,2 6-4-15,2 9 7 16,7 5-3-16,4 7 0 15,0-2-20-15,15-10-8 16,12-12 2-16,7-11 0 16,7-13 0-16,7-9 4 15,6-10-2-15,6-2 12 16,2-10 6-16,1-15-4 16,-3-11-4-16,-8-13-6 15,-9-13-3-15,-15-7 0 16,-12-4-1-16,-14 2-2 15,-2 9-2-15,-18 8 0 16,-10 6-1-16,-5 11-25 0,2 4-29 16,0 9-33-16,5 6-6 15,10 5-69-15</inkml:trace>
  <inkml:trace contextRef="#ctx0" brushRef="#br0" timeOffset="50819.4">26141 15523 242 0,'0'0'51'16,"0"0"-51"-16,0 0-23 15,0 0 23-15,0 0 35 16,8 95 17-16,-7-48-2 16,-1 9 4-16,0 4-19 15,0 8 4-15,0 4-27 16,-4 3-7-16,-5-3-1 0,0-9-2 15,3-13-2 1,2-13 1-16,0-13-1 0,4-10 0 16,-1-6 0-16,1-4-12 15,0-2-19-15,0-2-15 16,0 0-16-16,0 0-21 16,0-9-28-16</inkml:trace>
  <inkml:trace contextRef="#ctx0" brushRef="#br0" timeOffset="52299.11">26003 15434 82 0,'0'0'15'15,"0"0"-15"-15,0 0 12 16,0 0 29-16,0 0 10 16,0 0 6-16,0-12-10 15,14 6-16-15,10-1-14 16,11 0-1-16,7 0 0 15,5 3 0-15,1 2-3 16,3 2-4-16,-3 0-4 16,-5 12 10-16,-9 5-6 15,-10 2-8-15,-14 4-1 16,-10 4 0-16,-4 7 1 0,-26 2 11 16,-13 5-8-16,-5 1 4 15,2-2-4-15,10-9 1 16,16-6-5-16,13-3 1 15,7 3-1-15,0 4 0 16,15 7-1-16,12 8-1 16,4 2-13-16,2 8 1 15,-3 0 10-15,-11-4-2 16,-8-2 3-16,-11-7 1 16,-11-3 2-16,-23-2 12 15,-12-5 23-15,-6-4 17 16,-5-7 8-16,-1-3 6 15,2-5-20-15,0-2-25 0,0-5-17 16,4-2-4-16,4-3 0 16,-2 0-18-16,-5-4-27 15,1-20-37-15,-4-9-51 16,1-17-94-16</inkml:trace>
  <inkml:trace contextRef="#ctx0" brushRef="#br0" timeOffset="53448.17">24365 13244 156 0,'0'0'18'0,"0"0"-13"16,0 0-4-16,0 0 26 15,0 0 11-15,0 0-7 16,-77-37-9-16,66 37-7 16,-6 11-9-16,-8 17 1 15,-7 11 9-15,-4 13 14 16,1 13-5-16,-1 11 1 16,6 10 1-16,5 3-7 15,7-1-16-15,9-5 2 16,9-8 3-16,0-14 21 15,13-12-17-15,13-9-10 0,3-9 0 16,6-9 0-16,4-3 24 16,5-7-3-16,3-10 0 15,6-2 4-15,4-2-6 16,0-19-8-16,-2-10-5 16,-10-11 3-16,-8-16-4 15,-9-18 2-15,-7-13-4 16,-12 1-2-16,-9 7 0 15,0 11 4-15,-25 15 13 16,-11 9-11-16,-9 10-7 16,-7 8-3-16,-11 7-28 15,-2 8-22-15,-1 7-13 16,3 6-15-16,7 0-16 0,7 2-29 16,7 7-53-16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22:52.074"/>
    </inkml:context>
    <inkml:brush xml:id="br0">
      <inkml:brushProperty name="width" value="0.05292" units="cm"/>
      <inkml:brushProperty name="height" value="0.05292" units="cm"/>
      <inkml:brushProperty name="color" value="#FF0000"/>
    </inkml:brush>
  </inkml:definitions>
  <inkml:trace contextRef="#ctx0" brushRef="#br0">6583 5057 17 0,'0'0'0'0</inkml:trace>
  <inkml:trace contextRef="#ctx0" brushRef="#br0" timeOffset="3163.87">6583 5057 10 0,'-1'-17'27'16,"1"17"3"-16,0 0 3 15,0 0-10-15,0 0-4 16,0 0 2-16,0 0 10 16,0 0 6-16,0 0-6 15,0 0-5-15,0 0-8 16,0 0-4-16,0 0 0 16,0-1-4-16,0 1 3 15,0-1-2-15,0 1-5 0,0-2 3 16,0 1 5-16,0 1 3 15,0 0 2-15,0 0 2 16,0-1 0-16,0-3-1 16,0 2-1-16,0-6 1 15,0-1-6-15,-5 1-8 16,-3-4 6-16,0 0-1 16,-1 1 1-16,-1 3-1 15,-2-2 6-15,1 2-4 16,-2 0-8-16,1 0 6 15,-3 2-8-15,0 0-3 16,-1 3 0-16,7 1 0 16,0 0-1-16,-1 2-1 0,2 0 2 15,-1 0 4-15,1 0-3 16,-3 6-1-16,-1 5-1 16,1 4-1-16,-1 3-1 15,2 1 2-15,-3 2 1 16,-1-1 0-16,3 2 0 15,-2 0 0-15,3-2 1 16,-5 3 0-16,7-2 4 16,-2 0-5-16,2 0 4 15,1 0-3-15,-2 1 2 16,6-3 0-16,-2 1-1 16,2 0-2-16,2 0 0 0,1 0 1 15,0 0 3 1,0 4-4-16,0 2 0 0,0 1 0 15,0 2 5-15,1 1 1 16,4 0-4-16,1 3 1 16,0-1-3-16,2 1 2 15,0 4-1-15,0 4-1 16,1 1 1-16,1 6 2 16,1 0 1-16,-1-1-4 15,2 1 0-15,0 1 1 16,-3 5-1-16,1 0 0 15,-5 1 2-15,-2-4-2 0,-3-1-2 16,0-2 2-16,0 0 3 16,-5 0-3-1,-9-6 1-15,0-3 1 0,-4-4-2 16,0-3 1-16,-1-5 1 16,-2-3 0-16,0-3 1 15,-3-1-3-15,0 0 3 16,-2-2-1-16,-1-1 1 15,-3-1-1-15,4-4 0 16,-1-1 4-16,2-2-4 16,1-3 5-16,2-3-3 15,4-1-1-15,2-2 1 16,1 0 0-16,0 0 0 0,0 0-4 16,0-10 0-1,-3-5-2-15,3-3-5 0,0-6 1 16,-1-1-4-16,5-3 7 15,4 0 0-15,2-3-2 16,5-2-9-16,0-1 7 16,2 1-3-16,11 3-1 15,8 3 10-15,-1 5 0 16,2 6 1-16,0 6 0 16,-2 3 0-16,-1 5 0 15,2 0 0-15,0 2 0 16,1 0 1-16,4 3 2 0,-1 10 5 15,2 8 0 1,-3 4-1-16,4 3 5 0,-4 4-4 16,-2-1-1-16,-5 1 3 15,1 1-9-15,-5-3 5 16,-1 1 0-16,2 4 1 16,-3-2 1-16,-2 3 3 15,0-3-8-15,-4 1 6 16,2 0-8-16,-4-2 1 15,2-1 1-15,-2 0-1 16,-3-1-2-16,0-1 0 16,0-2 2-16,0-4-1 15,0 0-1-15,0-2 2 16,0 2-1-16,0 0 1 16,-3 4 0-16,-2 3 0 0,2 2 5 15,-4 2-6 1,2 0 5-16,1-2-5 0,-1 3 0 15,2-3 1-15,0 0-1 16,2 0-1-16,-1-5 0 16,2 3 2-16,0-5-2 15,0 0 0-15,0 0 0 16,0-2 2-16,0 1-2 16,0-3 0-16,0 1-1 15,0-2 2-15,2-1-2 16,1-3 2-16,0 1-2 15,0 0 2-15,0-4 0 16,0-1-1-16,0 0 2 16,0 0 0-16,-3-1-2 0,3 0 4 15,4 1-4-15,-1 5 2 16,2-2-1-16,-2 2-1 16,2 0 3-16,0-1-3 15,-2 0-2-15,3-1 2 16,0-3 0-16,1 2-3 15,1 0 2-15,-1-1 1 16,4-1-1-16,-1 0 0 16,-1-2-1-16,-1-3 2 15,0 0 0-15,-3-3 0 16,-2-1 0-16,-2 1-1 16,-2-2 1-16,1 1 0 15,0-2 1-15,1 0-1 0,2 0 0 16,-1 1 0-16,-1 1-1 15,2-1 1-15,4 1 0 16,-2 0-2-16,1-2 2 16,3 2 0-16,-3 0-1 15,0-3 0-15,0 2 0 16,3-2 1-16,-3 0-4 16,0 0 4-16,-1 0 0 15,-3 0 0-15,1 0 0 16,-3 0 0-16,0 0 1 15,-3 0 1-15,2 0-2 16,-2 0 1-16,0 0-1 16,1 0 1-16,-1 0-1 0,2 0 0 15,-2 0 0-15,1 0 0 16,-1 0 0-16,0 0 1 16,0 2-1-16,0-2 0 15,0 0 1-15,0 0 0 16,0 0 0-16,0 0-1 15,0 0 1-15,0 0-1 16,0 0 0-16,0 0 0 16,0 0 0-16,0 0 0 15,0 0 0-15,0 0 0 16,0 0 2-16,0 0-1 16,0 0-1-16,0 0 1 15,0 0-1-15,0 0 0 16,0 0 0-16,0 0 0 0,0 0 0 15,0 0 1-15,0 0-1 16,0 0 0-16,0 0-1 16,0 0 2-16,0 0-2 15,0 0 1-15,0 0 0 16,0 0 0-16,0 0 0 16,0 0-2-16,0 0 0 15,0 0 1-15,0 0-1 16,0 0 0-16,0 0 1 15,0 0 0-15,0 0-1 16,0 0 2-16,0 0-1 16,0 0 0-16,0 0-3 0,0 0-2 15,0 0-3-15,0 0-3 16,0 0 1-16,0 0 3 16,0 0 2-16,0 0 1 15,0 0 1-15,0 0-2 16,0 0 0-16,0 0 0 15,0 0 1-15,0 0 0 16,0 0 0-16,0 0-1 16,0 0 2-16,0 0 1 15,0 0 0-15,0 0 3 16,0 0-1-16,0 0 1 0,0 0 0 16,0 0 0-1,0 0 0-15,0 0 1 0,0 0-1 16,0 0 0-16,0 0 0 15,0 0 1-15,0 0-1 16,0 0 0-16,0 0 1 16,0 0 0-16,0 0-1 15,0 0 0-15,0 0 1 16,0 0-1-16,0 0 0 16,0 0 0-16,0 0 0 15,0 0 0-15,0 0-2 16,0 0-1-16,0 0-2 15,0 0-1-15,0 0 2 16,0 0-2-16,0 0 2 16,0 0 1-16,0 0 3 0,0 0 0 15,0 0 0-15,0 0 0 16,0 0 0-16,0 0-1 16,0 0 0-16,0 0-1 15,0 0 1-15,0 0-1 16,0 0-3-16,0 0 1 15,0 0 1-15,0 0 3 16,0 0 0-16,0 0-1 16,0 0 1-16,0 0 0 15,0 0 0-15,0 0 0 16,0 0-2-16,0 0-2 16,0 0-1-16,0 0-2 15,0 0 1-15,0 0-1 16,0 0 1-16,0 0 2 0,0 0 3 15,0 0 0-15,0 0-2 16,0 0-9-16,0 0-13 16,0 0-13-16,0 0-20 15,-1 0-8-15,-10-8-21 16,-4-3-27-16</inkml:trace>
  <inkml:trace contextRef="#ctx0" brushRef="#br0" timeOffset="6070.79">18902 2235 34 0,'0'0'271'15,"0"0"-271"-15,0 0-5 16,0 0 5-16,0 0 13 0,0 0-13 16,0 0-5-16,-43-21 5 15,39 21 9 1,-5 0 6-16,-7 11 0 0,-4 8-13 16,-5 8 4-16,-1 10 5 15,1 7-1-15,2 6-3 16,3 9 8-16,5 3 0 15,6 2 0-15,6 1-7 16,3 0-5-16,0-5-3 16,17-7 0-16,9-12 1 15,8-10 0-15,7-8-2 16,5-12 2-16,9-11-1 16,3-1 11-16,2-27 15 15,0-12-6-15,-8-8-17 16,-10-8 15-16,-13 2 14 0,-18-1 13 15,-11 2 0-15,-14 1-7 16,-22 5-13-16,-8 8 1 16,-4 9-12-16,-4 14-6 15,-2 9-6-15,-1 7-2 16,3 0-13-16,6 9-32 16,8 4-22-16,13 0 3 15,11-6-26-15,13-6-9 16,1-1-21-16,21-8-108 15</inkml:trace>
  <inkml:trace contextRef="#ctx0" brushRef="#br0" timeOffset="6356.06">19523 1775 271 0,'0'0'157'0,"0"0"-157"16,0 0-14-16,0 0 13 16,-39 120 1-16,21-49 3 15,3 13 2-15,1 14 11 16,1 6 17-16,3 7 19 16,6 1-7-16,4 5-10 15,0-5-14-15,0-6-1 0,0-9-3 16,0-16-5-1,0-12-9-15,0-12-1 0,1-11-2 16,1-10-4-16,1-12-11 16,-2-12-28-16,2-7-43 15,0-5-14-15,2-10 14 16,2-27-56-16,5-20-59 16</inkml:trace>
  <inkml:trace contextRef="#ctx0" brushRef="#br0" timeOffset="6980.55">19940 2471 446 0,'0'0'0'0,"0"0"-55"15,0 0-2-15,-23 112 55 16,23-50 2-16,0 7 0 16,0 6 1-16,0-2 2 15,0-8-1-15,0 2 9 16,3-7 5-16,3-1 13 16,0-9-17-16,0-11-2 15,0-12 2-15,-3-11-3 16,0-9 1-16,-2-5-5 0,1-2-3 15,1 0 13 1,-2-9 22-16,2-23 11 0,2-18-6 16,-1-30-24-16,5-23-11 15,0-25-3-15,9-11-4 16,8 0 0-16,15 14-2 16,6 29 2-16,2 27 2 15,-7 26 1-15,-11 15-3 16,-10 14-1-16,-9 10 1 15,-1 4-10-15,-3 6-15 16,-2 18 9-16,-1 11 6 16,-5 7 10-16,0 7 8 0,-11 2-3 15,-13-1 9-15,-6 0-6 16,-9-1-5-16,-5-2-3 16,-4-4-1-16,-3-7-19 15,3-4-37-15,4-9-23 16,3-9-8-16,10-4-15 15,6-2-41-15</inkml:trace>
  <inkml:trace contextRef="#ctx0" brushRef="#br0" timeOffset="7853.47">18322 3492 50 0,'0'0'51'0,"0"0"-49"16,0 0 11-16,0 0 49 16,0 0-40-16,0 0-22 15,-19-8 0-15,19 8 7 16,0 0 17-16,11 0 13 15,11 0-1-15,12 0 9 16,18 1 4-16,18 3-5 16,21-2-11-16,21-2-3 15,21 0-3-15,28 0-4 16,17-15 1-16,10-7-3 16,-1 0-20-16,-16-3 2 15,-22 5-3-15,-28 2 2 16,-29 3-1-16,-28 7-1 15,-23 6-4-15,-21 2 3 0,-12 0-8 16,-8 0-15-16,0 0-13 16,-6 0 25-16,-24 0-32 15,-15 2-42-15,-20 9-11 16,-8 1-4-16,-12 4-31 16</inkml:trace>
  <inkml:trace contextRef="#ctx0" brushRef="#br0" timeOffset="8137.74">18886 3682 124 0,'0'0'80'0,"0"0"-80"16,0 0 0-16,0 0 1 16,0 0-1-16,0 0 0 15,27 35 21-15,31-31 21 16,15-4 3-16,20 0 13 15,17-6-1-15,17-14-11 16,14-7-4-16,9-6-10 16,-1 0-6-16,-6 1-4 15,-17 4-8-15,-28 7-8 16,-25 7 2-16,-20 6 4 16,-21 4-7-16,-6 1-5 15,-12 2 0-15,-6 1 0 16,-5-2-2-16,-3 2 1 0,0 0-1 15,0 0 2 1,0 0-11-16,0 0-10 0,0 0-15 16,0 0-19-16,0 0-19 15,3-5-40-15,9-11-102 16</inkml:trace>
  <inkml:trace contextRef="#ctx0" brushRef="#br0" timeOffset="9899.98">7962 2229 199 0,'0'0'4'0,"0"0"-4"16,0 0-15-16,0 0 15 15,0 0 1-15,0 0 5 16,0 0 3-16,1 2 0 16,-1-2 11-16,0 0 17 15,0 1-1-15,0 0-12 16,0 1-10-16,0 1-6 16,3 4-3-16,8 6 1 15,10 13 23-15,7 11 9 16,8 11-12-16,7 10 5 0,6 7-6 15,1 4-12 1,-1 3 0-16,6-3-10 0,-1-4-3 16,-3-7 0-16,1-12 4 15,-7-8-3-15,-7-8 2 16,-8-7-3-16,-7-8 0 16,-9-2 2-16,-3-5-2 15,-6-2-3-15,-1-3-9 16,-2-2-17-16,-2 1-4 15,0-2-11-15,0 0-24 16,-9-10-45-16,-17-17-88 16</inkml:trace>
  <inkml:trace contextRef="#ctx0" brushRef="#br0" timeOffset="10215.01">8375 2269 334 0,'0'0'21'0,"0"0"-21"16,0 0-2-16,0 0 2 15,0 0 0-15,0 0 3 16,-53 5-3-16,41 25-3 16,-6 15 3-16,-6 12 6 15,-5 8 5-15,-9 6 4 16,-4 7 7-16,-4 0-5 15,-5-2 4-15,2-5-3 0,2-14 2 16,4-8-8-16,11-12-6 16,5-5-5-16,7-8-1 15,5-6 0-15,6-7-11 16,6-7-35-16,3-2-47 16,0-2-41-16,14-8-60 15</inkml:trace>
  <inkml:trace contextRef="#ctx0" brushRef="#br0" timeOffset="10512.63">8899 2664 437 0,'0'0'30'16,"0"0"-30"-16,0 0-9 16,0 0 6-16,-46 94 3 15,40-51 0-15,3 5 7 16,-3 2 3-16,0-1 3 16,0-1 3-16,-1 0 11 15,-1-6-1-15,2-2 1 16,3-8-11-16,1-6-6 15,2-8-8-15,0-6-1 16,0-3-1-16,0-4-2 0,0-4-9 16,0 2-34-16,0-3-38 15,0 0-3-15,2-18-17 16,9-16-43-16</inkml:trace>
  <inkml:trace contextRef="#ctx0" brushRef="#br0" timeOffset="11674.07">12426 1988 12 0,'0'0'1'16,"0"0"-1"-16,0 0 9 16,0 0 5-16,0 0-12 15,0 0 1-15,-4-1 9 16,4 1 7-16,0 0 12 15,0 0 0-15,0 0-6 16,0 0-6-16,0 9 2 16,4 11 30-16,15 10-1 0,7 9-1 15,7 12-13 1,7 8-2-16,6 4-11 0,9 3-3 16,-1-1-7-16,3-5 4 15,-2-5-10-15,-2-7-3 16,-3-6 0-16,-4-8-2 15,-4-5 2-15,-6-9-2 16,-8-5-2-16,-7-5 1 16,-11-5-1-16,-5-3 0 15,-5-1-3-15,0-1-8 16,0 0 1-16,0-6-13 16,-18-19-16-16,-9-10-99 15,-7-14-84-15</inkml:trace>
  <inkml:trace contextRef="#ctx0" brushRef="#br0" timeOffset="11961.3">12877 1936 281 0,'0'0'82'16,"0"0"-82"-16,0 0-25 15,-41 80 17-15,28-38 8 16,-1 9 1-16,-6 7 2 0,-7 2 7 16,-12 7 14-16,-9 2 8 15,-9-4 7-15,-5 2-2 16,-3-7-7-16,3-5-9 15,5-2 6-15,7-7-8 16,9-9-5-16,11-5-12 16,8-11-2-16,7-5-2 15,6-5-22-15,5-2-40 16,2-4-34-16,2-1-45 16,3-4-86-16</inkml:trace>
  <inkml:trace contextRef="#ctx0" brushRef="#br0" timeOffset="13422.4">13375 2669 86 0,'0'0'19'0,"0"0"-19"16,0 0 0-16,0 0 8 16,0 0 7-16,0 0-15 15,0 0-8-15,-25-19 5 16,25 17 3-16,8 2 8 15,6-3 10-15,7-1 6 0,5-2 9 16,10-2 5 0,8 1-18-16,5-1 7 0,7 0-5 15,3 3 1-15,0 4-11 16,-3 1 12-16,-7 0-9 16,-9 15-7-16,-8 10-3 15,-7 6-5-15,-10 7 1 16,-9 7-1-16,-6 6 1 15,-3 0 11-15,-20-1 3 16,-5-6 4-16,-2 2 6 16,-1-7 3-16,3-1-9 15,1-5-2-15,9-8-3 0,3-5 1 16,7-6-9 0,5-4-6-16,3-3 0 0,0-1-3 15,0-2 0-15,6-2 3 16,11-2 0-16,5 0 3 15,10-4 11-15,12-14-3 16,7-4 9-16,7-3-1 16,3-2-3-16,-4 2 1 15,-2 5-6-15,-8 4-8 16,-6 4-3-16,-11 3 0 16,-12 5-1-16,-6 1-5 15,-6 3-3-15,-3 0-6 16,-2 0-3-16,1 0-4 15,-2 0-19-15,0 0-28 16,4-2-30-16,8-5-27 0,3-3-48 16</inkml:trace>
  <inkml:trace contextRef="#ctx0" brushRef="#br0" timeOffset="15723.24">19330 5292 41 0,'0'0'18'16,"0"0"-18"-16,0 0-20 16,0 0 6-16,0 0-10 15,0 0 23-15,0 0 1 0,2 0 3 16,1 0 11-16,0 0 5 16,0 0 2-16,-1 0 3 15,-1 0-6-15,2 0-5 16,2 6 14-16,2 5 38 15,2 3-13-15,2 6-20 16,2 6-5-16,-1 3 0 16,1 4-7-16,2 3-12 15,-1 4 5-15,-1 1-5 16,-3-1 9-16,4-2-3 16,-4-3-6-16,-1-3 4 15,1-5-5-15,0-5 5 16,-1-7-10-16,0-5 0 0,1-5 5 15,-1-5-4-15,2 0 15 16,6 0 18-16,10-11-3 16,15-21 0-16,24-20 9 15,25-21-12-15,22-15-18 16,20-11-10-16,8 0-2 16,7 8 5-16,-6 10-3 15,-17 16 5-15,-20 18-6 16,-31 12-1-16,-22 15-4 15,-19 9 4-15,-9 7-3 16,-10 4-5-16,-7 0 1 16,-1 0 4-16,-5 0 2 15,1 0 0-15,-1 0 1 16,-1 0 0-16,0 0 1 0,0 0 0 16,0 0-1-16,0 0-4 15,0 0-1-15,0 0-12 16,0 0-11-16,0 0-17 15,0 0-27-15,0 0-19 16,0 0-33-16,0-3-45 16</inkml:trace>
  <inkml:trace contextRef="#ctx0" brushRef="#br0" timeOffset="17568.02">19654 6357 167 0,'0'0'0'0,"0"0"-50"15,0 0 45-15,0 0 5 16,0 0 1-16,0 0-1 0,0 0 0 15,0-11 3-15,0 11 7 16,0 0 9-16,0 0-7 16,0 0-1-16,0 0 6 15,0 0 9-15,0 0 6 16,0 0-5-16,0 0-2 16,0 0-6-16,0 0-2 15,0 4-2-15,0 9 2 16,2 10 11-16,7 10-4 15,-2 8-2-15,1 4-6 16,1 0-2-16,1 0-5 16,1-4-4-16,-1-1-4 15,2-3 5-15,0-7-5 0,-1-4 2 16,-1-9 0-16,0-5-3 16,-4-6 0-16,3-4 0 15,0-2 0-15,5 0 18 16,8-12 29-16,11-21-20 15,16-18-4-15,20-23-9 16,19-18-3-16,19-12-9 16,14-2-2-16,7 8 2 15,-10 18 1-15,-19 18-2 16,-25 21 0-16,-30 15-2 16,-21 15 1-16,-14 6 0 15,-6 5-2-15,-3 0-3 16,0 0 0-16,0 0-4 15,0 0 5-15,0 0-3 0,0 0 3 16,0 0-4-16,0 0 3 16,0 0 1-16,0 0 1 15,0 0 3-15,0 0-1 16,0 0 0-16,0 0-8 16,0 0-13-16,0 0-16 15,0 0-10-15,0 0 0 16,0 0 3-16,-9 0-28 15,-6 0-65-15</inkml:trace>
  <inkml:trace contextRef="#ctx0" brushRef="#br0" timeOffset="19353.06">19525 7456 141 0,'0'0'94'16,"0"0"-94"-16,0 0-43 16,0 0 43-16,0 0 21 15,0 0-15-15,0 0-3 16,-11-9 6-16,11 9 10 15,0 0-2-15,0 0-11 16,0 0 1-16,0 0-4 16,0 0 7-16,0 0 2 15,0 0 14-15,0 5 1 0,0 12-1 16,8 11 5-16,2 11 1 16,5 7 0-16,-2 3-4 15,5 1-10-15,-3-6-4 16,3-2-8-16,-1-5 2 15,2-5-3-15,-1-2-1 16,-3-7-3-16,1-5 2 16,-4-5-1-16,-1-5-2 15,-3-4 0-15,-3-4 0 16,-2 0 5-16,0 0-3 16,-2 0 4-16,4 0 12 15,3-3 4-15,8-13-4 0,12-9-4 16,11-14-2-1,19-17 4-15,18-15-10 0,29-15-5 16,20-12 5-16,27-11 3 16,18-9-8-16,17-1 1 15,7 4 1-15,-11 16 9 16,-19 23-11-16,-26 17 1 16,-33 22-2-16,-31 15 1 15,-27 11-1-15,-22 7 0 16,-12 2-6-16,-9 2 1 15,-2 0 5-15,1 0 1 16,-3-1 2-16,1 1 0 16,-1-2-1-16,2 1 1 15,-2 1-2-15,1-2-1 16,2 2 0-16,-3 0 0 0,0 0 0 16,0 0 0-16,0 0-1 15,0 0-2-15,0 0 1 16,1 0-3-16,-1 0-1 15,0 0 0-15,2 0-4 16,-2 0-2-16,0 0 4 16,0 0 6-16,0 0 2 15,0 0-1-15,0 0 1 16,0 0-1-16,0 0 1 16,0 0-6-16,0 0-5 15,0 0 1-15,-2 5-1 16,-9 5-26-16,-4 0 12 0,-3 0-4 15,-3 0-27-15,-3-3-9 16,-6 2-46-16,-4-8-12 16</inkml:trace>
  <inkml:trace contextRef="#ctx0" brushRef="#br0" timeOffset="23329.31">6516 8396 6 0,'0'0'49'15,"0"0"20"-15,0 0-19 16,0 0-16-16,0 0-13 16,0 0-9-16,0 0-1 15,8-10 5-15,-8 6 9 16,-8 1-19-16,-11-1 3 16,-5 3-6-16,-9 1-2 15,-9 0 1-15,-8 0-2 16,-8 11 1-16,-3 4 1 15,1 3 0-15,10-1 10 0,9 2 8 16,14-1 1-16,9 1-14 16,10 2-2-16,3 1-4 15,5 4 6-15,0 1 3 16,4 0-4-16,11 3 5 16,4 1 7-16,4 3-1 15,5 3-8-15,2 2-3 16,3 5 11-16,4 1-11 15,-3 3-4-15,-4 2 4 16,-6-1-1-16,-9 0-4 16,-9 5 1-16,-6 4 1 15,0 4-3-15,-17 0 7 16,-14 0-5-16,-12-2 3 16,-8-1 1-16,-6 0 7 0,-4-1-1 15,-3-5 5-15,4-3-11 16,-1-8 3-16,0-6 2 15,0-7-7-15,1-8 3 16,4-5-3-16,7-8 0 16,8-6 1-16,10-2 1 15,7 0-1-15,7-17 0 16,6-10-2-16,6-14-3 16,5-6-15-16,0-8-11 15,21 2 11-15,9 6 9 0,10 9 3 16,8 9 1-1,8 9-1-15,0 5-1 0,2 11-1 16,-6 4 4-16,-5 16-6 16,-3 21 4-16,-5 16 3 15,-8 16-3-15,-10 20 1 16,-15 16 2-16,-6 9 0 16,-9 6-1-16,-16-2 1 15,-5-2 7-15,-3-9-4 16,-1-11-3-16,-1-11 7 15,4-13-5-15,9-11 7 16,1-6 0-16,7-12 3 16,4-8-11-16,6-9-1 15,4-10 0-15,0-3-1 0,0-7 0 16,0-1-1-16,0-2 0 16,4 1 2-16,8-4 3 15,6 0 1-15,4 0 2 16,8 0 4-16,0-6-3 15,6-5-2-15,5-3-1 16,1-2-2-16,3-1-2 16,0-1 1-16,-2 0-1 15,-3-2 0-15,-7 2 0 16,-3 5 0-16,-10 0 2 16,-7 2-2-16,-6 5 1 15,-2 2-1-15,-4 0 0 16,1 1 0-16,-2 0-13 0,0 0-10 15,0 1-16-15,0 0-13 16,0-2 0-16,0 2-13 16,0-1-17-16,0 0-19 15,0-3-107-15</inkml:trace>
  <inkml:trace contextRef="#ctx0" brushRef="#br0" timeOffset="25748.11">23468 8190 136 0,'0'0'0'0,"0"0"-54"15,0 0 11-15,0 0 41 0,0 0 2 16,0 0 1-16,0 0 5 16,-39 9 10-16,39-9 6 15,0 0-1-15,0 0-4 16,0 0 8-16,0 0 10 16,0 0 7-16,0 0-3 15,0 0-8-15,0 0 11 16,3-2-4-16,3-7-10 15,10-3-11-15,10-4-1 16,12-5-7-16,10 0 3 16,12-2 1-16,3 2 2 15,-4 7-6-15,-2 4-6 0,-14 7 1 16,-6 3 3-16,-9 0-3 16,-6 14-4-16,-4 11 3 15,-5 11-1-15,-1 14 11 16,-6 11 5-16,-3 10 2 15,-3 7-4-15,0-1 3 16,0 1-8-16,0 3-2 16,0 2 2-16,-3 5 0 15,0-1 2-15,3-1-8 16,0-5 1-16,0-6-6 16,10-5 1-16,10-8-1 15,1-9 0-15,6-6-1 16,1-9-1-16,3-6 2 0,1-10-5 15,5-13 5 1,8-9 0-16,4 0 1 0,9-25 6 16,0-6-4-16,-4-7 0 15,-12-1-3-15,-9 3 5 16,-12 8 1-16,-11 11-3 16,-4 10 6-16,-6 5 2 15,0 2-1-15,0 0-10 16,0 10-1-16,-4 27-8 15,-5 29 9-15,-4 29 9 16,0 23 0-16,4 21-2 16,0 3-7-16,-1 1-22 15,-4-8 22-15,-9-16 2 0,-9-18 9 16,-13-12 12-16,-11-12 6 16,-10-10 14-1,-10-9-17-15,-8-8-10 0,-7-14-4 16,-8-14-9-16,-1-13 5 15,6-9-3-15,7 0-2 16,11-1-3-16,13-9-31 16,8-2 31-16,9 0 8 15,12-2-8-15,5-4-56 16,10-7-2-16,4-10 1 16,12-13-18-16,3-11-34 15,21-15-6-15,22-9-12 0,15-5-82 16</inkml:trace>
  <inkml:trace contextRef="#ctx0" brushRef="#br0" timeOffset="34002.08">17233 9454 164 0,'0'0'0'0,"0"0"-8"16,0 0-91-16,0 0 76 15,0 0 23-15,0 0 22 0,0 0 9 16,10-14 4 0,-10 12 9-16,0 2-6 0,0 0-16 15,0 0-3-15,0 0-2 16,0 0 13-16,0 0 12 15,0-3-1-15,0 0 4 16,0-3-15-16,0-2-12 16,-6-3 1-16,-4 3 3 15,-2-4 8-15,-6-1-8 16,0-1-6-16,-4-2 6 16,-5 1-15-16,-3-1 7 15,-1 2-6-15,-5-2 6 16,-3 5-6-16,-4 0-1 15,-2 0 1-15,-1 4-3 0,3-1-2 16,1 1 1-16,0 4 0 16,3-1 5-16,2 3 7 15,4 1-4-15,2 0 0 16,3 0 3-16,1 0-4 16,4 0-3-16,5 0-7 15,-2 4 1-15,-1 6-2 16,-2 0 1-16,-2 3-1 15,0 1 0-15,-2 2 0 16,1-2 3-16,4 1-3 16,-2 0 1-16,2 1 2 15,-1 0-2-15,4 0-1 16,0 1 2-16,-2 0 0 0,1 2 3 16,-4-1-3-16,1 1 4 15,-1 3-2-15,3-2 4 16,1-2-3-16,5 0-4 15,1 0-1-15,3 2 0 16,-1 2 0-16,2 0 0 16,2 0 0-16,1 1-1 15,-1 2 0-15,2-2-2 16,2 4 3-16,-1 0 0 16,1 4 2-16,1-3-4 15,1 2 2-15,0 1-1 16,2-1 1-16,0 5 1 0,0-2-1 15,0 2 0-15,0-1 0 16,7 2 0-16,2-1-1 16,1 2 1-16,5-3 0 15,2-2-2-15,1-1 1 16,2-4 0-16,0 2 2 16,2 0-5-16,3-2 4 15,1 0 0-15,0-1 0 16,3 1 0-16,1-1 0 15,2-3 0-15,-1-1 0 16,4-2-2-16,0 1-2 16,2-3 3-16,2 0-1 15,4-2 0-15,3-1 1 0,3-3-4 16,4 2 3 0,2-1 1-16,3-3-6 0,6 2-1 15,11-2 6-15,1 0 2 16,6-4-5-16,-6 4 1 15,2-3 0-15,-4 1-2 16,2 0 6-16,1 1-5 16,-3-1 4-16,-1 3 1 15,-3-4 0-15,-1 3-2 16,-1 0 0-16,-3 0 2 16,-3-2-1-16,-1 2 2 15,1-5 0-15,-1 1 0 0,3-2 1 16,2 1-2-16,-4-2 0 15,-2 0 0-15,-3-2-2 16,1 1 2-16,-1-1 0 16,1 1 0-16,2-2 0 15,-4 1 0-15,-1-1 0 16,-1 0 0-16,-3 0 2 16,-2 0-1-16,-1 0-1 15,3 0 1-15,-1 0 2 16,3-4 0-16,-1-2 1 15,1-1 0-15,2-1 0 16,4-2-2-16,1 0 0 16,1-2 1-16,0 0-1 15,-4 0 0-15,-7-1-1 16,-5-1 0-16,1-2 1 0,-2 1 0 16,2-5 0-16,-4 0-1 15,-3-4 0-15,0-1 0 16,-1-3 0-16,-2-1 0 15,0 0 2-15,-2-3-2 16,-3 2 2-16,-4 1-1 16,-3 2 2-16,-5-1 3 15,-4 4 3-15,0-1-3 16,-3-1 0-16,2 3-1 16,0-6-3-16,2 1-2 15,0 0-1-15,-3 2 0 16,1 1 0-16,-4 2 2 0,2-3-1 15,-5 3-1-15,-1 1 0 16,-1 0 3-16,-2 3 4 16,-1-3-7-16,-1-1-1 15,-1 3 1-15,0 0 0 16,0 0 4-16,0 0-4 16,0 0-2-16,0 1 2 15,0-1-1-15,-3-1 1 16,-3 2 0-16,0 1-2 15,-2 1 1-15,1 0 1 16,0 2-1-16,-2-2 1 16,-5 0-3-16,2 0 3 15,-4-1-5-15,-1 1 1 16,-3-2 4-16,1 2-2 16,-3 1 1-16,0 0 0 0,1 3 1 15,-5 0 0-15,3 0 1 16,-3 0-1-16,0 1 0 15,-3 0-2-15,1 2 2 16,-2 1-1-16,-1-1 1 16,-3 2-1-16,-1-1-1 15,-4 2 1-15,0 2-1 16,-1 0 0-16,0-1 1 16,1 1-1-16,-2 1 1 15,-1 0 1-15,0-1 0 0,-3 2 0 16,2-3 0-1,-2 2 0-15,3-1-1 0,3 1 1 16,-1-2 0-16,5 1-1 16,-3-1 1-16,1 0 0 15,1 2-2-15,1-2 2 16,0 1-1-16,2 1 1 16,2-1-2-16,1 1 0 15,3 0 1-15,-3 0 1 16,0 0-1-16,0 0 1 15,-3-1-1-15,0-1 1 16,-2 2-1-16,-2-1-1 16,-1 2 1-16,-1 1 1 15,-3-2 0-15,0-2-3 16,0 2 0-16,-3-2-2 0,-1 1-4 16,-6-1 1-16,-4 1 7 15,-2-1 0-15,-3 2-1 16,2-2 0-16,-1 2-3 15,4-1 2-15,-2-1 1 16,0 4 1-16,0-3-1 16,1 0 0-16,2 3 1 15,3-1 0-15,-2 0 1 16,3 0-1-16,3 1 1 16,1 0 0-16,3 0 0 15,1 2 0-15,3 0 1 16,4 0-1-16,3 0 0 15,2 0-1-15,0 0 1 0,-2 0-1 16,-3 0 1-16,2 2 0 16,0 2 0-16,-1 2 0 15,1-1 0-15,0 0-2 16,-2 0 1-16,1 1 1 16,1 1 0-16,6 1-1 15,-1-1-2-15,2 0-2 16,4 0-1-16,-1-1-1 15,-1 1 2-15,0 2 0 16,0-2 2-16,-2 3 1 16,2 0-1-16,1-2 3 15,6-1 0-15,2-1-2 16,4-2 2-16,6-3 0 0,-1 1-2 16,5-1 0-16,1-1-5 15,1 1-3-15,0-1-3 16,0 2-7-16,0-1-3 15,0-1-6-15,0 2-11 16,0-2-10-16,0 0-8 16,0 2-37-16,0-2-69 15</inkml:trace>
  <inkml:trace contextRef="#ctx0" brushRef="#br0" timeOffset="41349.44">20538 10843 19 0,'0'0'7'0,"0"0"-5"0,0 0 2 16,0 0 70-16,0 0-25 16,0 0-25-16,0 0-6 15,-5-15 1-15,5 13 0 16,0-4-6-16,0-2-4 16,0-7 2-16,3-1 4 15,6-9-4-15,6-5 33 16,0-2-32-16,4-1 2 15,4 1-3-15,2 3 5 16,2 1-3-16,0 2-1 16,-3 5 2-16,-1 3-2 0,2 4 1 15,-3 5-6-15,2 3-4 16,-1 2-2-16,0 4-1 16,2 0 0-16,-1 0 0 15,-3 13 0-15,-3 1 1 16,-3 6-1-16,-2 2 0 15,-4 3 0-15,-3 1 0 16,-5 4 0-16,-1 1 2 16,0 4-1-16,-11 1 1 15,-7 5 6-15,-6-1 12 16,-6 2-11-16,-4-2 6 16,-4-1 6-16,-3-2-11 0,2-3 3 15,3-5-6-15,3-6 1 16,5-3-3-16,7-2-1 15,8-4-4-15,2-5 1 16,8 2-2-16,2-2 1 16,1-1 0-16,0 2 0 15,0 2 0-15,6 0 0 16,12 3 4-16,7-1 17 16,8 1-2-16,4-1 4 15,8 0-7-15,1-1-9 16,2-2-2-16,-5 1 0 15,-4-4-3-15,-8-1-1 0,-5 2-1 16,-10-3-1 0,-6-3-1-16,-5 0-27 15,-3 0-41-15,-1 1-51 0,-1 3-19 16,0 0-45-16</inkml:trace>
  <inkml:trace contextRef="#ctx0" brushRef="#br0" timeOffset="42236.6">21300 11461 180 0,'0'0'45'15,"0"0"-45"-15,0 0-24 16,0 0 24-16,0 0 42 16,0 0-12-16,-27-21-23 15,26 21-6-15,-3 0-1 16,0 5 1-16,1 5 4 16,2-1 2-16,1-2-2 15,0-2 4-15,0 0 1 16,0-3 10-16,1-1 5 15,11 2 2-15,3-3-1 16,4 0-13-16,5 0-5 16,-6 0-3-16,-3-4-1 0,-9 0 2 15,-6 4-2-15,0 0 15 16,0 0 26-16,0 0-12 16,0 0-13-16,-3 0-18 15,-2 0-2-15,-2 0-2 16,4 0-3-16,0 4 4 15,2-4-3-15,1 0 1 16,0 0-1-16,0 0 1 16,0 0-2-16,0 0-5 15,0 0 4-15,0 0 3 16,0 0 3-16,0 0 9 16,0 0 1-16,-5 0 1 0,1 0 9 15,-4 1-7-15,-3 4-10 16,-3 0-2-16,2 1-1 15,5-2 0-15,1 1-2 16,4-2-2-16,1-1 1 16,1 0-9-16,0 1-10 15,0 0-13-15,0 1-8 16,0 3-2-16,0-4 3 16,0 2 3-16,0 0 13 15,0 2 4-15,0 1 3 16,0-1-3-16,0 1 5 15,0-1 3-15,0-1-7 16,0-2-3-16,0 0 8 16,4-1 1-16,-1 2 7 15,2-2 7-15,-1-1 1 0,0 2-1 16,-1-3 1-16,0-1 0 16,-1 1 0-16,-2 1 0 15,1-2-1-15,-1 1-11 16,0 0-14-16,0-1-9 15,0 2 2-15,0 1 1 16</inkml:trace>
  <inkml:trace contextRef="#ctx0" brushRef="#br0" timeOffset="82745.67">6909 9718 6 0,'0'0'14'0,"0"0"-8"16,0 0-3-16,31-79-3 15,-21 53-1-15,-2 1 1 16,1-1 0-16,-6 1 3 16,-1 1 30-16,-2 2 7 15,1 2-7-15,3 3 5 0,-2 5-20 16,-1 2 13-16,1 6-17 15,1-2-9-15,1 2-4 16,1-1-1-16,-2 2 5 16,-2 0 15-16,-1 2 3 15,0 0-1-15,0-1 4 16,0 2 4-16,0 0-3 16,0-2-5-16,0 2-11 15,0 0-2-15,2-2 0 16,-2-1 4-16,3-3-4 15,-3 1 3-15,4 1-5 16,-4 2 6-16,0 2 9 0,0 0-1 16,0 0-11-1,0 0-10-15,0 0-4 0,0 0-3 16,0 6-2-16,0 10 3 16,0 8 6-16,0 0 2 15,3 3-1-15,-3 3-1 16,3 1 0-16,-1 6 3 15,-2 1 2-15,0 7 6 16,0 5-4-16,0 2 4 16,0 1-5-16,0-2 1 15,-5-2-6-15,2-6 5 16,-1-1-1-16,1 2 3 16,0 0 1-16,-2 0 9 15,-1 1-8-15,0-3 1 16,-1 0-2-16,-2 1-1 0,3 2 4 15,-3 2 4-15,-1-3-8 16,2 3 0-16,-1-2-2 16,-1 1 3-16,2 0-2 15,-1 1 0-15,2-3-6 16,-2 0 5-16,3-6-3 16,-3 0 1-16,3-8 2 15,1-5-2-15,-2-7-3 16,7-4 1-16,-1-5 2 15,1-3-4-15,0-1 0 16,0-4 4-16,0 1-4 16,0-2 2-16,0 0 1 0,0 0 4 15,0 0-2-15,0 0-1 16,0 0 3-16,6 0 1 16,13 0 1-16,12-10 4 15,11-6-3-15,13-1-5 16,11-3-5-16,13-1 2 15,12-1-2-15,9 0 0 16,6 2-2-16,1 4 2 16,2 0 0-16,-1 4 0 15,-4 3 0-15,2-1 0 16,-1 5 0-16,2-3 2 16,-3 3-2-16,2-2 0 15,-1 0-2-15,-1 1 2 0,2-3 0 16,-1 3 0-1,-4 2 0-15,-3-1 0 0,-2 3 2 16,-1-2-1-16,4 3-1 16,-2-2 0-16,4-1 0 15,-2 0-1-15,-4-2 1 16,2 2 0-16,3 1 0 16,3-1-2-16,0 1 2 15,2 0 3-15,-1 1-3 16,-1 1 0-16,6-2 1 15,0 2 0-15,2-2-1 16,2 3-1-16,-2-3 1 0,-6 2 0 16,5 1-1-1,-4 0 2-15,0 0-1 0,-3 0 0 16,-4 0 1-16,-1 0 0 16,-3 0-1-16,-1 0 1 15,-3 0 0-15,-4 0-1 16,-6 0 1-16,-4 0 2 15,-1 0 0-15,-1 0-1 16,-2 0 3-16,-3 0-3 16,1 0 3-16,1 0-2 15,0 0-1-15,-1 0 0 16,1 1 0-16,-3-1 0 16,1 3-1-16,1-2 1 15,0 1 1-15,-3-1-3 16,-2 1 2-16,-2-2 2 0,-3 0-3 15,2 0 1-15,1 0-2 16,-6 0 3-16,0 0-2 16,-5 0 1-16,-10 0-2 15,-5 0 0-15,-9 0 1 16,-10 0-1-16,-4 0 0 16,-7 0 5-16,-5 0-2 15,-2 0 0-15,-1 0 5 16,0 0 1-16,0 0 0 15,0 0-4-15,0 0 0 16,0 0-3-16,0 0 0 16,0 0-1-16,0 0 3 0,0 0-1 15,0 0-2 1,0 0 0-16,0 0-1 0,0 0 0 16,0 0-1-16,0 0 1 15,0 0 0-15,0 0-1 16,0 0 1-16,0 0 0 15,0 0 0-15,0 0 1 16,0 0-1-16,0 0-1 16,0 0 1-16,0 0 0 15,0 0 0-15,0 0 0 16,0 0 0-16,0 0 0 16,0 0 0-16,0 0 0 15,2 0 0-15,-2 0 0 0,0 0 0 16,0 0 0-1,0 0 0-15,0 0 0 0,0 0 0 16,0 0 0-16,0 0-1 16,0 0 1-16,0 0-2 15,0 0 0-15,0 0 1 16,1 0 1-16,-1 0 0 16,0 0-1-16,0 0 1 15,0 0 0-15,0 0 0 16,0 0 0-16,0 0 0 15,0 0 0-15,0 0-1 16,0 0 1-16,0 0-1 16,2 0 1-16,-2 0-1 15,0 0 0-15,0 0 0 0,1 0-3 16,1 0 3-16,-1 0 0 16,5 0 1-16,-3 0 1 15,1 0-1-15,-2 1 0 16,3-1 0-16,-4 0 0 15,-1 0 0-15,2 0 0 16,-2 0 1-16,0 0-1 16,0 0 0-16,0 0 1 15,0 0 2-15,0 0-2 16,0 0 0-16,0 0 0 16,0 0 1-16,0 0-1 15,0 0 0-15,0 0 1 16,0 0-2-16,0 0 1 0,0 0-1 15,0 0 0-15,0 0 0 16,0 0-1-16,0 0 2 16,0 0 0-16,0 0-1 15,0 0 0-15,0 0 0 16,0 0 2-16,0 0-1 16,0 0 2-16,0 0 1 15,0 0-2-15,0 0 2 16,3 0 1-16,1-10-5 15,5-5 0-15,1-4 0 16,1-6-2-16,2-5 2 16,-1-4 0-16,1-9-1 0,0-9-1 15,-3-11-2 1,0-6-5-16,-5-3-8 0,-4-3 4 16,-1 3 1-16,0 1 9 15,-9 6 2-15,-1 4 0 16,3 5 1-16,2 6 0 15,3 8-2-15,1 5 2 16,-2 10 2-16,-1 3-2 16,2 6 0-16,-1 3 0 15,2 0-2-15,-1 4 1 16,1 4 1-16,1 0 0 16,-2 3 0-16,2 0 0 15,0 3 0-15,0-1 0 16,0 1 0-16,-1-1 0 15,-1 0 0-15,1-1-3 0,-4-3 2 16,-1-2-4-16,-4 0 2 16,-4-3 0-16,-8 1 0 15,-6 0-1-15,-11-1 1 16,-12 1-1-16,-10 1 2 16,-11 0 1-16,-11 4 0 15,-8-1-1-15,-12 1 2 16,-13 2 0-16,-10-1 0 15,-11 3 0-15,-9-1-3 16,-5 2 3-16,-7 0-2 16,-3 0 1-16,-3 4 0 0,-2 7 2 15,5-1-1-15,1-2 0 16,1 0-1-16,9-1 1 16,0 2-2-16,2-1 4 15,8 2-2-15,7-1 0 16,6-2 0-16,6 0 0 15,8-3 0-15,7 2 0 16,6-2-1-16,-1 0 0 16,1 2-1-16,1 0 2 15,-1 0 0-15,-1 0 2 16,4 1-2-16,-5 0 0 16,-3-1 1-16,-6 1-1 15,-2-2 0-15,-5 2 0 16,1-2 0-16,-4-1 0 0,2-1-1 15,4 0 1-15,5-1 0 16,7 0 0-16,6 4 1 16,3-2-1-16,3 0 0 15,3 0 0-15,8 1 0 16,0-1 0-16,0 0 0 16,5 1 0-16,-1-3 0 15,6 1 0-15,4-1 0 16,5 1 0-16,3 0-1 15,10-2 1-15,8-1 1 16,4 0 0-16,6 0-1 16,5 0 0-16,5 0 1 0,1 0-1 15,4 0 0-15,2 0 1 16,2 0-1-16,1 0 1 16,1-1 3-16,0-3-4 15,0 0 2-15,-6-1-2 16,0 1-2-16,-1 0 2 15,1 0 0-15,0 1-2 16,3 0 1-16,-1 2 1 16,1-2-1-16,-3 1-3 15,7 0-5-15,1 1 3 16,-1-2 4-16,3 3 0 16,2 0-4-16,0 0-10 0,1 0-19 15,2 0-22-15,0 0-23 16,0 0-30-16,0 0-18 15,0 0-26-15,5 0-103 16</inkml:trace>
  <inkml:trace contextRef="#ctx0" brushRef="#br0" timeOffset="84240.23">13309 10746 6 0,'0'0'31'16,"0"0"-31"-16,0 0 0 16,0 0 0-16,0 0 1 15,0 0 28-15,-4-5 11 16,4 5-6-16,0 0-7 15,0 0-9-15,0 0-10 16,0 8-3-16,0 5 20 0,0 9 7 16,1 10 11-1,1 5-14-15,4 6-4 0,2 7-1 16,0 3-7-16,4 4-2 16,3 1 15-16,0 0-30 15,3-2 13-15,0-2 8 16,4-5-8-16,3-4-6 15,4-3 3-15,0-3 7 16,6-6-5-16,2-5 17 16,4-6-15-16,2-5 1 15,3-7-5-15,3-5-2 16,3-5 2-16,2 0 7 16,3 0 13-16,1-13-7 15,2-7 0-15,4-5 3 16,2-8-1-16,8-5-3 0,8-2 0 15,5-4-1-15,5-1-4 16,-1-3 5-16,0-1-4 16,-1 1-2-16,-1 1 0 15,-1 3-6-15,-4 3-7 16,-4 1-1-16,-4 2 6 16,-4 4-1-16,-9 2 0 15,-7-2-2-15,-8 7-1 16,-12 2 4-16,-6 5-6 15,-9 5 6-15,-7 4 1 16,-6 3-1-16,-3 2 0 16,-2 3 0-16,-3 2-3 0,0 1-4 15,0 0-1-15,0 0-1 16,0 0-3-16,0 0-1 16,0 0-3-16,0 0-8 15,0 0-12-15,0 0-12 16,0 0-20-16,0 0-12 15,0 0-28-15,-10 0-26 16,-7 0-58-16,-10-11-52 16</inkml:trace>
  <inkml:trace contextRef="#ctx0" brushRef="#br0" timeOffset="84534.44">15035 10622 295 0,'0'0'0'0,"0"0"-20"15,0 0-104-15,0 0 124 16,84-14 36-16,-41 12 25 16,11-1 0-16,10-1-10 15,9 2-19-15,5-1-2 16,1 2-13-16,-3 0-2 15,-6 1-3-15,-6 0 13 16,-12 0-2-16,-9 0-1 0,-14 8-4 16,-8 2-9-1,-6 4 1-15,-8 6-2 0,-4 8 1 16,-3 7 18-16,0 8-5 16,-16 0 6-16,-5 4 7 15,-3-4-6-15,-1-2-13 16,-1-6 1-16,4-5-8 15,0-2-1-15,-1-8-3 16,-2 0-5-16,-2-2-1 16,-3 4-28-16,-10 0-53 15,-14-2-107-15,-14-13-109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26T15:23:55.454"/>
    </inkml:context>
    <inkml:brush xml:id="br0">
      <inkml:brushProperty name="width" value="0.05292" units="cm"/>
      <inkml:brushProperty name="height" value="0.05292" units="cm"/>
      <inkml:brushProperty name="color" value="#FF0000"/>
    </inkml:brush>
  </inkml:definitions>
  <inkml:trace contextRef="#ctx0" brushRef="#br0">9648 3502 25 0,'0'0'18'16,"0"0"-4"-16,0 0-8 15,0 0-2-15,0 0 2 16,0 0 3-16,0 0 2 16,-17-1 7-16,14 1 12 15,3 0 7-15,0 0 2 0,0 0-7 16,0 0-8-1,0 0-2-15,0 0 0 0,0 0 7 16,0 0 2-16,0 0-6 16,0 0-3-16,0 0 3 15,0 0-1-15,0 0-2 16,0 0-1-16,5 0 8 16,7 0 5-16,12 0 0 15,13 0-6-15,14-2 1 16,10-4-7-16,6-2-5 15,5 1-3-15,4 0-1 16,0 0 1-16,3 2-9 0,-4-3-2 16,-1 3 2-16,-5 3-1 15,-8 1 1-15,-1-1-2 16,-7 1-1-16,-3 0 0 16,-4 1 3-16,-7 0-1 15,-8-3 0-15,-6 3 1 16,-8-2 2-16,-7 2-2 15,-5 0 3-15,-5 0 0 16,0 0 7-16,0 0 5 16,0 0-5-16,0 0-2 15,0 0-5-15,0 0-3 16,0 0-1-16,0 0-1 16,0 0-1-16,0 0-2 15,0 0 0-15,0 0 0 16,0 0 1-16,0 0-1 0,0 0 0 15,0 0 1-15,0 0-2 16,0 0 0-16,0 0-2 16,0 0 1-16,0 0-5 15,0 0 1-15,0 0-2 16,0 0-1-16,0 0-2 16,0 0-6-16,0 0-5 15,0 0-9-15,0 0-7 16,0 0-9-16,0 0-12 15,-2 0-18-15,-1 0-30 16,-7 0-46-16,-5 0-76 16</inkml:trace>
  <inkml:trace contextRef="#ctx0" brushRef="#br0" timeOffset="1166.05">10804 3443 50 0,'0'0'41'15,"0"0"-41"-15,0 0 4 16,0 0 21-16,0 0 8 16,0 0-4-16,0 0-6 15,-21-7-10-15,21 7 2 16,0 0 1-16,0 0-3 15,0 0-6-15,0 0 4 16,0 0 11-16,8 0 9 16,8 0 17-16,5 0-1 15,5 0-20-15,5 4-13 16,15-4 6-16,8 0 5 16,10 0 2-16,6 0-8 15,3-2-3-15,0-6-6 0,-4 1 3 16,-6 3-5-16,-10-1 3 15,-11 4 5-15,-12 0 0 16,-12 1-7-16,-12 0-1 16,-5 0-3-16,-1 0 17 15,0 0 7-15,0 0-3 16,0 0-8-16,0 0-5 16,0 0-1-16,0 0-8 15,0 0 1-15,0 0-5 16,0 0 0-16,0 0 0 15,0 0 0-15,0 0-1 16,0 0 1-16,0 0-3 16,0 0 2-16,0 0 1 15,0 0-1-15,0 0 1 0,0 0 0 16,0 0 1-16,0 0-1 16,0 0 1-16,0 0-1 15,0 0 0-15,0 0-1 16,0 0 1-16,0 0-2 15,0 0-1-15,0 0-9 16,0 0-9-16,0 0-6 16,0 0-15-16,0 0-27 15,0 0-26-15,0-5-38 16,9-7-59-16</inkml:trace>
  <inkml:trace contextRef="#ctx0" brushRef="#br0" timeOffset="2293.89">11822 3468 55 0,'0'0'80'16,"0"0"-74"-16,0 0-5 16,0 0 7-16,0 0 24 15,0 0-7-15,-23-20 1 16,23 20-4-16,0 0-6 15,0 0 0-15,0 0 6 16,0-2-1-16,0 2-2 16,8 0 0-16,8 0 2 15,11 0 5-15,12 0 7 16,11 0 5-16,12 0-5 16,8 0-6-16,5 0 0 15,7-3-12-15,-2 0-2 0,-4 1-3 16,-9-2 6-16,-11 4-8 15,-12 0 5-15,-11-2 3 16,-13 2-3-16,-7-2-3 16,-7 1 5-16,-3 1 6 15,-3 0 11-15,0 0 5 16,0 0-13-16,0 0-7 16,0-2-8-16,0 2 0 15,0 0-4-15,0 0 1 16,0 0-4-16,0 0 2 15,0 0-4-15,0 0 0 16,0 0 0-16,0 0 0 16,0 0-2-16,0 0 2 0,0 0-1 15,0 0 1 1,0 0 0-16,0 0-1 0,0 0 0 16,0 0 1-16,0 0-2 15,0 0 2-15,0 0-1 16,0 0-4-16,0 0-2 15,0 0-5-15,0 0-10 16,0 0-12-16,0 0-22 16,0 0-23-16,0 0-17 15,0-1-20-15,0-8-31 16,-2-4-98-16</inkml:trace>
  <inkml:trace contextRef="#ctx0" brushRef="#br0" timeOffset="3457.75">13342 3461 10 0,'0'0'4'0,"0"0"8"16,0 0 30-16,0 0 19 0,0 0-2 15,0 0-12-15,-9-13-13 16,9 11-3-16,0 2-1 16,0 0-14-16,3-2 1 15,15 1-2-15,13-1 10 16,17 0 17-16,18-5 0 15,17-1-8-15,10 0-13 16,5-1 3-16,5-2-11 16,-8 4-3-16,-5-1-3 15,-14 2-1-15,-13 2 2 16,-13 0-2-16,-15 2 8 16,-13 1 4-16,-13 1 3 0,-6 0-1 15,-3 0 17-15,0 0 10 16,0-1-12-16,0 1-13 15,0 0-6-15,0 0 0 16,0 0-5-16,0 0 0 16,0 0-2-16,0-2-4 15,0 2-2-15,0 0-3 16,0 0 0-16,0 0 0 16,0 0-3-16,0 0 1 15,0 0 2-15,0 0-4 16,0 0 4-16,0 0 0 15,0 0 0-15,0 0-1 16,0 0 0-16,0 0 1 16,0 0 0-16,0 0-1 15,0 0 0-15,0 0-4 0,0 0 2 16,0 0-3-16,0 0 3 16,-1 0 0-16,1 0 0 15,0 0 1-15,-2 0-1 16,2 0-2-16,-1 0-4 15,1 0-2-15,0 0-4 16,0 0-8-16,0 0-16 16,0 0-16-16,0 0-26 15,-2 0-23-15,-5-2-24 16,-4-9-10-16</inkml:trace>
  <inkml:trace contextRef="#ctx0" brushRef="#br0" timeOffset="4627.97">15396 3444 119 0,'0'0'37'0,"0"0"-36"0,0 0 1 16,0 0 20-16,0 0 32 16,0 0-6-16,-59-32-12 15,59 30-10-15,1 2-13 16,17 0 7-16,10 0 12 15,20 0 14-15,19 2-2 16,18 3-3-16,15-1-14 16,6 1-13-16,2-5 0 15,-3 0-3-15,-3 0 3 16,-8 0-4-16,-14 0 1 16,-14 0 5-16,-16-2-5 15,-19-2 5-15,-12 3-1 0,-13-2 6 16,-4 3 11-16,-2 0 16 15,0 0-9-15,0 0-14 16,0-2-7-16,0 1-1 16,0 1-9-16,0-3-5 15,0 3-2-15,0 0 0 16,0-1 1-16,0 1-2 16,0 0 0-16,0 0-3 15,0 0 2-15,0 0-2 16,0 0 0-16,0 0-4 15,0 0 2-15,0 0-2 16,0 0-4-16,0 0 2 16,0 0-3-16,0 0-3 0,0 0-6 15,0 0-2-15,-2 0-1 16,2 0-3-16,-1 0-5 16,-1 0-11-16,1 0-17 15,-2 0-18-15,-5 0-29 16,-4-6 11-16,-4-2-39 15,-5-3-58-15</inkml:trace>
  <inkml:trace contextRef="#ctx0" brushRef="#br0" timeOffset="6544.05">17676 3340 238 0,'0'0'39'0,"0"0"-39"15,0 0-29-15,0 0-8 16,0 0 37-16,0 0 9 15,0 0 14-15,6 0-4 16,-6 0-4-16,2 0 9 16,4 0 2-16,7 0-7 15,11 0 10-15,18 0 20 16,16-2 2-16,20-8 14 16,23-1-17-16,12 0-6 15,14-1 1-15,7-1-10 16,-4 1-3-16,-6 4-8 15,-14 1 0-15,-16 4-9 16,-19 3-3-16,-15 0-5 16,-18 0 1-16,-14 0 0 0,-12 0 0 15,-8 0-2-15,-7 0 0 16,-1 0 4-16,0 0 1 16,0 0-9-16,0 0 0 15,0 0-27-15,0 0-48 16,12 0-44-16,17-7-50 15,29-28-66-15</inkml:trace>
  <inkml:trace contextRef="#ctx0" brushRef="#br0" timeOffset="8593.78">25415 2327 20 0,'0'0'37'0,"0"0"-28"16,0 0-7-16,0 0 5 16,0 0 38-16,0 0 23 15,27-1-7-15,-27-5-17 16,0-3-28-16,0 0 2 16,-6 1 10-16,-6-3-12 15,-5 1-2-15,-3-1 3 16,-7 1 4-16,-5 0-10 15,-5 1-2-15,-2 3 1 16,-4-2 3-16,-3 3 0 16,-5 0-4-16,0 3 4 0,-7 0-3 15,-5 2-2-15,-2 0-5 16,-7 0 0-16,-1 0 1 16,-2 0-2-16,-8 0 2 15,-4 0 0-15,-1 4-4 16,6 1 2-16,5-2 11 15,5-1 7-15,4 0-7 16,0 2-3-16,3-2-6 16,1 3 2-16,4-2-3 15,3 0 11-15,3 1 3 16,2 2-9-16,2-1 3 16,6 0-1-16,7 4 1 15,1 1-6-15,6 3-3 0,3 1 0 16,2 2-2-16,0-3 0 15,-1 3-1-15,1-1 2 16,-3 5 2-16,-4 2-2 16,4 0 4-16,1-1-1 15,0 3 2-15,2 5-3 16,-1 1 1-16,0 2-1 16,0 0 3-16,4 0-1 15,-1 1-3-15,4 1 3 16,1 3-1-16,0 0-3 15,5 2 6-15,-2 2-3 16,4-1-1-16,4 0 2 16,0-2-4-16,5-3-1 0,1 1 0 15,1-1 0-15,0 0 0 16,0-1 5-16,8 0-5 16,3-1 1-16,4-1-1 15,4-2 3-15,2 1-1 16,2-3 0-16,4-3 2 15,1 1 0-15,0-3 0 16,7-1 3-16,-1-2-3 16,4 0 8-16,3-4-8 15,-1-2 7-15,5 3-7 16,-2-4 2-16,6 1 3 16,2 0-2-16,7 0-4 0,2 0-1 15,1-2 4 1,2-1-4-16,-3 1 4 0,1-2-4 15,0 4-1-15,3-3 5 16,2 0-3-16,4 3 1 16,-2-3 2-16,9 3-1 15,6 1-4-15,6-5-1 16,7 1 0-16,1-1 0 16,2-4-2-16,0 2 2 15,-2-3-2-15,-1-1 2 16,-4-1 0-16,-2-1-1 15,-4-1 1-15,-5-1 0 16,-2 0-1-16,-4 0 2 0,-1 0-1 16,-1 0 1-1,-2-3-2-15,-9-5 1 0,-5-4-3 16,-7 0 3-16,-5-3 2 16,0-3 0-16,-6-3 0 15,-2 0-1-15,-4 0 0 16,-2-4 1-16,4-1-1 15,5-5 1-15,0-1-2 16,4-2 2-16,-1 2-2 16,-8 2 0-16,-2 1 1 15,-6-1-1-15,-3 1 2 16,-6 0-1-16,0-2 1 16,-3-3 0-16,0-3 1 15,-3 0-1-15,-2-2-2 0,2-2 0 16,-4-2-1-16,-2 0-3 15,-3 2 0-15,-3 3 2 16,0 2-3-16,0 3 5 16,-6-1 3-16,-11 3-3 15,-4 0-7-15,0 3 3 16,-1 2 3-16,-4 2 0 16,1 3-1-16,0 0 1 15,-2-1-2-15,0 1-1 16,2 2-1-16,-2 0 0 15,1 2-3-15,1 3 3 16,1-1-4-16,3 4 4 16,2-1 0-16,0 2-1 0,2 2 0 15,-1 1-6-15,5 1-6 16,-3-2-1-16,-1 2 1 16,-1 0-4-16,-4 1-11 15,1-1 13-15,-5 0 3 16,-2 0-10-16,-3 1-1 15,-5 0 4-15,-5-1 1 16,-4 0-5-16,-11-2-6 16,-6 6 9-16,-5-4-3 15,-7 2-1-15,-2-1-4 16,0-1-1-16,-1 2 11 16,0-2 10-16,3 0 7 0,7 1 4 15,7-1 2 1,11 1-1-16,9 1 1 0,8 0 1 15,13 2 0-15,6-2 1 16,8 4-2-16,5 0 3 16,0 0-2-16,0 0-1 15,0 0-10-15,0-1 6 16,0 1-2-16,0 0 6 16,0 0 0-16,0 0 2 15,0 0-1-15,0 0 3 16,0 0-4-16,0 0 1 15,0 0 1-15,0 0-2 16,0 0 2-16,0 0 0 0,0 0-2 16,0 0 2-1,0 0-2-15,0 0 2 0,0 0-2 16,0 0 0-16,0 0 0 16,0 0-2-16,0 0 4 15,0 0-2-15,0 0 1 16,0 0-1-16,0 0-1 15,0 0 1-15,0 0 0 16,0 0 0-16,0 0-2 16,0 0-1-16,0 0-1 15,0 0-5-15,0 0-9 16,0 0-8-16,0 0-16 16,0 0-32-16,0-5-35 0</inkml:trace>
  <inkml:trace contextRef="#ctx0" brushRef="#br0" timeOffset="39544.29">2821 4732 10 0,'0'0'46'0,"0"0"11"16,0 0-11-16,0 0-4 16,0 0-6-16,0 0-2 15,0 0-7-15,0-4-6 16,0 4 7-16,0 10-7 16,0 11 1-16,0 8 5 15,0 9 1-15,0 9 2 16,0 9 7-16,0 6-14 15,0 8 3-15,0 8-4 16,0 4 9-16,0 1-10 16,0-1-6-16,0-4-12 0,-6-6 8 15,3-5-3 1,3-13-7-16,0-11 5 0,0-9-4 16,0-11-1-16,0-6-1 15,0-7 0-15,0-5-12 16,0-5-26-16,0 0-24 15,3 0-20-15,1-32 7 16,1-22-46-16</inkml:trace>
  <inkml:trace contextRef="#ctx0" brushRef="#br0" timeOffset="40404.99">2624 4793 305 0,'0'0'4'15,"0"0"-4"-15,0 0-46 16,0 0 13-16,0 0 33 15,0 0 6-15,0 0 27 16,58-15 5-16,-17 4 1 16,15 1-1-16,17-2-15 0,14-1-2 15,28-1-7-15,10 0-3 16,18-1-6-16,9-1-3 16,5-2 0-16,9-1-2 15,5 1 0-15,8 0 4 16,-1-3-1-16,4-1 0 15,-3 0-3-15,-9-2 1 16,-9 1 0-16,-6 1-1 16,-10-1 0-16,-8 3 0 15,-8 1 2-15,-10 1-2 16,-15 3 2-16,-14 3-2 16,-14 4 0-16,-15 2-2 15,-16 3 2-15,-14 3 3 0,-10 0-1 16,-10 0 5-16,-4 0-2 15,-1 0 0-15,0 0-1 16,0 4-1-16,4 6-2 16,2 4 1-16,2 7-2 15,5 9 3-15,3 10 6 16,5 13 6-16,9 6-8 16,0 9-1-16,3 11-2 15,5 3-4-15,3 1 1 16,5-2 0-16,0-8 0 15,-1-3-1-15,-2-5 1 16,-4-1 2-16,-8-5-1 16,-7-3 5-16,-11-5 4 15,-16-2-4-15,-3-4 24 16,-23 1 8-16,-22-1 0 0,-18 0-11 16,-11-2-7-16,-15-7-3 15,-12-3-9-15,-10-5-2 16,-14-3-5-16,-9-3-2 15,-11-2 3-15,-6-5-3 16,2-4-3-16,5-4-2 16,11-3-13-16,18-4-13 15,21 0-8-15,14-3-25 16,14-8-23-16,21-6-12 16,9-4-2-16,18-7-12 15,14-6-110-15</inkml:trace>
  <inkml:trace contextRef="#ctx0" brushRef="#br0" timeOffset="42487.04">7786 4742 160 0,'0'0'0'0,"0"0"-103"16,0 0 53-16,0 0 50 16,0 0 12-16,0 0 36 15,0 0 10-15,20 29-2 16,-13-14 1-16,0 3-14 15,1 9-7-15,1 5 9 16,6 8-13-16,0 8 7 16,1 6-12-16,2 7-4 15,-2 2-3-15,2 2 3 16,-4-2-9-16,0-4-8 16,-6-10-1-16,1-8-4 15,-4-12 1-15,-4-10-1 0,-1-9-1 16,0-7 4-16,0 1 16 15,0-4 31-15,0 0 19 16,-6-27-3-16,-3-15-53 16,0-18-12-16,0-13 0 15,6-10 1-15,3-8-3 16,0-9 0-16,9 0 0 16,12 6-1-16,10 11-1 15,1 24-5-15,-4 18 5 16,-1 15-3-16,-8 14-2 15,-8 8 3-15,-2 4-12 16,-3 8-33-16,1 22 29 16,-3 15 17-16,-4 9 0 15,0 10 3-15,-20 1 0 16,-10 0 0-16,-9-5 0 0,3-10-3 16,-4-6-10-16,4-10-33 15,5-7 6-15,7-8-14 16,6-12-32-16,13-7-40 15,5-5-12-15</inkml:trace>
  <inkml:trace contextRef="#ctx0" brushRef="#br0" timeOffset="43067.54">8571 4661 563 0,'0'0'0'16,"0"0"-24"-16,0 0-62 16,0 0 60-16,21 94 26 15,-15-35 3-15,1 8 6 16,2 0 4-16,0-2 4 16,-3-6 0-16,2-9-4 15,-3-9-7-15,1-10-4 16,-1-10-2-16,-1-11-1 15,-1-6 1-15,-1-4-4 16,-2 0-3-16,3 0 1 16,0-12 6-16,1-7 6 15,1-3-2-15,1 0-2 0,4 4 3 16,3-2 5-16,1 3-5 16,5-3 1-16,1-2 1 15,5 0 8-15,2-7 1 16,-2 0-6-16,1-4 11 15,-1-4 3-15,-4 1-5 16,-3 3 0-16,-8 12 13 16,-5 11 2-16,-5 9-4 15,0 1-19-15,0 0-11 16,0 20-12-16,3 14-3 16,1 17 15-16,5 11 3 15,2 0 2-15,5 0-3 16,1-7-2-16,0-10 0 15,0-6 0-15,-1-11-4 16,-4-8-22-16,-2-7-19 0,-4-7-38 16,-4-6-19-16,1-3-36 15,0-27 7-15</inkml:trace>
  <inkml:trace contextRef="#ctx0" brushRef="#br0" timeOffset="43662.95">9261 4845 25 0,'0'0'57'0,"0"0"-14"15,0 0 0-15,0 0-4 16,0 0-20-16,0 0-10 16,5 54 32-16,-2-11 15 15,0 10-11-15,0 5-20 16,-1 0 3-16,-1-2-11 16,2-8-6-16,0-7-7 15,3-7 8-15,-2-7-7 0,-1-9-2 16,2-5-3-1,-4-8 0-15,1-2 0 0,-1-3-17 16,-1 0-28-16,0-7-9 16,0-22-13-16,0-18-148 15</inkml:trace>
  <inkml:trace contextRef="#ctx0" brushRef="#br0" timeOffset="43943.2">9241 4728 391 0,'0'0'11'16,"0"0"-11"-16,0 0-42 15,0 0 34-15,0 0 8 16,101-22 8-16,-62 22 8 0,1 7 3 16,4 21-1-16,-1 12-1 15,-3 7-2-15,-6 7-4 16,-7 3 1-16,-13-1 0 15,-9 2 1-15,-5-2 2 16,-1-6 22-16,-17-5-1 16,-4-4-4-16,-5-7 6 15,1-6-12-15,1-6-4 16,1-4-15-16,5-6-7 16,7-6-3-16,4-2-37 15,5-3-13-15,2-1-15 16,1 0-33-16,0-21-58 0</inkml:trace>
  <inkml:trace contextRef="#ctx0" brushRef="#br0" timeOffset="48883.82">7806 5560 6 0,'0'0'0'0</inkml:trace>
  <inkml:trace contextRef="#ctx0" brushRef="#br0" timeOffset="49457.32">7806 5560 0 0,'104'0'10'16,"-86"0"0"-16,7 0 2 15,7 0 10-15,9-5 25 16,12-3 3-16,8-3-2 15,7 0 3-15,11-1-22 16,5-1-10-16,7 2-3 16,6-2-2-16,1 2 8 15,1 1 0-15,-5-1-7 0,0 1 1 16,-6 3 0-16,-8 0-3 16,-8 3-10-16,-9 1-3 15,-8 0 6-15,-12 0-6 16,-11 2 0-16,-13 1-1 15,-13 0 1-15,-3 0 0 16,-3 0-5-16,0 0 4 16,0 0-5-16,0 0-19 15,-11 0-34-15,-12 0-35 16,-15 0-131-16</inkml:trace>
  <inkml:trace contextRef="#ctx0" brushRef="#br0" timeOffset="49749.5">8117 5747 129 0,'0'0'53'15,"0"0"-53"-15,0 0-14 16,100-18 14-16,-37 2 46 16,15-4-8-16,11-2-8 15,11 1-4-15,4-3-16 16,4 2-4-16,5 2 2 0,-4 0-8 16,-3 4 0-16,3 0-9 15,-6 2-27-15,-2 0-25 16,-5-2-106-16</inkml:trace>
  <inkml:trace contextRef="#ctx0" brushRef="#br0" timeOffset="50961.61">11631 4647 156 0,'0'0'47'0,"0"0"-47"15,0 0-24-15,0 0 24 16,0 0 2-16,0 0 3 15,0-13 13-15,0 13 1 16,0 8-14-16,0 15-1 16,0 14 25-16,1 15 2 15,2 14-15-15,2 13-5 16,-2 3-3-16,1 0 3 16,1-3 1-16,-2-4-6 15,2-8-3-15,-2-9 1 16,2-8 2-16,-2-13-1 15,2-7-1-15,-2-13 1 16,-2-5-4-16,2-7-1 0,-1-3 1 16,-1-2 5-16,2 0 12 15,-3-6 35-15,4-24 21 16,1-25-54-16,5-21-20 16,8-20-2-16,2-10-1 15,7-9-3-15,2 3 6 16,3 11 10-16,2 10-3 15,-4 18-1-15,1 18 5 16,-8 15-2-16,-7 18 2 16,-9 11-4-16,-4 9-7 15,0 2 0-15,5 10-13 16,5 27 5-16,5 22 8 0,6 23 1 16,-2 19-1-16,-2 5 0 15,4-6-5-15,-2-14-10 16,-1-17 3-16,-3-12 6 15,1-12 5-15,-5-15-1 16,-1-6 2-16,-7-11-13 16,-6-7-25-16,0-6-22 15,-3 0-11-15,-21-15 47 16,-15-15-61-16,-11-9-93 16,-8-1 103-16,-4 5 75 15,6 11 61-15,6 9 28 16,7 7-9-16,15 7-18 15,10 1-22-15,10 0-22 0,8 0-14 16,0 4-1 0,6 5-3-16,17 2 1 0,1-4 0 15,10-3 3-15,9-4 11 16,4 0 9-16,6-12-10 16,5-11-5-16,-1-7-9 15,3 1-6-15,-5-4-5 16,-7 6 5-16,-9 8 5 15,-11 8 0-15,-10 11 0 16,-8 0-1-16,-4 4 0 16,0 20 2-16,0 11 0 15,-3 11 19-15,5 6-5 16,-5-2-4-16,3-9-10 0,-1-12 1 16,-2-9 0-16,0-10 4 15,-1-8-1-15,-2-2 7 16,1 0 6-16,2-2 7 15,2-22 16-15,1-15-28 16,6-16-12-16,-3-8-5 16,-2-12 2-16,2-3-2 15,-6 5-7-15,0 10-3 16,-2 22 15-16,1 22 0 16,-2 13-1-16,0 6-24 15,0 0-44-15,0 9-54 16,5 19-88-16</inkml:trace>
  <inkml:trace contextRef="#ctx0" brushRef="#br0" timeOffset="51259.69">12994 4749 515 0,'0'0'47'0,"0"0"-47"15,-113-8-56-15,76 24 31 16,2 11 22-16,4 6-1 16,3 10 2-16,2 0-1 0,7-2-10 15,7-12-19-15,8-10 22 16,4-12-1-16,0-5-2 16,13-2 13-16,12-2 0 15,11-20 34-15,7-9 4 16,-1-6-2-16,-3 1-12 15,-5 11 9-15,-14 11-7 16,-7 8-11-16,-4 6-4 16,-3 0-11-16,3 29 0 15,6 17 0-15,-2 24 1 16,4 16 2-16,-5 3-1 16,-1-9 0-16,-3-11-2 15,-5-19 1-15,-1-17-1 16,-2-9 4-16,0-11 11 15,0-6 14-15,0-3-4 0,-7-4-17 16,-3 0-8-16,-5 0 0 16,-9-5-31-16,-4-14-25 15,-5-1-22-15,-4-3-28 16,-7 7-13-16,-5 7-10 16,-6 9-39-16</inkml:trace>
  <inkml:trace contextRef="#ctx0" brushRef="#br0" timeOffset="51832.84">11252 5867 43 0,'0'0'213'16,"0"0"-213"-16,0 0-5 0,0 0 5 15,134-61 0-15,-61 33 18 16,14-2 12-16,16-3-1 16,13-3-8-16,11-1 2 15,4 2 9-15,2 3-10 16,-6 1 0-16,-7 4-8 16,-9 3 0-16,-7 4-2 15,-11 3-5-15,-14 5 5 16,-15 4-7-16,-15 3-5 15,-16 3-3-15,-14 2 2 16,-11-1-11-16,-8 1-10 16,0 0-15-16,0 0-3 15,-21 0-15-15,-16 10-13 16,-20 7-58-16</inkml:trace>
  <inkml:trace contextRef="#ctx0" brushRef="#br0" timeOffset="52428.23">11634 5798 184 0,'0'0'82'0,"0"0"-82"15,0 0-56-15,0 0 56 16,131-26 46-16,-46 2 9 15,15-4 9-15,10 0-6 0,4 0-25 16,5 3-6-16,-1-1-7 16,-3 4-5-16,-8 2 3 15,-8 2-11-15,-11 0-2 16,-12 6-4-16,-14 2 6 16,-12 1-5-16,-16 5 2 15,-8 2-2-15,-15 0-2 16,-8 2 0-16,-3 0 2 15,0 0 11-15,0 0 6 16,0 0-9-16,0 0-5 16,0 0-5-16,0 0 0 15,0 0-2-15,0 0-2 0,0 0 0 16,0 0-2-16,0 0-2 16,0 0-2-16,0 0-2 15,0 0 0-15,0 0-6 16,0 0-1-16,0 0 4 15,0 0-3-15,0 0-4 16,0 0-8-16,0 0-6 16,0 0-18-16,-3 0 1 15,2 0-16-15,-2 0-64 16</inkml:trace>
  <inkml:trace contextRef="#ctx0" brushRef="#br0" timeOffset="57612.19">9208 5874 35 0,'0'0'39'16,"0"0"7"-16,0 0-9 15,0 0-7-15,0 0-12 16,0 0-7-16,0 0 1 16,0-2-3-16,0 2 2 15,0 0 1-15,0 0-4 16,0 6-1-16,0 8 3 15,0 5 19-15,0 2-4 0,0 1-11 16,0-2-10-16,0 0-3 16,1-3 0-16,5 0 0 15,2-4-1-15,7-1 3 16,1-4-1-16,7-3-2 16,3-5 11-16,4 0-2 15,5-6 3-15,-1-15 18 16,6-7 1-16,-6-5-6 15,-4-2 8-15,-7 1-13 16,-7 3-1-16,-8 6 6 16,-4 4-3-16,-4 8 8 15,0 5 2-15,0 6 1 0,0-1-7 16,0 3-7 0,0 0-15-16,0 0-4 0,-1 0-10 15,-4 22-5-15,-4 22-3 16,-7 26 17-16,-4 16 1 15,-2 5 1-15,-2 0 2 16,-3-8-3-16,2-9 0 16,-4-9 3-16,2-13-3 15,1-11 1-15,-1-10 4 16,0-6 4-16,2-5 0 16,-2-6 0-16,7-4-7 15,1-7 0-15,1-3-2 16,-3-1-4-16,-3-22-27 15,-2-13-38-15,-1-10 6 16,4-4-11-16,2 1-8 0,5 4 17 16,10 8 5-16,6 6-40 15,0 5-98-15</inkml:trace>
  <inkml:trace contextRef="#ctx0" brushRef="#br0" timeOffset="58814.66">9951 5932 98 0,'0'0'66'16,"0"0"-66"-16,0 0-1 15,0 0 1-15,0 0 1 16,0 0-1-16,0 6 0 16,0 15 3-16,0 12 15 15,0 10 8-15,0 8 0 16,0 5-19-16,-9-1 6 0,-3 1-7 15,0-7-2 1,0-7 0-16,0-7 5 0,3-10-3 16,3-9 12-16,3-8 8 15,2-6-4-15,1-2 7 16,0 0 4-16,0 0 1 16,0-14 10-16,0-14-7 15,0-14-37-15,0-15-8 16,9-10 5-16,4-12-2 15,5 1-8-15,1 9-1 16,-2 16 7-16,-4 25 7 16,-2 17 1-16,-8 10-1 0,0 1 0 15,1 8-1 1,6 23-4-16,4 18 5 0,8 19 8 16,-2 5-4-16,7-2-3 15,0-7-1-15,1-15 0 16,3-14-6-16,-1-14 3 15,-2-11 1-15,1-7-2 16,-3-3 4-16,1-10 14 16,-1-17 18-16,2-12-9 15,-2-11 8-15,-6-13-4 16,-6-5-4-16,-8-5-4 16,-6 4-4-16,0 14 6 15,0 10 3-15,-12 15 14 16,-2 9-19-16,0 3-19 15,0 6-6-15,-1 4-10 0,2 0-26 16,-4 5-57-16,2 3-42 16,-1 0-63-16</inkml:trace>
  <inkml:trace contextRef="#ctx0" brushRef="#br0" timeOffset="60857.58">7943 6882 42 0,'0'0'102'0,"0"0"-99"16,0 0-3-16,0 0 1 16,0 0 7-16,0 0 25 15,0 0 9-15,0 0-12 16,-5 0-3-16,5 0 4 16,0 0-3-16,0 0 0 15,0 0-5-15,0 0-2 16,0 0-16-16,0 0 3 0,6 0 1 15,13 0-3-15,13 0 8 16,11 0 6-16,18 0 2 16,14 0-10-16,7-3-5 15,12-4-2-15,6-5 6 16,4 2-4-16,1-2-5 16,-8 2-1-16,-6 0-1 15,-11 3 0-15,-11 0 0 16,-12 1 4-16,-17 0-3 15,-13 2-1-15,-14 2 0 0,-10 2 0 16,-3-2 8 0,0 2 18-16,0-2 5 15,0-2-6-15,-7-2-20 0,-2-3-5 16,-5 0-18 0,1 2-1-16,-1-4 3 0,1 2-3 15,0-1-3-15,-2 0 3 16,6 0 3-16,0 4 9 15,4 1 7-15,2 5 2 16,3-2-2-16,0 2-3 16,0 0-20-16,3 0-11 15,9 0-6-15,8 8 40 16,1 4 0-16,4 3 0 16,-3 4-1-16,-4 0-4 15,-1 4 3-15,-10-1-7 0,-1-2 3 16,-6 3 0-16,0-1 5 15,-16 3 1-15,-7-3 7 16,-5 2 8-16,-6-1 1 16,-4-3-5-16,-1 1-3 15,2-3-6-15,0-3 1 16,4 0-3-16,5-5-1 16,8-3-3-16,3 0-53 15,4-3-63-15,7-4-81 16</inkml:trace>
  <inkml:trace contextRef="#ctx0" brushRef="#br0" timeOffset="63163.4">9744 6760 4 0,'0'0'13'0,"0"0"-2"0,0 0-2 15,0 0-3-15,0 0 2 16,0 0-3-16,0 0 0 16,0 0-4-16,0 0-1 15,0 0 1-15,0 0 2 16,0 0-3-16,0 0 2 15,0 0 2-15,0 0-1 16,0 0 2-16,0 0 3 0,0 0-1 16,0 0-1-16,0 0-2 15,0 0 0-15,0 0-2 16,0 0 3-16,0 0-1 16,0 0 2-16,0 0 0 15,0 0 0-15,0 0 4 16,0 0-2-16,0 0 3 15,0 0-4-15,0 0-1 16,0 0-1-16,0 0-2 16,0 0 0-16,0 0-2 15,0 0 0-15,0 0-1 16,0 0-1-16,0 0-2 16,0 0 3-16,0 0 0 15,0 0-1-15,0 0 0 0,0 0 0 16,0 0 1-16,0 0-6 15,0 0-19-15,0 0-19 16,0 0-23-16,0 0 23 16</inkml:trace>
  <inkml:trace contextRef="#ctx0" brushRef="#br0" timeOffset="64490.71">10103 5274 68 0,'0'0'82'0,"0"0"-81"16,0 0 3-16,0 0 16 15,0 0 4-15,0 0 10 16,2-5 6-16,-2 5-8 16,0 0-1-16,0 0-10 0,0 0-9 15,0 0-12 1,0 5 1-16,0 10 4 0,-5 6 14 15,-6 5 4-15,-2 4-8 16,-2 4 1-16,0 1 11 16,2-1-15-16,-5 1 0 15,1-1 0-15,-2 5-2 16,-3-3 8-16,5 2-4 16,0-1 1-16,0-2-9 15,2-1-3-15,2 1 5 16,-1 2 2-16,2 0-3 15,-2 2-5-15,3-1 14 16,-1-1-9-16,2-1 0 16,-1-3-7-16,1 0 3 0,-2-2 3 15,4-2-4-15,-1 0 3 16,-1 0-2-16,1 3 1 16,0-3 5-16,1 2 4 15,-2-6-10-15,4-4-1 16,-1 2-1-16,-1-2 1 15,1-3 6-15,2 1-2 16,1-4 0-16,-2-1-5 16,1-1 1-16,2-2 2 15,-2-1-2-15,2-3-1 16,0 1 1-16,1-2 0 16,-1 2-1-16,0-3 0 15,3 0 0-15,0-3-1 0,0 0 0 16,0-2 0-1,0 1 0-15,0-1 0 0,0 0-1 16,0 0 0-16,0 0-5 16,0 0-8-16,0 0-10 15,0 0-22-15,0 0-14 16,0 0-30-16,0 0-39 16,0-11-27-16</inkml:trace>
  <inkml:trace contextRef="#ctx0" brushRef="#br0" timeOffset="66272.92">9705 6870 5 0,'0'0'33'15,"0"0"10"-15,0 0 0 16,0 0-1-16,0 0-2 15,0 0-3-15,0 0-4 16,0 0 3-16,0 0-1 16,0 0-7-16,0 0-8 0,0 3-6 15,-3 16-4-15,0 11 17 16,-3 9 3-16,-3 9-18 16,3 4 0-16,0 1-3 15,-2 1 0-15,2-5 1 16,-1-2-2-16,3-5-2 15,1-5 4-15,-2-6-7 16,2-8-2-16,3-7 2 16,0-8 0-16,0-5-3 15,0-3 3-15,0 0 0 16,0 0 12-16,0 0 17 16,0-14 19-16,0-18 4 15,14-20-55-15,2-16-10 16,2-6 2-16,3-7 8 0,-2 6 0 15,-2 8 1-15,0 13-1 16,-3 13 0-16,-2 14 3 16,-5 11-1-16,-2 10 3 15,-5 5 3-15,1 1-8 16,1 0-5-16,1 2-13 16,7 18 1-16,7 9 15 15,3 8 1-15,7 4 1 16,1 2 0-16,4-1 0 15,1-7-6-15,-1-3 2 16,0-9-1-16,1-7-10 0,-5-6 10 16,-4-6 2-1,-5-4 3-15,-7 0 0 0,0 0 10 16,-1-16 23-16,0-15 13 16,0-12-15-16,3-10-8 15,-6-1-14-15,-2-2 4 16,-3 4 0-16,-3 5-3 15,0 6 9-15,0 11-4 16,0 6-9-16,-1 7-6 16,-2 5-1-16,1 6-1 15,2 4-11-15,0 0-29 16,0 2-39-16,0 0-40 16,0 0-61-16,-6 3-170 15</inkml:trace>
  <inkml:trace contextRef="#ctx0" brushRef="#br0" timeOffset="68825.5">8365 7603 26 0,'0'0'27'0,"0"0"-6"15,0 0-8-15,0 0-3 16,0 0 6-16,0 0 5 16,0 0 2-16,0 0 1 15,0 0-2-15,0 0 1 16,0 0 3-16,0 0-4 16,0 0 2-16,0 0 1 15,0 0-2-15,0 0 0 16,0 0-3-16,0 0-3 0,0 0-2 15,0 0-2-15,0 0 1 16,0 0-2-16,0 0 1 16,0 0 1-16,0 0 4 15,3 0-1-15,3 0-7 16,4 0-1-16,11-3 4 16,6 0 3-16,12 0-6 15,7-1-1-15,8 0 2 16,9 0-3-16,2-2-5 15,5 2 2-15,-1-2-4 16,-2 3 2-16,-4 3 2 16,-4-2-5-16,-10 2 5 0,-8 0-4 15,-8 0-1-15,-11 0 0 16,-5 0 1-16,-7 0 1 16,-6 0-2-16,-4 0 1 15,0 0 1-15,0 0 0 16,0 0-2-16,0 0 0 15,0 0-2-15,0 0-5 16,0 0-5-16,0 0-5 16,0 0-12-16,0 0-15 15,0 0-14-15,0 0-21 16,0 0-26-16,0 0-26 16,0-8-8-16</inkml:trace>
  <inkml:trace contextRef="#ctx0" brushRef="#br0" timeOffset="69395.48">9042 7361 244 0,'0'0'6'0,"0"0"-6"16,0 0-75-16,0 0 72 15,0 0 3-15,94-5 23 16,-70 5 4-16,3 7-5 0,6 5-5 16,4 4 4-16,2 4-3 15,0 2-11-15,-2 2 1 16,-4 1 0-16,-3 3 11 16,-11-3 1-16,-8 3-6 15,-8 1-6-15,-3-3 16 16,-3 3 15-16,-19-4-4 15,-9-1-6-15,-6-2-8 16,-5 1 5-16,3-4-15 16,3-5-1-16,1-3-9 15,11-3 0-15,0-4-1 16,9 1 0-16,3-3-4 16,5-2-17-16,2 2-27 15,2-2-27-15,3 0-22 16,0 0-14-16,5-17-114 0</inkml:trace>
  <inkml:trace contextRef="#ctx0" brushRef="#br0" timeOffset="73255.14">9955 7482 20 0,'0'0'30'0,"0"0"4"16,0 0-2-16,0 0-3 15,0 0 6-15,0 0-3 16,0 0-12-16,0 0 2 16,0 0-6-16,0 0 2 15,0 0-2-15,0 0-3 0,0 0-4 16,0 0-4-16,0 0-4 15,0 9 0-15,-1 8 9 16,-1 3 6-16,2 5 0 16,0-2-8-16,0 3 0 15,0-1-2-15,2-3 1 16,4 1-7-16,4-3 3 16,1-2-2-16,-2-4 4 15,4-2-5-15,-2-4 3 16,3-3 0-16,-2-3 14 15,2-2-1-15,5 0-1 16,0-8 16-16,4-13 20 16,2-8-6-16,-1-5-10 0,-2-6 1 15,-5 0-6-15,-5-4-3 16,-6-3 4-16,-3 1-12 16,-3 1 4-16,0 4-12 15,0 2 0-15,-5 10-7 16,-2 5-1-16,-2 7-3 15,5 8 5-15,-1 7-5 16,5 1 0-16,0 1-3 16,0 0-13-16,-3 25-16 15,-5 32-5-15,-6 36 36 16,-3 26 2-16,-4 18 2 16,2 0-3-16,4-11 1 15,2-12 0-15,4-15 0 16,0-17 0-16,-3-13-1 0,1-13 0 15,-4-14 0-15,-4-11 1 16,-3-4 4-16,-5-11 5 16,0-6 2-16,-9-6-3 15,-1-4-1-15,-5-12-1 16,-4-21 2-16,4-16-7 16,5-10-2-16,5-4-3 15,10 3 3-15,8 10 10 16,4 10-4-16,7 9 1 15,3 10-7-15,0 4 2 16,0 5-2-16,2 2-7 16,9-1-2-16,6 1-6 0,10 0-6 15,7 0-8-15,8 1-4 16,7-3-13-16,6 1-23 16,5-2-26-16,3 2-42 15,-1-3-53-15</inkml:trace>
  <inkml:trace contextRef="#ctx0" brushRef="#br0" timeOffset="76804.25">8329 8199 160 0,'0'0'24'0,"0"0"-24"16,0 0 0-16,0 0 14 15,0 0-2-15,0 0 4 16,-4-9 14-16,4 9 1 16,0 0 5-16,0-2 0 15,0 2-3-15,0-2-4 16,0 2-5-16,1 0-3 16,1-2 0-16,5 2-2 15,2-2-1-15,12 1 4 0,7 0-2 16,11-3-9-16,9 2 0 15,10 0 1-15,6-2-4 16,6 0 2-16,5 1 2 16,0 0-6-16,2 2-3 15,5 0 1-15,-7 1-2 16,-2 0-1-16,1 0-1 16,0 0 4-16,3 0 2 15,1 0 4-15,1-2-6 16,-3-1 7-16,3-1 1 15,-4-2-4-15,0 0 1 16,0-1 0-16,-2-2-4 16,-3 1 2-16,-1-2 2 0,-3 3-1 15,-4-2-1-15,-5 0-6 16,-6 1 6-16,-8 1-7 16,-4 0 4-16,-6 2 1 15,-2 0-5-15,-4 2 4 16,-5 0 1-16,-4 1-2 15,-4 1 1-15,-7-2-3 16,-2 3-1-16,-3 0 2 16,-2 0 0-16,0 0 7 15,0 0 1-15,0 0-3 16,0 0-4-16,0 0 0 16,0 0-2-16,0 0-1 15,0 0 0-15,0 0 0 16,0 0 0-16,0 0-1 0,0 0 2 15,0 0-2-15,0 0 1 16,0 0 0-16,0 0 0 16,0 0 0-16,0 0-1 15,0 0 1-15,0 0 0 16,0 0-2-16,0 0 2 16,0 0 0-16,0 0-2 15,0 0 0-15,0 0 1 16,0 0-3-16,0 0 2 15,0 0 2-15,0 0-2 0,0 0-2 16,0 0 1 0,0 0 1-16,0 0-2 0,0 0 3 15,0 0-1-15,0 0 1 16,0 0 0-16,0 0-1 16,0 0 1-16,0 0-1 15,0 0 1-15,0 0 0 16,0 0 0-16,0 0-1 15,0 0-1-15,0 0 3 16,0 0-1-16,0 0 0 16,0 0 1-16,0 0 0 15,0 0-1-15,0 0 1 16,0 0-2-16,0 0 0 16,0 0 0-16,0 0 1 15,0 0-2-15,0 0 1 0,0 0 0 16,0 0-2-16,0 0 2 15,0 0 1-15,0 0-5 16,0 0 3-16,0 0-1 16,0 0 1-16,0 0-2 15,0 0 2-15,0 0 0 16,0 0 0-16,0 0 2 16,0 0 0-16,0 0 0 15,0 0-2-15,0 0 0 16,0 0 2-16,0 0-3 15,0 0 2-15,0 0 1 16,0 0-2-16,0 0 2 0,0 0 0 16,0 0-2-1,0 0-1-15,0 0-4 0,0 0-2 16,0 0 0-16,0 0 2 16,0 0 2-16,0 0 1 15,0 0 3-15,0 0 2 16,0 0 0-16,0 0-1 15,0 0 1-15,0 0 0 16,0 0 1-16,0 0-1 16,0 0 0-16,0 0 0 15,0 0 0-15,0 0-1 16,0 0 1-16,0 0-1 16,0 0 1-16,0 0-3 0,0 0-4 15,0 0-6 1,0 0-5-16,0 0-9 0,0 0-11 15,0 0-1-15,0 0-5 16,0 0 5-16,0 0-2 16,-4 0-15-16,0 0-32 15,-4 0-84-15</inkml:trace>
  <inkml:trace contextRef="#ctx0" brushRef="#br0" timeOffset="77376.89">10239 7819 48 0,'0'0'227'0,"0"0"-227"15,0 0-128-15,0 0 75 0,0 0 53 16,85 34 36-16,-48-21 14 15,6 3 7-15,4 5-28 16,9 2-8-16,9 3-4 16,6-3 7-16,2 1-5 15,-6-2-6-15,-5-1 2 16,-9 0-3-16,-8-3 11 16,-8 0 2-16,-13-4-10 15,-9-1 2-15,-9-1 1 16,-6-1 9-16,0 6 19 15,-18 3 28-15,-16 7-6 16,-11 3-27-16,-15 3-19 0,-7-6-5 16,-10-2 4-1,-4-2-4-15,4-3-4 0,6-3-2 16,13-2-7-16,14-4-2 16,16-3-2-16,14-4-1 15,9-4 1-15,5 2-8 16,0-2-35-16,0 0-27 15,2 0-18-15,11 0-34 16,10 0 62-16,14-10-27 16,12-14-56-16</inkml:trace>
  <inkml:trace contextRef="#ctx0" brushRef="#br0" timeOffset="78255.97">11389 7814 233 0,'0'0'106'16,"0"0"-106"-16,0 0-6 0,0 0-15 15,0 0 2-15,0 0 19 16,-3 22 13-16,3 5 15 16,0 7-5-16,0 9-3 15,3 6 9-15,-3 6-5 16,0 6-13-16,0 4 6 15,0-3-6-15,-3-7 12 16,-7-10-4-16,2-11-2 16,2-8 8-16,2-10-9 15,1-6 0-15,1-8-8 16,2 0 1-16,0-2 11 16,0 0 13-16,0 0 12 15,0-4 3-15,0-23 5 0,0-21-46 16,6-19-3-1,6-8-5-15,4-1 1 0,1 5 0 16,2 12 0-16,-5 14-1 16,2 11 1-16,-7 15-1 15,-4 10-2-15,-4 7 3 16,-1 2-1-16,0 0-6 16,3 9-14-16,7 18-4 15,4 17 22-15,5 14 2 16,7 6 1-16,2 2 0 15,2-3 0-15,3-14 1 16,1-9-2-16,-3-14 5 0,-1-7-6 16,-3-9 5-1,-7-8-2-15,-1-2 9 0,-4 0 12 16,4-14 8-16,0-16 13 16,0-14-20-16,0-14-11 15,-6-6 0-15,-2 1-9 16,-5 5-1-16,-3 12 3 15,-2 12-2-15,-1 8 2 16,0 9-5-16,0 5 0 16,0 6-13-16,0 1-28 15,0 5-26-15,0 0-47 16,-4 0-50-16,-11 5-72 16</inkml:trace>
  <inkml:trace contextRef="#ctx0" brushRef="#br0" timeOffset="79717.75">8459 8791 9 0,'0'0'17'16,"0"0"6"-16,0 0-4 16,0 0 0-16,0 0 7 15,0 0 4-15,0 0 3 16,0 0-1-16,0 0-1 16,0 0-3-16,0 0-2 15,0 0 0-15,0 0-2 16,0 0-5-16,3 0-9 15,10 0 15-15,13 0 8 16,5 0-9-16,20 0 3 16,11 0 0-16,10 0 3 0,16 0-12 15,6 0 3-15,6-3-12 16,4 0 4-16,-5 0-8 16,-4 2 7-16,-4-2-4 15,-13 3-2-15,-11 0 5 16,-16 0 3-16,-14 0-5 15,-10 0 5-15,-11 0-4 16,-8 0 1-16,-7 0 0 16,-1 0 20-16,0 0 16 15,0 0-16-15,0 0-12 16,0 0 2-16,0 0-11 16,0 0-4-16,0 0 0 15,0 0-5-15,0 0-1 0,0 0-3 16,0 0-7-16,0-2-2 15,0 2-2-15,0 0-3 16,0-1-4-16,0-3-11 16,0-4-18-16,-6-4-65 15,-7-4-23-15,-2 0 21 16,-4-2 28-16,2 4 12 16,-2 1-15-16,4 2 66 15,2 4 26-15,5 1 11 16,5 2 20-16,3 2 34 15,0 2-5-15,0 0-46 16,12 0-8-16,9 5 15 0,7 9 7 16,5 8 5-16,9 5-5 15,4 3-4-15,-1 2-14 16,-1-1-4-16,-9 1-5 16,-13-5 0-16,-8-1 0 15,-11-3-1-15,-3-1 11 16,-5-4 16-16,-20 1 8 15,-8-3-9-15,-6 2-16 16,-5-6-8-16,0-5-2 16,-2-3-5-16,4-4-24 15,2 0-24-15,5-3-40 16,9-7 3-16,8-5-35 0</inkml:trace>
  <inkml:trace contextRef="#ctx0" brushRef="#br0" timeOffset="80334">10413 8563 260 0,'0'0'136'0,"0"0"-136"0,0 0-25 16,0 0 1-16,0 0 22 15,0 0 0-15,-42 26 2 16,42 9 20-16,0 3-7 15,0 1-4-15,0 0-2 16,5-8-5-16,9-3 1 16,3-8-2-16,0-6 5 15,5-3 16-15,-1-5-6 0,6-6 8 16,3 0-2 0,4-9 3-16,9-14 2 15,2-8-5-15,0-2-3 0,-6-3-1 16,-8-3 1-1,-6 4-7-15,-5 4-4 0,-10 11 11 16,-4 8 12-16,-4 7 0 16,-2 5-14-16,0 0-15 15,0 0-2-15,0 9-12 16,0 18-3-16,-2 19 15 16,-7 20 1-16,-6 9 1 15,-1 1 1-15,-1-4-2 16,-5-9-1-16,3-13 1 15,-8-11 4-15,0-10 17 16,-6-6 20-16,-4 0 4 0,-5-6-19 16,-6-4-4-1,0-3-5-15,-5-6-8 0,-1-2 7 16,2-2-8-16,-2 0-2 16,4-12-5-16,9 0-1 15,7 1-1-15,10 1-2 16,6 3-4-16,9 2-15 15,6 1-39-15,3-1-55 16,0 0-40-16,8-3-39 16,11 1-156-16</inkml:trace>
  <inkml:trace contextRef="#ctx0" brushRef="#br0" timeOffset="81819.42">8347 9537 41 0,'0'0'4'0,"0"0"-4"16,0 0 0-16,0 0 8 16,0 0 15-16,0 0 36 15,-8-12 9-15,8 11-23 16,0 1-14-16,0 0-6 15,0 0-9-15,0 0-3 0,2 0-6 16,15 1 17 0,8 6 20-16,11 3-11 0,16-1 5 15,14 0-6-15,17-1-9 16,11-6-2-16,14-2-1 16,6 0-3-16,-2 0 0 15,-4-5-11-15,-7 0-4 16,-13 1 3-16,-12-1-2 15,-16 0-3-15,-21 1 2 16,-14-2 1-16,-16 2 3 16,-6 3 21-16,-3-5 33 15,0-6 20-15,-9-6-40 16,-9-5-40-16,-1-3-12 16,-5-2 9-16,0 3-3 15,4-3-2-15,1 6 3 0,7 5 4 16,2 3-7-16,8 3 8 15,2 9 0-15,0-1-4 16,0 3-8-16,0 0-5 16,8 0-6-16,16 4 11 15,4 17 11-15,5 11 0 16,1 8-3-16,1 9 3 16,-7 0-2-16,-4-2-4 15,-10 0 0-15,-9-6-2 16,-5-4 7-16,0-3 1 15,-12-6 1-15,-12-2 3 16,-9-2 8-16,-7-5 8 0,-5-1-12 16,-5-6-6-16,2-2-1 15,0-7-6-15,5-3-17 16,7 0-16-16,11 0-19 16,7-3-4-16,12-6-27 15,6-4-12-15,12-5-48 16</inkml:trace>
  <inkml:trace contextRef="#ctx0" brushRef="#br0" timeOffset="82959.35">10354 9546 24 0,'0'0'4'16,"0"0"-2"-16,0 0 21 15,0 0-2-15,0 0 9 16,0 0 5-16,1 0-1 0,-1 0-14 16,0 0-7-16,2 8-1 15,2 9 28-15,0 7 7 16,1 6-10-16,-2 5-3 16,0 8-4-16,0 4-2 15,0 4-8-15,-1-1 1 16,1-4-8-16,-2-5-1 15,1-5-12-15,1-10 5 16,1-7-3-16,-3-9 0 16,1-5 0-16,-2-5-1 15,1 0 13-15,1 0 26 16,-1 0 24-16,2-20 21 16,0-18-28-16,3-17-57 15,2-15-1-15,4-1-1 0,-2-1 4 16,2 8-4-16,0 10 1 15,0 10-3-15,1 13 4 16,-2 10-3-16,-5 11-1 16,-3 5 3-16,4 5-6 15,1 6-2-15,7 24-4 16,12 18 12-16,7 20 0 16,10 14 0-16,3 5 1 15,2-6-5-15,0-13-12 16,-1-21-10-16,-6-17 21 15,-4-12 2-15,-9-12-1 16,-10-6 5-16,-2 0 12 16,-8-18 56-16,-3-11 3 0,-3-13-31 15,-3-9-27 1,0-5-3-16,-11-5-5 0,-8 3-3 16,4 5 1-16,-1 13 1 15,2 9-2-15,3 8-2 16,4 9-1-16,1 3-6 15,3 4-10-15,3 4-21 16,0 0-32-16,0 3-31 16,0-3-42-16,5-2-69 15,14-2-89-15</inkml:trace>
  <inkml:trace contextRef="#ctx0" brushRef="#br0" timeOffset="87764.23">15538 7900 36 0,'0'0'58'0,"0"0"-58"16,0 0-14-16,0 0 14 16,0 0 18-16,0 0 22 15,0 0 10-15,0 0-28 0,-49 0-9 16,49 0 7-16,0 0 14 15,0-1 16-15,0-3-15 16,0-3-9-16,12-6 10 16,10-8 3-16,7-5 5 15,6-5 19-15,7-5-10 16,4 3-10-16,3-3-14 16,1 3-5-16,-3 3 9 15,0 7-10-15,-6 3-12 16,-2 8-5-16,0 3-1 15,-3 4 0-15,0 5-1 16,-5 0-4-16,-1 12 2 16,-5 12-4-16,-4 11 4 15,-6 10-2-15,-8 11 3 16,-7 9-2-16,0 7 0 0,-16 3 3 16,-9-1-4-16,-6-4 1 15,-4-5 2-15,-4-5 4 16,3-7-6-16,7-11 4 15,3-12 3-15,12-11-7 16,8-8 1-16,4-8-1 16,2-3-1-16,0 0 0 15,0 0-1-15,3 0 1 16,15-5 7-16,18-16 6 16,23-16 29-16,20-12-12 15,11-6-10-15,7-2-9 16,-3 3-4-16,-2 4-4 0,-6 6-3 15,-9 3 1-15,-14 11-1 16,-14 7 0-16,-16 7 0 16,-12 8 0-16,-10 4 0 15,-6 2-4-15,-5 2 0 16,0 0-13-16,0 0-9 16,0 0-24-16,0 0-24 15,0 0-42-15,0 7-46 16,0 14-72-16,-12 1-58 15</inkml:trace>
  <inkml:trace contextRef="#ctx0" brushRef="#br0" timeOffset="88337.32">15359 9215 101 0,'0'0'119'0,"0"0"-119"16,0 0-9-16,0 0 9 16,0 0 24-16,0 0 8 15,21-27 15-15,4 10 13 16,13-5-7-16,14-5-6 15,18-3 10-15,17-7-8 16,13-5-8-16,14-3-9 16,7-4-12-16,6-2 2 15,6 0-8-15,-2-2 4 0,-4-2-4 16,-3 0-8-16,-5 1-1 16,-8 7-3-16,-12 4-2 15,-18 9 1-15,-20 9-1 16,-19 6-1-16,-19 9 1 15,-10 6-1-15,-9 4 1 16,-4 0-8-16,0 0-13 16,0 0-10-16,0 0-19 15,0 0-45-15,0 0-45 16,0 4-55-16</inkml:trace>
  <inkml:trace contextRef="#ctx0" brushRef="#br0" timeOffset="88948.53">16833 8972 309 0,'0'0'225'0,"0"0"-225"0,-91-28-25 16,64 27-29-16,3 1 54 16,2 0 7-16,-2 0 6 15,-1 11-3-15,-5 11-10 16,0 5 0-16,5 1-3 15,5 3 3-15,8 0-3 16,8 0-1-16,4 0-1 16,0 0 3-16,7 1 0 15,14 3 2-15,5 0 1 16,4 3-1-16,4 1 1 16,-3-3 0-16,-5 1 0 15,-3-4 4-15,-3-5-5 0,-8-5 0 16,-5-3 1-16,-3-6 2 15,-4-2 4-15,0-2 6 16,0 0 13-16,-10 2-9 16,-8-1-4-16,-4 3-5 15,-9-2-4-15,-4-3-3 16,-1-1-1-16,-2-5 0 16,3-3-3-16,4 0-17 15,6 0-34-15,7-11-21 16,5-11-39-16,8-9-44 15</inkml:trace>
  <inkml:trace contextRef="#ctx0" brushRef="#br0" timeOffset="89272.67">16944 9037 224 0,'0'0'197'16,"0"0"-197"-16,0 0-75 16,111-58 30-16,-66 38 45 15,4 0 43-15,8-1 20 16,4-2-10-16,2 2-33 16,-4 0-12-16,-7 3-1 15,-11 1-7-15,-11 3-4 16,-11 3-1-16,-7 2-12 0,-6 1 2 15,-4 0-17-15,-2-6-22 16,0-5-50-16,0-4-79 16</inkml:trace>
  <inkml:trace contextRef="#ctx0" brushRef="#br0" timeOffset="90438.96">17376 6761 313 0,'0'0'5'16,"-133"-95"-5"-16,66 57 0 16,-4 4 0-16,-5 3 5 15,-11 4 15-15,-4 6 14 16,-4 4-4-16,-2 4-10 16,-2 7-2-16,-1 5-8 15,2 1 4-15,1 1-4 0,3 18-1 16,0 5-3-16,1 7-1 15,-1 5 1-15,0 11-2 16,-1 7 2-16,1 5 6 16,9 11-4-16,4 11 3 15,8 10-2-15,4 6 5 16,5 6-11-16,9 1 0 16,6 4 4-16,9 2 3 15,2 1 7-15,5 0-6 16,3 0-4-16,5 0-6 15,6 4 12-15,5-3-4 16,8-3 4-16,5-3-4 16,1-6-1-16,0-2-2 0,9 6-3 15,6-4 1 1,6 4-1-16,4 1 0 0,8-3-2 16,6 4-1-16,10-5 1 15,10-1 1-15,10-4-1 16,10-7-1-16,10-5 4 15,15 0-4-15,9-7 6 16,8-6-1-16,12-8 0 16,0-8-5-16,5-6 6 15,10-10-4-15,3-7 7 16,2-7-6-16,3-5-5 16,-7-4 4-16,-6-4-2 0,-9-7 4 15,-10-5 0-15,-9 0 1 16,-7-4 1-16,-9-15-1 15,-5-6 6-15,-7-9-2 16,-4-8 3-16,1-11 0 16,1-10-2-16,2-15-2 15,4-14-3-15,-5-8-5 16,-2-5 1-16,-10-9 0 16,-5-4 2-16,-12-6-3 15,-10-9 5-15,-11-2-4 16,-8-9 0-16,-8-6 3 15,-13-3-2-15,-7-5 1 16,-1 2 2-16,-31 5-4 16,-15 8-1-16,-19 5 1 15,-13 6-2-15,-15 3-1 0,-18 8 2 16,-10 6 2-16,-14 8-2 16,-12 11-3-16,-7 9 0 15,-12 15 3-15,-6 13 3 16,-12 14-3-16,-6 13 2 15,3 7 1-15,3 8-3 16,12 11 0-16,9 6-1 16,10 6 0-16,12 21 0 15,8 8 1-15,16 9-6 16,17 7-1-16,19 7-32 16,20 4-38-16,23 5-45 15,19 1-30-15,18-9-30 0</inkml:trace>
  <inkml:trace contextRef="#ctx0" brushRef="#br0" timeOffset="109048.93">22989 4700 276 0,'0'0'41'0,"0"0"-41"16,0 0-67-16,0 0 48 0,0 0 19 15,0 0 17-15,0 0 15 16,-46-21 1-16,46 21-1 16,0 0 5-16,0 6-3 15,-2 32-17-15,-1 34 25 16,-3 31 46-16,-4 24-24 15,1 14-10-15,1-3-1 16,0-4 0-16,2-11 6 16,1-11-11-16,3-13-7 15,2-12-15-15,0-8-10 16,0-8-6-16,0-5-8 16,7-12-2-16,1-10 0 0,-3-11 0 15,-2-11-18-15,-2-12-23 16,1-6-35-16,-2-4-36 15,0-26-13-15,0-37-22 16,0-35-67-16</inkml:trace>
  <inkml:trace contextRef="#ctx0" brushRef="#br0" timeOffset="110206.14">23098 4723 525 0,'0'0'0'0,"0"0"-33"15,0 0-78-15,82 3 99 16,-24-1 12-16,12-2 18 15,18 0 4-15,17 0 1 16,19 0 11-16,19 0-2 16,16-6-8-16,22-6 5 15,20-2-18-15,24-6-3 16,19-3 1-16,14-2-3 0,13-1 6 16,7-3-2-1,11-1 5-15,11-2 0 0,15-3 10 16,15-2 5-16,14-1-22 15,7-2-6-15,2 2-2 16,-8 1-1-16,-14 1-8 16,-17-1-1-16,-18 2-5 15,-25-1 3-15,-21 4 8 16,-29 3 1-16,-33 2 3 16,-25 1 1-16,-29 7 0 15,-25 2 0-15,-30 4 3 16,-30 5-1-16,-20 3 6 15,-17 2 3-15,-10 3 4 0,0 0 4 16,-1 0 1 0,1 0-18-16,2 0-3 0,2 0-7 15,4 8 6-15,6 7-1 16,-3 11 2-16,7 7 3 16,-4 9-1-16,0 7-2 15,-2 4 0-15,-1 4 0 16,-1 8 4-16,3 2-2 15,-4 8 0-15,3 6 2 16,0 7-2-16,5 8 4 16,4 9 4-16,4 8 11 15,1 5-13-15,2 2 16 16,1-2-22-16,2 3 0 16,-2 1-2-16,-1 3 1 0,-5 3 3 15,-2 1-2 1,-8-7-1-16,-5-6 0 0,-6-10 0 15,-4-10-1-15,0-7 0 16,-23-9 0-16,-15-8 0 16,-15-6 0-16,-18-5-2 15,-28-2 2-15,-28-7 2 16,-25-2-2-16,-29-4 0 16,-25-5-4-16,-23-4 4 15,-33 0-5-15,-26 0 5 16,-22-1-9-16,-15 3-2 15,-14-6 1-15,-4 0 2 16,-6-6 3-16,3-4-3 16,9-7 4-16,10-6 1 15,11-5-5-15,16-5-2 0,13 0-3 16,19 0-4-16,20-3-5 16,21-6 3-16,27-1 8 15,21 0 11-15,21 0-1 16,23-1 1-16,27 0-1 15,25-2-5-15,26 0-2 16,21 3 8-16,18 1-3 16,9 1 0-16,9 7-5 15,0-3-6-15,0 2-16 16,0 2 1-16,0-1 0 0,7-1 13 16,1 1 8-1,-1 0 0-15,-2 1 1 0,-2 0 1 16,-1 0 0-16,-2-2 1 15,0 2-4-15,0-1 0 16,0-5-14-16,0-5-24 16,-8-10-49-16,-9-5-126 15</inkml:trace>
  <inkml:trace contextRef="#ctx0" brushRef="#br0" timeOffset="111373.84">23141 6057 17 0,'0'0'58'16,"0"0"15"-16,0 0-4 15,0 0-10-15,0 0-1 16,0 0-1-16,0 0 4 15,0 0-11-15,21-8-14 0,18-5-6 16,25-7 19 0,30-8 12-16,25-6-6 0,24-3-10 15,19-2-9-15,3 2-12 16,-1 2-11-16,-10 6-3 16,-21 6-3-16,-26 5-6 15,-31 8-1-15,-30 4 0 16,-23 3 0-16,-13 3 0 15,-10 0 0-15,0 0 0 16,0 0-7-16,0 0-5 16,0 0-24-16,0 0-21 15,-4 2-22-15,-3 2-48 16,5 1-18-16,2-4-18 16</inkml:trace>
  <inkml:trace contextRef="#ctx0" brushRef="#br0" timeOffset="111663.96">27001 5586 244 0,'0'0'446'16,"0"0"-418"-16,0 0-28 16,0 0-32-16,0 0 31 15,0 0 1-15,146-42 24 16,-49 16 5-16,20 1 9 15,18-2 0-15,13 2-8 16,-3 1-13-16,-2 3-16 16,-9 3-1-16,-15-1 2 15,-16 7-2-15,-25-1-9 16,-21 5-7-16,-20 2-10 0,-13 0-10 16,-12 5-20-1,-6-1-15-15,-2 2-20 0,-3 0-20 16,4-1-37-16,3-5-72 15</inkml:trace>
  <inkml:trace contextRef="#ctx0" brushRef="#br0" timeOffset="112253.97">29222 5213 363 0,'0'0'73'0,"0"0"-73"0,0 0-19 15,111-23 19-15,-47 7 20 16,7 1 13-16,7-2 16 16,6 1 7-16,-1 1-3 15,-1 1-8-15,-1-1-17 16,-8 5-6-16,-6-1-9 15,-13 4-10-15,-10 3 3 16,-11 2-2-16,-11 2-3 16,-8 0-1-16,-8 0-3 15,-3 0-7-15,-3 0-25 16,0 0-40-16,0 0-24 16,-15 0-37-16,-24 0-72 0</inkml:trace>
  <inkml:trace contextRef="#ctx0" brushRef="#br0" timeOffset="112571.58">24690 6604 273 0,'0'0'96'0,"0"0"-94"15,0 0-2-15,0 0-9 16,0 0 9-16,0 0 9 16,46 0 40-16,-1 0 10 15,13-10 8-15,12-5-10 16,16-3-12-16,10-2-15 16,7-5-16-16,2 1-5 15,-4 4-7-15,-12 0-2 16,-14 4 0-16,-11 8-6 15,-15 0-16-15,-11 7-23 16,-9-1-15-16,-5 2-29 16,-4 0-14-16,2 0-15 0,3 3-44 15</inkml:trace>
  <inkml:trace contextRef="#ctx0" brushRef="#br0" timeOffset="113156.44">27753 6548 445 0,'0'0'218'0,"0"0"-218"15,0 0-12-15,0 0-29 16,0 0 19-16,0 0 22 16,92-10 14-16,-37-5 16 15,17-3 13-15,16-1-4 16,14-1-12-16,8-2-3 15,5 1-9-15,-6-2-1 16,-7 2-12-16,-8 1 0 16,-13 2-4-16,-13 5 1 15,-10 1-2-15,-9 3-9 0,-7 2-16 16,-4 1-20-16,-5 3-13 16,-3 0-30-16,-3 1-39 15,1 1-41-15,-2-2-80 16</inkml:trace>
  <inkml:trace contextRef="#ctx0" brushRef="#br0" timeOffset="113454.22">29987 6230 460 0,'0'0'114'15,"0"0"-114"-15,0 0-28 16,0 0-4-16,107-14 32 16,-49 1 6-16,10 1 22 15,7-3-3-15,1 2-4 16,1 3-4-16,-2-4-3 16,-3 3-8-16,-4-1-5 15,-7 2 1-15,-13 0-2 16,-13 3-7-16,-13 3-2 15,-10 3-6-15,-3-1-15 0,-3 2-25 16,1 0-36 0,5-2-44-16,0 2-76 0</inkml:trace>
  <inkml:trace contextRef="#ctx0" brushRef="#br0" timeOffset="117173.39">22826 10268 137 0,'0'0'4'16,"0"0"-4"-16,0 0-72 15,0 0 72-15,0 0 19 16,0 0-8-16,0 0 12 0,-23-24 21 16,23 18-2-16,0 0-14 15,0-5-4-15,0-3-1 16,1-2 11-16,8-6 1 16,0-4 8-16,3-7 1 15,4-1-8-15,5-1 4 16,0-3 5-16,10-4-13 15,8-5-2-15,7-6 1 16,9-4-3-16,7-2-7 16,3-4-6-16,7-6 1 15,7-7-3-15,10-4-3 16,10-6-1-16,10-2 4 16,7-3-4-16,11-4-2 15,9 1 5-15,8 4 1 0,-6 8 3 16,-7 13-7-16,-13 10-6 15,-15 14 1-15,-13 11-4 16,-10 4-1-16,-14 12-2 16,-11 3 3-16,-10 4-1 15,-8 2 1-15,-9 4-2 16,-5-1 1-16,-9 2-9 16,-5 2-7-16,-4 2-11 15,-3-2-15-15,-2-2-15 16,0-8-22-16,-2-15-12 15,-16-9-79-15,-7-8-63 0</inkml:trace>
  <inkml:trace contextRef="#ctx0" brushRef="#br0" timeOffset="117466.61">24799 8276 208 0,'0'0'74'0,"0"0"-73"16,0 0-1-16,98 4 10 15,-38 3 16-15,7 6-6 16,0 6 1-16,-7 9-11 16,-12 6 12-16,-16 3 5 15,-11 4-13-15,-13 4-7 16,-8 2 0-16,0 5 2 16,-20-1-5-16,-4-2-4 0,-1-5-13 15,6-13-12-15,7-14-16 16,9-15-33-16,3-6-61 15</inkml:trace>
  <inkml:trace contextRef="#ctx0" brushRef="#br0" timeOffset="118934.39">31184 5600 36 0,'0'0'0'16,"0"0"-11"-16,0 0 11 16,0 0 25-16,0 0 30 15,0 0-18-15,-16-66-6 0,4 54-4 16,-3-4-5 0,-2 2 0-16,-3 0-4 0,-7 1 2 15,-6 1 6-15,-8 3 3 16,-8 3-3-16,-9 6 5 15,-6 0-8-15,-8 3-6 16,-2 11-1-16,1 2 4 16,7 2-1-16,6 2-3 15,8 2-1-15,3 1 4 16,0 2-4-16,0 3 1 16,-1 5 2-16,-2 4-6 15,4 2 3-15,-1 1 5 16,6-1-5-16,1 2-2 15,5 3-6-15,2 1-3 16,4 3 9-16,4 4-7 0,5 2-2 16,4 1 6-1,2 2-2-15,3-7-1 0,6 2 2 16,3-3-4-16,2 1-3 16,2 0-2-16,0-1 2 15,6-4-2-15,8-3 1 16,3-1-2-16,4-3 2 15,5-1-1-15,1-4 3 16,2-4-3-16,4-1 2 16,0-6-2-16,1-5-2 15,4-2 2-15,3-4 1 16,4-4-1-16,6-4 1 0,2-3 1 16,3 0-1-1,1-11 5-15,-2-5-4 0,-3-3 1 16,-3-2-1-16,-1-5-2 15,-2-4 0-15,2-8 2 16,2-8 2-16,1-11-4 16,2-9 0-16,-1-6 0 15,-4-4 0-15,-5-1 0 16,-6 1 4-16,-9-3 0 16,-8 3-1-16,-8 4 4 15,-11 7 0-15,-1 4 2 16,-10 3 1-16,-14 5 4 15,-6 0-11-15,-1 10 6 0,1 11 3 16,3 5-12 0,2 7 5-16,-2 4-5 0,2 4-2 15,-1 4-1-15,4 2-4 16,1 1-3-16,2 4-3 16,4 1-9-16,0 0-8 15,1 0-7-15,1 0-6 16,-1 0-7-16,4 0 6 15,-2 0 4-15,6 0-1 16,0 0 7-16,-2 0 3 16,1 0 0-16,-3 0-12 15,-1 0-12-15,1-1-6 16,-4-4-5-16,2 4-50 16</inkml:trace>
  <inkml:trace contextRef="#ctx0" brushRef="#br0" timeOffset="120697.23">23526 10903 30 0,'0'0'21'0,"0"0"-21"16,0 0 0-16,0 0 4 16,0 0-4-16,0 0 0 15,0 0 6-15,0 0 9 16,0 0 13-16,0 0 9 15,0 0 2-15,0 0 5 16,0 0-12-16,0 0-1 16,0 0 1-16,0-2 1 0,0-4 0 15,0-4-10-15,0-3-4 16,4-6-6-16,7-2-5 16,4-7 2-16,5-2-2 15,3-4 1-15,6-6 1 16,2 1 0-16,3 0 4 15,3-1 6-15,2 1-3 16,2 3-5-16,-1-1 4 16,6-1-3-16,-1-1-5 15,4-3 5-15,3-2-7 16,2 1 4-16,7 0-3 16,6-3-4-16,2 3 0 0,0-4 3 15,-4 2 13-15,-1-2-7 16,-1 3 3-16,-3-2-8 15,1 2-3-15,-3 3 3 16,-3 3-2-16,-3 3 1 16,-4 2-3-16,0 1-1 15,0-4 1-15,2 2 2 16,5-8 1-16,5 0 2 16,3-2-3-16,4 0-1 15,2-1-1-15,2 6 0 16,4 3-1-16,0 1 4 15,2 5-5-15,-5-3 1 0,-1 4-2 16,1 0 1-16,-2 2-1 16,0 4 0-16,2-1 1 15,-4 1 3-15,1 1-3 16,0-2-1-16,-4 5 1 16,-2-1-1-16,-3 3 2 15,-8 3-2-15,-10 3 2 16,-8 1-1-16,-9 4-1 15,-7 2 0-15,-4 1 0 16,-3 1-1-16,-3 2 1 16,-2 0 0-16,-1 0 0 15,-4 0-2-15,1 0 1 16,0 0 0-16,-2 0-3 16,0 0-9-16,0 0-10 0,0 0-5 15,0 0-5-15,0 0-11 16,0 0 7-16,0 0-8 15,0 0-13-15,0-3-4 16,0-7-14-16,0-10-17 16,-13-6-122-16</inkml:trace>
  <inkml:trace contextRef="#ctx0" brushRef="#br0" timeOffset="121269.54">26313 8787 286 0,'0'0'20'0,"0"0"-20"16,116-9-36-16,-56 2 34 15,4 0 2-15,5 3 7 16,-2 4 3-16,-3 0 4 15,-1 0 6-15,-9 15 21 16,-5 4-13-16,-12 2-9 16,-12 2-16-16,-10 1 7 15,-9 1 7-15,-6 5 18 16,-4 4 6-16,-22 11 6 16,-13 5-18-16,-13 8-10 0,-10 3-10 15,-6-1-9-15,0-2-2 16,5-4-18-16,9-9-22 15,5-7-29-15,10-11-27 16,10-9-22-16,8-11-71 16</inkml:trace>
  <inkml:trace contextRef="#ctx0" brushRef="#br0" timeOffset="121866.46">24187 11282 92 0,'0'0'0'0,"0"0"-37"16,0 0 37-16,0 0 1 15,88-22 15-15,-60 22 23 16,5 0 11-16,5 20 40 16,6 7-49-16,7 5-6 15,6 4-23-15,4-1-7 16,2-5 3-16,-4-6-7 15,-5-7 2-15,-7-8-1 16,-9-7 4-16,-8-2 12 16,-9-5-6-16,-5-23-9 0,-10-9 17 15,-6-9-4-15,-1-5-8 16,-23 6 6-16,-2 11 7 16,-4 14-9-16,0 16 28 15,1 4-12-15,-8 25-10 16,1 17-13-16,-2 12-5 15,2 7-7-15,8-1-10 16,6-6 7-16,10-14-8 16,7-11-11-16,5-13-36 15,0-10-30-15,12-6-7 16,8-14-30-16</inkml:trace>
  <inkml:trace contextRef="#ctx0" brushRef="#br0" timeOffset="122161.67">25352 10974 155 0,'0'0'111'0,"0"0"-111"16,0 0-11-16,0 0 11 0,0 0 2 16,0 0 1-1,-13 90 25-15,13-57 23 0,0 4 13 16,1 5-26-16,10 5-5 16,2 0-6-16,1-2-12 15,-2-4-5-15,-1-3-2 16,0-6 0-16,-4-5 2 15,2-8-8-15,-1-7-2 16,-4-3 0-16,1-8-2 16,-2-1-10-16,1 0-25 15,0-2-26-15,1-22-9 16,-2-14 41-16,-2-14-52 0,2 0-96 16</inkml:trace>
  <inkml:trace contextRef="#ctx0" brushRef="#br0" timeOffset="123964.95">26376 9831 22 0,'0'0'90'16,"0"0"-90"-16,0 0-5 15,0 0 2-15,0 0 3 16,0 0 5-16,0 3 17 15,0 0 27-15,1 4-3 0,6 8-10 16,4 7 8-16,7 7-11 16,4 6-8-16,8 7 1 15,5 7 0-15,6 4-1 16,4 5 4-16,4 1-3 16,1-5 0-16,0-5-12 15,1-7-9-15,-6-9-1 16,-6-10-1-16,-9-5 1 15,-11-10-2-15,-10-4-2 16,-8-4 0-16,-1 0 2 16,0 0 5-16,0 0 0 15,0-6-3-15,-3-19-3 16,-15-17-1-16,-9-15-5 0,-7-8-16 16,-6-3-4-16,0 1 1 15,-1 1 11-15,2 6 6 16,5 10 7-16,9 18 5 15,4 14-1-15,6 15 22 16,3 3 5-16,-2 12-19 16,-2 23-12-16,-4 18-6 15,0 12 2-15,-1 10 4 16,3 0 4-16,2-4-4 16,4-9-1-16,3-10-3 15,4-11-7-15,4-11-10 16,-2-11-6-16,3-11-13 15,0-6-25-15,-2-2-25 16,-1-8-42-16</inkml:trace>
  <inkml:trace contextRef="#ctx0" brushRef="#br0" timeOffset="124544.4">27017 10136 128 0,'0'0'177'16,"0"0"-177"-16,0 0-62 16,0 0 47-16,0 0 15 0,0 0 7 15,21-29 7-15,-12 29 25 16,3 0 23-16,0 5-4 15,2 15-17-15,-1 7-18 16,-6 15-2-16,-4 15-5 16,-3 9-5-16,0 7 0 15,-16 4-2-15,-5 0 3 16,2-6 4-16,3-10 1 16,7-13-10-16,5-14-4 15,4-12-3-15,0-10-2 0,3-8-1 16,12-4-2-1,7 0 5-15,13-16 5 16,10-18 13-16,14-13 1 0,9-8-9 16,3-2-8-1,-6 9 0-15,-3 10-2 0,-7 8-3 16,-10 9 0-16,-8 7-11 16,-7 0-7-16,-8 4-16 15,-7 3-25-15,-6 1-26 16,-4-3-20-16,-2-2 1 15,-3-5-78-15</inkml:trace>
  <inkml:trace contextRef="#ctx0" brushRef="#br0" timeOffset="125140.06">27724 9735 82 0,'0'0'84'0,"0"0"-84"16,0 0-10-16,0 0 10 15,0 0 23-15,0 0-2 16,-7-3 8-16,7 3 0 16,0-1 0-16,0-2-4 0,0-3-5 15,1-5 11-15,13-3 2 16,8-9 1-16,8-7-5 15,8-7-1-15,12-8 0 16,16-11 3-16,16-3 3 16,13-6-12-16,11 4 0 15,1 5-10-15,-6 6 0 16,-10 9-1-16,-13 6-4 16,-12 8-6-16,-15 5 1 15,-9 10-2-15,-16 2-2 16,-10 4-1-16,-7 3-11 15,-5 0-2-15,-3 3-8 0,1-1 1 16,-2-5-15-16,0-5-4 16,-12-8 29-16,-12-6-218 15,-1 0 40-15</inkml:trace>
  <inkml:trace contextRef="#ctx0" brushRef="#br0" timeOffset="125428.28">28609 8847 31 0,'0'0'78'0,"0"0"-14"15,0 0-34-15,0 0-30 16,0 0 1-16,0 0 24 16,70-4 20-16,-21 4-6 15,8 11-9-15,6 6-3 16,-2 6-8-16,-9 2-6 0,-10 6 4 16,-18 5-7-1,-18 7 3-15,-6 10 11 0,-26 6 2 16,-17 3-12-16,-6-2-12 15,-6-7-2-15,3-6-13 16,7-11-12-16,9-10-2 16,11-13-29-16,12-13-32 15,13-9-29-15</inkml:trace>
  <inkml:trace contextRef="#ctx0" brushRef="#br0" timeOffset="126028.5">29697 9662 365 0,'0'0'59'0,"0"0"-59"0,0 0-35 16,0 0 20-16,0 0 15 16,0 0 13-16,86-82 20 15,-53 55 13-15,5-4 7 16,6-4 4-16,6-3-20 16,6-8-6-16,10-4-1 15,10-10-9-15,7-5 1 16,10-9-5-16,7-4-9 15,6 2 4-15,-1 4-4 16,-9 12-3-16,-20 14 3 16,-21 15-5-16,-25 15 0 15,-16 9 2-15,-9 7-4 16,-5 0 7-16,0 0-8 0,0 0-18 16,0 0-12-1,0 0-8-15,0 0-22 0,0 16-21 16,0 9-5-16,0 10 21 15,-8 9 1-15,-6 5-20 16,-7 1-37-16,-5 6-27 16</inkml:trace>
  <inkml:trace contextRef="#ctx0" brushRef="#br0" timeOffset="126340.57">29819 10181 76 0,'0'0'83'0,"0"0"-51"16,0 0 31-16,67-78 21 15,-13 28-8-15,13-13-11 16,17-9-10-16,17-9-6 16,12-5-14-16,14-1 4 15,3-1-6-15,-2 8-1 16,-14 13-2-16,-22 14-6 16,-26 21-13-16,-25 14-7 0,-21 10-1 15,-14 6-1-15,-6 2 10 16,0 0-2-16,0 0-10 15,0 0-8-15,0 0-14 16,0 0-8-16,0 0-5 16,0 0-18-16,0 0-25 15,0 0-36-15,0 2 13 16,0 0-38-16,0-2-85 16</inkml:trace>
  <inkml:trace contextRef="#ctx0" brushRef="#br0" timeOffset="151840.4">24775 13571 134 0,'0'0'15'0,"0"0"-13"0,0 0 20 15,0 0 17 1,0 0-20-16,0 0-19 0,0 0 31 16,0-19 18-16,0 18-5 15,0 1 8-15,3-2-14 16,-2 2-17-16,1 0 8 16,-2 0 4-16,0 0 2 15,0 0-12-15,0 0-7 16,0 0-4-16,1 0-8 15,2 16-1-15,-1 13 8 16,1 16 2-16,-3 16-3 16,0 14 6-16,0 8-16 0,-3 7 31 15,-12 14 1 1,-3 10-2-16,-4 2-21 0,-1-7-6 16,5-15 21-16,0-18 4 15,6-5-12-15,-1-6-10 16,4-6 0-16,0-3 6 15,0-2-11-15,3-4 0 16,0 2 1-16,0-8-1 16,2-7-1-16,2-9-2 15,1-7 0-15,-4-5-3 16,5-5-16-16,-1-2-10 16,1-3-8-16,0-3-31 15,0-3-38-15,0 0-19 0,0-14-42 16,0-32-127-1</inkml:trace>
  <inkml:trace contextRef="#ctx0" brushRef="#br0" timeOffset="152744.63">24497 13440 239 0,'0'0'29'0,"0"0"-29"16,0 0-46-16,87-15 46 16,-29 1 10-16,11-3 14 15,10 0-6-15,9-1-7 16,6-2 11-16,7-1 5 16,15-3-11-16,13-6-1 15,20-4 2-15,18-5-3 16,17-2-2-16,17-6 3 0,8-1-10 15,-5 3 1-15,-4 4-5 16,-12 5 0-16,-18 1 0 16,-10 5 2-16,-20 3-2 15,-20 1-1-15,-17 7-1 16,-20 1 1-16,-19 8 2 16,-12 1-2-16,-13 3 0 15,-7 2 0-15,-7 0 1 16,-4 4 1-16,-6 0-2 15,-1 0 1-15,0 0 1 16,-2 10 0-16,1 6-2 16,1 6 3-16,2 10-3 0,1 12 14 15,4 15-5-15,1 15 2 16,3 10-6-16,2 9-2 16,3 5-2-16,6 5 1 15,-1 1-1-15,0 6 1 16,-2 7-2-16,-5 2 5 15,-7-5-4-15,-8-2 4 16,-4-10 5-16,-2-9 20 16,-3-4-5-16,-4-8-9 15,0 0-5-15,-8-4-2 16,-14 2 6-16,-15-3-2 16,-11-1-1-16,-13 2-7 15,-18-5 4-15,-17-3-9 16,-23-5 3-16,-25-8 6 15,-22-9-4-15,-16-3-4 0,-17-3 0 16,-5-4 5-16,-1-5-2 16,1-1-1-16,13-9 2 15,15-5 2-15,19-2 5 16,17-7-1-16,23-1-1 16,25-7-9-16,22 0-1 15,25 0 0-15,18 0 0 16,12 0-18-16,7 0-27 15,2-2-21-15,-1-6-9 16,-2-3-10-16,-4-3-16 16,-9-4-35-16,-4-6-83 15</inkml:trace>
  <inkml:trace contextRef="#ctx0" brushRef="#br0" timeOffset="153370.48">25287 14114 134 0,'0'0'21'15,"0"0"-21"-15,0 0-30 16,0 0 30-16,0 0 19 16,-59 101 26-16,55-40 8 15,-1 12-28-15,-1 11 1 16,3 5 6-16,-2 5-2 0,-3-6-10 16,2-8-13-16,-3-12 3 15,-1-13 0-15,1-11 20 16,0-11-7-16,0-9-16 15,3-13 6-15,4-5 0 16,2-4 0-16,0-2 15 16,0-3 6-16,0-28 3 15,5-27-7-15,10-27-30 16,4-24-3-16,14-11-9 16,6-2 0-16,7 14 11 15,3 21-1-15,3 22 4 16,-2 20-2-16,-1 17 1 15,-6 15-1-15,-4 13-2 0,-9 12-6 16,-6 30-11-16,-11 22-1 16,-12 17 6-16,-1 10-12 15,-16-1-6-15,-9-8 0 16,2-13 8-16,4-14 12 16,8-13 12-16,4-5 0 15,7-11-4-15,0 2-2 16,0-7 4-16,2 1 1 15,3-2 1-15,-2-1 0 16,-3-2 0-16,0-1 0 16,-19 1 0-16,-9 3 2 15,-10-3 2-15,-2 0-2 0,-3-7-2 16,0-7 1 0,2-3-1-16,0-8-13 0,5-18-70 15,8-9-65-15</inkml:trace>
  <inkml:trace contextRef="#ctx0" brushRef="#br0" timeOffset="154280.14">26059 14294 144 0,'0'0'0'0,"0"0"-13"16,0 0 13-16,-40-76 61 15,25 67 4-15,0 7-33 16,-3 2-17-16,-1 0-11 16,-7 20 3-16,-3 15 3 0,-3 14-4 15,2 11 6-15,10-1-2 16,11-6-8-16,9-10-2 16,0-12 2-16,20-10 7 15,6-8 7-15,6-9 6 16,7-4-3-16,12-6 3 15,9-19-1-15,6-9-20 16,1-6 8-16,-9 3-7 16,-12 6-2-16,-13 9-2 15,-12 12 1-15,-11 7 0 16,-5 3 0-16,-2 0-4 16,3 0 3-16,1 0 2 15,5 0 3-15,10 0 1 16,10-3 2-16,10-12 3 15,10-11-5-15,4-9 0 0,1-11-2 16,-7-5-2-16,-10-4-10 16,-16-3-8-16,-13 7 6 15,-11 11 2-15,0 13 10 16,-11 12 4-16,-4 14 5 16,-3 1-9-16,1 33-6 15,0 29 4-15,4 32 2 16,6 29 19-16,4 27-2 15,3 19 0-15,0 12-11 16,0-3-6-16,0-28 0 16,0-38 0-16,0-37 26 15,0-29 86-15,-9-14-26 0,-6-8-73 16,-4-6-5-16,-2-13-2 16,-3-5-6-16,-10-3-9 15,-3-27-36-15,-5-15-48 16,-3-4-27-16,6-3 61 15,0 6 3-15,0 9-8 16,-4 5-27-16,-5 12-87 16</inkml:trace>
  <inkml:trace contextRef="#ctx0" brushRef="#br0" timeOffset="155506.92">24921 15490 45 0,'0'0'125'15,"0"0"-113"-15,0 0-12 0,0 0-6 16,0 0 6-16,0 0 48 16,58-42-5-16,-19 18-4 15,15-5-17-15,19-8 3 16,18-9 17-16,24-3 3 15,25-5-15-15,16-6-11 16,15-1 7-16,8 2 1 16,-2-2-4-16,-5 6-12 15,-7 8 0-15,-6 3-3 16,-10 3 5-16,-15 6-3 16,-13 1-8-16,-19 5-2 15,-21 4 0-15,-18 6 0 0,-18 2 0 16,-20 10 0-1,-12 3-3-15,-10 2 0 0,-3 2-5 16,0 0-1-16,-3 0-19 16,-20 0-27-16,-12 3-64 15,-15 21-28-15,-17 10-32 16</inkml:trace>
  <inkml:trace contextRef="#ctx0" brushRef="#br0" timeOffset="156062.96">24933 15843 242 0,'0'0'92'0,"0"0"-92"16,101-87-58-16,-14 36 58 15,22-6 23-15,22-4 22 16,21-3-18-16,12 1-6 16,5 4 4-16,1 4 11 15,-12 5-1-15,-9 6-16 16,-17 6-8-16,-22 7 2 0,-25 3-8 15,-20 8-1 1,-26 7-4-16,-19 7 0 0,-10 4-2 16,-10 2 2-16,0 0 4 15,0 0-4-15,-10 0-24 16,-5 0-19-16,-7 0-47 16,-2 0-41-16,0 0-59 15</inkml:trace>
  <inkml:trace contextRef="#ctx0" brushRef="#br0" timeOffset="157524.09">29847 12659 243 0,'0'0'37'0,"0"0"-37"15,0 0-50-15,0 0 50 16,0 0 7-16,0 0 13 16,0 0 0-16,-31-12 3 15,31 12-5-15,0 5-2 16,0 17-3-16,0 22 19 16,0 21-2-16,0 18 3 15,0 16 5-15,0 13-2 16,0 2-7-16,0 9 0 0,-1-4-7 15,-9-5 0-15,-1-6 1 16,-3-8 1-16,1-3-10 16,-4-8 1-16,1-6-5 15,1-4-4-15,1-13-5 16,0-7-2-16,2-9 1 16,2-8-2-16,3-11-9 15,3-13-22-15,1-10-31 16,3-8-40-16,0-19-68 15,9-34 4-15</inkml:trace>
  <inkml:trace contextRef="#ctx0" brushRef="#br0" timeOffset="158413.82">29552 12691 468 0,'0'0'0'0,"0"0"-15"15,0 0-88-15,0 0 95 16,0 0 3-16,0 0 5 16,-6-33 19-16,46 18 38 15,30-6 2-15,29-8-6 0,29-12-26 16,31-11-18-16,19-7-2 15,25-3-2-15,9-1-2 16,4 0 1-16,-5 6-3 16,-20 5 4-16,-18 5 3 15,-15 8-5-15,-13 6 0 16,-10 6-2-16,-9 5-1 16,-9 5 0-16,-9 1-2 15,-9 6 2-15,-8 3 1 16,-9 4-1-16,-12 3 2 15,-12 0 0-15,-11 5 2 16,-9 12 10-16,-7 7 5 0,-6 14-10 16,-5 14 7-1,-1 22 13-15,-5 15-6 0,-2 21 3 16,-5 14-12-16,-1 14-4 16,-3 17-2-16,0 6 0 15,0 7 5-15,0-5-13 16,-2-13 7-16,-1-12-1 15,0-18-2-15,-4-14 1 16,-12-15 9-16,-11-14-3 16,-6-6 6-16,-10-6 3 15,-14-5-2-15,-16-3-12 16,-19-5-4-16,-21-4-1 16,-23-8-1-16,-27-5-5 0,-15-12 0 15,-8-6-2 1,-2-2-7-16,10-5 7 0,10 4 0 15,14-1 0-15,14-3-1 16,19-1-4-16,16-2-31 16,17-4-19-16,20-2-4 15,14-1 14-15,18 0-7 16,12 0-29-16,12-12-15 16,8-12-59-16</inkml:trace>
  <inkml:trace contextRef="#ctx0" brushRef="#br0" timeOffset="159039.6">30532 13099 268 0,'0'0'44'15,"-76"75"-44"-15,39-19-32 16,2 11 32-16,7 6 2 15,4 7 15-15,11 5 2 16,10-4-4-16,3-7-4 0,7-12-8 16,17-14 1-1,12-9-3-15,6-14-1 0,10-12 5 16,7-13-3-16,7-9-2 16,1-25 26-16,-4-14 5 15,-6-11-6-15,-15-13 3 16,-16-10-10-16,-15-11-10 15,-11-4 0-15,-8 8-8 16,-17 22 6-16,-5 21 1 16,1 23 23-16,-6 12-17 15,-2 11-13-15,-5 0-13 16,-3 17-30-16,6 14-17 16,8 10-30-16,10 6-2 15,15-3-66-15</inkml:trace>
  <inkml:trace contextRef="#ctx0" brushRef="#br0" timeOffset="159324.67">31369 13040 397 0,'0'0'0'0,"0"0"-1"0,-30 124-132 16,12-60 122 0,6-3 11-16,5-11 10 0,7-8 4 15,0-8-1-15,13-9 10 16,7-6-5-16,5-9-16 16,2-10 2-16,0 0-4 15,-2-19 15-15,-3-16 18 16,-3-11 10-16,-10-14-17 15,-9-10-12-15,0-1-14 16,-21 11-20-16,-5 14-18 16,-1 23 38-16,2 11-1 15,4 12-20-15,-1 0-67 16,4 6-68-16</inkml:trace>
  <inkml:trace contextRef="#ctx0" brushRef="#br0" timeOffset="159926.21">31809 12772 590 0,'0'0'0'16,"0"0"-120"-16,2 110 89 16,-2-33 31-16,0 12 7 15,0 4 2-15,-5 3 4 16,-1 0-2-16,-1-13-10 15,1-17-1-15,3-27 0 16,0-19 3-16,1-14 21 0,2-6-12 16,0 0 14-1,0 0 18-15,0-20 5 0,0-24-18 16,0-27-31-16,9-22-11 16,20-5-4-16,13 5 6 15,11 24 6-15,7 20 3 16,-2 18-6-16,-9 17-2 15,-8 14 0-15,-15 18-21 16,-14 36-3-16,-10 34 30 16,-2 19 2-16,-18 8 0 15,-7-10-1-15,2-23 1 16,8-22 0-16,7-19 8 16,8-11 0-16,0-9-8 15,0-4 0-15,8-4-2 16,0-7 2-16,-7-1 1 0,1-1 2 15,-2-1-3-15,0 0 5 16,0 1 2-16,-9 3-3 16,-20 3 7-16,-21 3-11 15,-20-1-20-15,-12-6-2 16,-9-6-2-16,0 0-13 16,0-20-14-16,-5-15-60 15,7-9-41-15</inkml:trace>
  <inkml:trace contextRef="#ctx0" brushRef="#br0" timeOffset="164860.03">25550 12501 238 0,'0'0'0'15,"0"0"-31"-15,0 0 17 16,0 0 10-16,0 0 4 0,0 0 2 16,-10 85 27-16,17-32 15 15,1 22 20-15,0 17-5 16,2 8-25-16,6-2-19 15,4-16-1-15,2-14-1 16,2-19 9-16,1-16-2 16,1-16 3-16,0-12 9 15,7-5 28-15,12-30 15 16,21-30-21-16,22-33-6 16,25-35-11-16,19-22-27 15,12-19-7-15,7-6-3 16,2 9 0-16,-8 18-3 15,-18 30 1-15,-24 36-7 16,-33 32 2-16,-28 23-16 0,-18 15-25 16,-11 8-15-16,-2 4-25 15,2 0-21-15,14 10 36 16,15 5-9-16,13 1-20 16,19-7-68-16</inkml:trace>
  <inkml:trace contextRef="#ctx0" brushRef="#br0" timeOffset="165452.26">30094 11410 424 0,'0'0'0'16,"0"96"-28"-16,11-33-5 16,12-4 19-16,11-12 12 15,8-13 2-15,4-11 3 16,5-15 31-16,5-8 21 16,12-8-14-16,15-31 15 15,23-22-12-15,20-18-2 16,20-13-8-16,6-14-9 15,3-9-2-15,-1-6-6 16,-14 3-7-16,-19 12-2 16,-24 23 11-16,-29 27-2 15,-29 26-11-15,-20 16-2 0,-16 12 3 16,-3 2 1-16,0 0 1 16,0 0-9-16,0 0-8 15,0 0 0-15,0 0-1 16,2 0 0-16,0 0 1 15,-2 0-5-15,0 0-14 16,0 0-15-16,0 3-25 16,0 8 0-16,3 6-22 15,3 3-28-15,1 3-42 16</inkml:trace>
  <inkml:trace contextRef="#ctx0" brushRef="#br0" timeOffset="167501.78">31251 14318 28 0,'0'0'1'0,"0"0"-1"16,0 0 2-16,0 0 22 0,0 0 44 16,0 0-10-16,-6-40-11 15,6 40-14-15,-2 0-9 16,2 0-9-16,-2 2-9 15,1 14-3-15,1 10 8 16,-3 20 18-16,1 13 14 16,-3 14-1-16,2 6-7 15,-1 6-10-15,-2-1-3 16,-1-5-2-16,1-4-4 16,1-9-2-16,-1-5-3 15,0-10-3-15,0-7-7 16,-1-11-1-16,1-13 2 15,1-7-1-15,-1-6-1 0,-2-4 0 16,-5-3-2-16,-9 0-9 16,-12-10-19-16,-10-19-27 15,-8-12 20-15,0 0 4 16,4 5 14-16,9 17 19 16,9 9 23-16,10 10-13 15,8 0-1-15,0 10-9 16,7 24 0-16,5 14 0 15,0 7 6-15,8-4 4 16,19-8 0-16,7-11-4 16,12-9-5-16,7-10 3 15,8-12 15-15,4-1 10 0,4-25 2 16,-5-16 1-16,-1-8 3 16,-13-8-14-16,-12 1-12 15,-13-1-9-15,-11 8 0 16,-8 10-7-16,-3 11 2 15,-3 13-1-15,0 9-10 16,0 6-16-16,0 0-32 16,-3 0-53-16,-5 17-62 15</inkml:trace>
  <inkml:trace contextRef="#ctx0" brushRef="#br0" timeOffset="168364.6">30244 15967 44 0,'0'0'140'0,"0"0"-140"16,0 0-3-1,0 0 3-15,0 0 44 0,0 0-3 16,-98-36-11-16,75 36 0 16,-3 17-3-16,-6 14 5 15,-2 8-3-15,-3 20-4 16,-1 16-6-16,0 12-7 15,6 7 9-15,10-2-1 16,10-12-12-16,12-11-5 16,0-13 1-16,16-11 2 15,14-11-4-15,7-12-1 16,8-11-1-16,10-11 0 16,7-9 4-16,5-26 6 15,3-16-3-15,-6-15 2 16,-9-9 1-16,-13-8 5 0,-17-5-12 15,-14 2-3-15,-11 10-4 16,-6 15-2-16,-24 16 2 16,-8 11-6-16,-8 7-32 15,-2 8 7-15,-1 9-34 16,6 10-41-16,6 0-53 16</inkml:trace>
  <inkml:trace contextRef="#ctx0" brushRef="#br0" timeOffset="168925.47">30726 16102 465 0,'0'0'4'0,"-71"89"-4"15,39-19-93-15,11 6 79 16,10-5 14-16,9-5 9 15,2-9 10-15,13-7-6 16,20-7-12-16,6-15 3 16,11-12 3-16,2-15 2 15,0-1 0-15,1-29 19 16,-5-17 4-16,-5-11 6 16,-10-8-11-16,-18-11-11 15,-15 1-16-15,0 4-14 0,-25 14 8 16,-8 18 4-1,-3 12-30-15,0 12 8 0,6 7-30 16,7 5-22 0,8 3-52-16,8 0-110 0</inkml:trace>
  <inkml:trace contextRef="#ctx0" brushRef="#br0" timeOffset="169234.35">31454 15956 426 0,'0'0'82'16,"0"0"-82"-16,0 0-101 15,0 77 94-15,0-23 7 0,-1 19 20 16,-4 7 6-16,-1 5-2 16,2-5-2-16,1-13-19 15,0-18-3-15,1-18 1 16,0-12 4-16,2-14 6 15,0-5 1-15,0 0 18 16,0-2-1-16,0-17-4 16,8-18-3-16,13-20-6 15,11-27-9-15,9-13-7 16,10 4-5-16,13 10-5 16,9 21 2-16,5 19 1 15,-1 17-10-15,-12 18 7 16,-16 8 3-16,-20 14-17 0,-16 19-7 15,-13 17 11 1,0 12 12-16,-11 7 8 0,-7 0 3 16,5-10-1-16,7-12 1 15,6-10 1-15,3-7-2 16,16-3 2-16,5-2-4 16,4-4 0-16,-2-2 2 15,-10-5-1-15,-8-6-1 16,-8-1 0-16,0 4 4 15,-26 6 27-15,-23 9-5 16,-18 4-18-16,-17-3-3 16,-2-8-4-16,5-6-1 0,4-8-2 15,7-5-21-15,2 0-32 16,7-6-38-16,6-6-78 16,8 2-87-16</inkml:trace>
  <inkml:trace contextRef="#ctx0" brushRef="#br0" timeOffset="169839.74">29565 17423 257 0,'0'0'0'15,"81"-19"-12"-15,-6-1 0 0,17-1 12 16,11-7 29-16,9 1-10 16,9 6 20-16,7-3 13 15,18 3 8-15,12 2-18 16,8-3-20-16,9 4-10 15,-8 0 4-15,-8 1-4 16,-15 4 4-16,-20 1-1 16,-17 4-3-16,-19 5-1 15,-18-1 2-15,-12 4-5 16,-22 0-2-16,-14-2-6 16,-14 2 1-16,-7 0-1 15,-1 0 0-15,0 0-5 16,-9 0-14-16,-25 12-60 0,-21 7 11 15,-26 4-124 1</inkml:trace>
  <inkml:trace contextRef="#ctx0" brushRef="#br0" timeOffset="170141.45">30241 17601 298 0,'0'0'0'0,"123"-10"-17"15,-19-7 17-15,23-6 38 16,15-4 19-16,10-4-5 16,1 1 23-16,-3 4-13 15,-7 1-6-15,-14 6-38 16,-18 3-15-16,-18 6-3 15,-22 2-3-15,-23 3-12 16,-17 2-10-16,-13-1-11 16,-7-6-7-16,-2-6-10 15,-1-15-19-15,-3-16-59 16</inkml:trace>
  <inkml:trace contextRef="#ctx0" brushRef="#br0" timeOffset="173933.53">16662 7226 120 0,'0'0'9'0,"0"0"-9"15,0 0-55-15,0 0 55 16,0 0 32-16,22 85 1 15,-16-53-5-15,-2 3 3 16,2 6 0-16,1 1-13 16,0 1 2-16,0-5-2 0,2-5 1 15,3-11-11-15,0-5-3 16,2-7 4-16,3-7 4 16,10-3 11-16,9-5 7 15,15-25 30-15,17-19 8 16,14-18-7-16,15-23-6 15,11-18 6-15,10-16-22 16,7-10-22-16,5 0-11 16,-3 17 3-16,-8 20 5 15,-12 22 4-15,-19 20-13 16,-19 19-5-16,-18 12-1 16,-19 10 0-16,-15 6-2 15,-11 5 2-15,-3 0-4 0,-3 3 2 16,0-1-1-16,0 1 0 15,0-1 1-15,0 1-1 16,0 0-3-16,0 0 0 16,0 0 2-16,0 0-4 15,0 0-4-15,0 0 4 16,0 0-3-16,0 0-1 16,0 0-3-16,0 0 0 15,0 0 1-15,0 0 2 16,0 0 0-16,0 0 6 15,0 0-1-15,0 0 3 16,0 0 3-16,0 0-1 16,0 0 0-16,0 0 1 15,0 0-3-15,0 0 0 0,0-2 0 16,0 2-5-16,0 0-5 16,0 0-1-16,0 0-3 15,0 0-2-15,0 0-8 16,0 0-7-16,0 0-10 15,0 0-8-15,0 0-18 16,0-2-32-16,0-2-107 16</inkml:trace>
  <inkml:trace contextRef="#ctx0" brushRef="#br0" timeOffset="177486.86">16047 11946 1 0,'0'0'24'0,"0"0"18"16,0 0 3-16,0 0 13 0,0 0-15 16,0 0-18-16,0 0-3 15,-52-1-1-15,62 1 3 16,8-2 15-16,15-1 0 15,11 0-8-15,13-3-4 16,7 1-3-16,10 1 6 16,4 1-11-16,8-1 6 15,2 1-4-15,1 0 8 16,-4 0-10-16,-4-2 1 16,-7 1-3-16,-3 0 1 0,-7-2-4 15,-9 2-1 1,-9-3-3-16,-10 3-6 0,-12 2 0 15,-8-2-1-15,-8 4-3 16,-5-2 0-16,-1 2 0 16,-2 0 0-16,0 0-2 15,0 0-5-15,0 0-23 16,0 0-24-16,0 0-20 16,0 0-15-16,-8 0-22 15,-12 8-4-15,-13 9-52 16</inkml:trace>
  <inkml:trace contextRef="#ctx0" brushRef="#br0" timeOffset="178633.6">15662 12293 48 0,'0'0'20'0,"0"0"-20"15,0 0-36-15,0 0 36 0,0 0 53 16,0 0-13-16,106-6-10 15,-64-2 6-15,11 1-2 16,12 0-2-16,12-1-3 16,15-2 9-16,13 2-3 15,8-1-4-15,5 0-1 16,-3 4-7-16,-3 1 6 16,-7 0-12-16,-10-1 1 15,-10 1-6-15,-11-1 1 16,-18 0 0-16,-16-1-3 15,-12 1-2-15,-13 0-1 16,-3 3 3-16,-7 0-1 16,-4 1 3-16,-1-2 0 0,2 0-9 15,-2 3 2-15,0-1-4 16,0 1-1-16,0 0-1 16,0 0 0-16,0 0-1 15,0 0 0-15,1 0 0 16,-1 0-1-16,0 0 1 15,0 0 0-15,0 0 2 16,0 0-3-16,0 0 1 16,0 0-1-16,0 0-1 15,0 0-1-15,0 0 2 16,0 0-3-16,0 0 1 16,0 0 2-16,0 0-1 0,0 0 3 15,0 0 0 1,0 0-1-16,0 0-5 0,0 0-5 15,0 0 4-15,0 0 1 16,0 0 2-16,0 0 1 16,0 0 4-16,0 0 0 15,0 0 2-15,0 0-2 16,0 0 0-16,0 0 0 16,0 0 0-16,0 0 0 15,0 0 1-15,0 0-1 16,0 0 1-16,0 0-1 15,0 0 0-15,0 0 0 16,0 0-1-16,0 0 1 16,0 0 0-16,0 0-1 15,0 0-1-15,0 0 1 0,0 0 1 16,0 0 0-16,0 0-1 16,0 0 1-16,0 0 0 15,0 0 0-15,0 0 0 16,0 0 0-16,0 0 0 15,0 0 0-15,0 0 0 16,0 0 0-16,0 0 0 16,0 0-1-16,0 0 0 15,0 0-1-15,0 0 1 16,0 0 0-16,0 0 0 16,0 0-1-16,0 0 0 15,0 0 2-15,0 0-2 0,0 0-2 16,0 0 3-16,0 0 0 15,0 0 1-15,0 0-1 16,0 0 2-16,0 0-2 16,0 0 1-16,0 0 0 15,0 0 0-15,0 0 0 16,0 0-1-16,0 0 0 16,0 0-1-16,0 0 0 15,0 0 0-15,0 0-1 16,0 0 1-16,0 0 0 15,0 0-2-15,0 0 2 16,0 0-2-16,0 0-2 16,0 0-1-16,0 0-1 0,0 0 3 15,0 0 1-15,0 0-5 16,0 0-1-16,0 0-6 16,0 0 0-16,0 0-6 15,0 0-4-15,0 0-3 16,0 0-19-16,-4 4-21 15,-8 2-101-15</inkml:trace>
  <inkml:trace contextRef="#ctx0" brushRef="#br0" timeOffset="181798">7204 12534 3 0,'0'0'45'16,"0"0"-5"-16,0 0-5 15,0 0-2-15,0 0 3 16,0 0-12-16,0 0-4 15,0 0 2-15,0 0 3 16,0 0 5-16,6 0-11 16,5 0 7-16,5 0 12 15,11 0 1-15,6 0-7 16,7 0-7-16,8 0-4 0,4 0-9 16,8 0-3-16,5 0 1 15,4-2-3-15,4-2-3 16,3 1 4-16,0-1-2 15,0-2 1-15,5 0 4 16,2 0-5-16,-1 0 0 16,-4 0 1-16,-2 2-5 15,-6-2 3-15,-1 2-2 16,0-2 3-16,0 0 0 16,-1 2 0-16,-3 1-2 15,-2 1 9-15,0-2-5 16,-4 2 6-16,-2-2-5 15,-3 1-1-15,-5 0-1 16,-3 0 0-16,-4 2 1 16,-6-1-4-16,-2 1-2 0,-2 0-1 15,-3 0 2-15,1 1-2 16,-3 0-1-16,4 0 0 16,-2 0 0-16,-4 0 0 15,-1 0 0-15,-5 0-1 16,1 0 0-16,-5 0 1 15,-4 0-2-15,-3 0-2 16,-5 0-1-16,0 0-18 16,-3 0-26-16,0 0-41 15,-14 0-67-15,-29 8-73 16</inkml:trace>
  <inkml:trace contextRef="#ctx0" brushRef="#br0" timeOffset="182391.78">7485 12875 181 0,'0'0'14'0,"85"-6"-14"16,-15-1 0-16,12 0 2 16,6 1 25-16,4 1-7 15,5 0 11-15,8 1 8 16,7 0 13-16,4-2-1 16,2-1-12-16,1 0-7 15,1 0 0-15,-7 0-6 0,-4 1 1 16,-9 1 3-16,-15 1-3 15,-12 0 0-15,-13 1-10 16,-15 0-4-16,-10 0 2 16,-11 0-3-16,-13 2-8 15,-6 1-1-15,-5 0-3 16,0 0 0-16,0 0 0 16,0 0-13-16,-4 0-57 15,-12-3-60-15,-8-3-116 16</inkml:trace>
  <inkml:trace contextRef="#ctx0" brushRef="#br0" timeOffset="183302.47">10967 12783 39 0,'0'0'46'0,"0"0"-11"16,0 0-7-16,0 0-12 15,0 0 1-15,0 0 5 16,3 0-1-16,7 0 11 16,5 0-3-16,9 0-3 15,7 0-3-15,11 0 6 16,13-1 3-16,11-5 7 16,13-1-13-16,8 0 0 15,8-2-10-15,0 3 2 16,-1 0 2-16,-1 0-12 0,-5 0 3 15,-6 0 2 1,-9 2-4-16,-13-1-3 16,-15-1-1-16,-17 1 3 0,-7 2-2 15,-14 1-2-15,-5 1 0 16,-2 0 2-16,0 1 1 16,0 0 1-16,0 0-8 15,0 0-12-15,0 0-31 16,-6 0-21-16,-9 0-42 15,-6 0-37-15,-13 0 0 16</inkml:trace>
  <inkml:trace contextRef="#ctx0" brushRef="#br0" timeOffset="183898.8">10992 13010 105 0,'0'0'100'16,"0"0"-100"-16,0 0 0 15,106-1 28-15,-43-8 33 16,13 0-19-16,7 1-14 0,4 0-2 16,4 2 8-16,-1 2-2 15,-7 0-15-15,-4 0 3 16,-7 0-5-16,-7-2-1 16,-8 4-2-16,-12-2 2 15,-11 3 0-15,-10-2-2 16,-9 2-1-16,-9-1 0 15,-3 2 1-15,-3-1 1 16,0 1 0-16,0 0-2 16,0 0-3-16,0 0-4 15,0 0-4-15,0 0 0 16,0 0 0-16,0 0-1 0,0 0 1 16,0 0 0-16,0 0-1 15,0-2-1-15,0 2 2 16,0 0 0-16,0 0-2 15,0 0-1-15,0 0-3 16,0 0-5-16,0 0-7 16,0 0 2-16,0 0-2 15,0 0-6-15,0 0-6 16,0-1 4-16,0 1 5 16,0-3-7-16,0 0-14 15,0 0-39-15,1-2 20 16,-1 0-5-16,0 0-21 0,0-1 5 15</inkml:trace>
  <inkml:trace contextRef="#ctx0" brushRef="#br0" timeOffset="187673.98">2367 10603 0 0,'0'0'34'16,"0"0"2"-16,0 0-17 0,0 0-9 16,0 0 1-16,0 0 3 15,0 0 13 1,44-21 16-16,-44 17 11 0,0 0-1 15,0-2-20-15,-2-1-30 16,-10-3 3-16,-6 2-6 16,-7-2 13-16,-6 1-7 15,-11 0-6-15,-5 2 0 16,-9 2-2-16,-7 3 5 16,-5 2 8-16,-1 0-7 15,3 0-3-15,8 5 3 16,10 1 10-16,7 3 2 15,8 2-10-15,9 3-5 16,3 3 2-16,3 2 3 0,0 6 6 16,3 2 2-16,5 2-3 15,2 4-2-15,1 2-3 16,7 2-4-16,0-1 4 16,0 3-1-16,0-1 8 15,0 5 11-15,5 1-2 16,8 2-12-16,-1 4 3 15,7 1-6-15,0 4-1 16,4 1-5-16,10 7 11 16,5 4-7-16,9 8 6 15,2 8-8-15,-1 4 5 16,4 1-7-16,-10 4 0 16,2 3-1-16,-9 9 13 0,-10 6-11 15,-10 4 2-15,-15-2-1 16,0 4-3-16,-28 0 2 15,-17 0 5-15,-15-4-6 16,-20-6 2-16,-8-11 2 16,-6-13-2-16,-6-11 0 15,4-14-2-15,1-17 7 16,1-14 13-16,9-13-2 16,10-13-9-16,11 0-1 15,12-26-4-15,14-17 2 16,13-17-1-16,22-16-6 15,3-16-5-15,39-6-8 16,22 2-16-16,21 8 8 0,18 16 21 16,9 18 4-1,6 20-3-15,1 16-2 0,5 18-2 16,-2 13 2-16,-11 33-5 16,-8 26 3-16,-27 17-2 15,-18 19 3-15,-24 14-3 16,-20 8 5-16,-11 9 0 15,-6-3 0-15,-18-14-2 16,0-11 2-16,5-8 6 16,1-6 3-16,4-3 0 15,6-1-2-15,5-8 7 16,3-2-4-16,0-2-10 16,6-6 0-16,10-4 2 15,8-7-4-15,7-8 1 0,8-6 1 16,6-6-7-16,13-4-15 15,10-8-22-15,7-8-48 16,7-14-72-16,2-10-127 16</inkml:trace>
  <inkml:trace contextRef="#ctx0" brushRef="#br0" timeOffset="188554.35">5954 15079 269 0,'0'0'0'0,"0"0"-19"15,-100 21-2-15,72 16 21 16,-5 10 22-16,-3 16 13 15,2 13 6-15,-1 8 11 16,4 2-12-16,7 1-1 0,8-5-16 16,11-8-12-16,5-5 5 15,5-9-8-15,20-8-4 16,5-10-2-16,3-8 0 16,8-9-1-16,6-7 1 15,8-11-1-15,15-7 0 16,12-6 4-16,6-22 1 15,3-8 7-15,-10-8-11 16,-10-8 2-16,-21-5-1 16,-22-8 2-16,-15-6-5 15,-13-2-2-15,-24-1 0 16,-23 3 1-16,-14 7-3 0,-11 10 4 16,-1 12 5-16,-2 13-1 15,7 9-1-15,5 9-3 16,14 8-24-16,13 3-22 15,9 0-11-15,14 3-18 16,8 14-48-16,5 3-71 16</inkml:trace>
  <inkml:trace contextRef="#ctx0" brushRef="#br0" timeOffset="188859.21">6709 15586 79 0,'0'0'8'16,"-30"84"-7"-16,15-23 22 15,3 6 23-15,9-4 4 16,3-8-21-16,2-9-11 15,21-9 29-15,10-7-23 16,9-7 14-16,7-10-18 16,11-11 7-16,1-2-15 15,5-19 6-15,-2-11 12 0,-1-8-9 16,-10-6-3 0,-12-8 9-16,-18-7-1 0,-18-7 2 15,-5-6-18-15,-27-2-6 16,-13 9-1-16,-9 10-1 15,-5 12 0-15,3 15-2 16,-4 10-18-16,1 7-19 16,5 11-20-16,3 0-41 15,10 16-34-15,9 2-93 16</inkml:trace>
  <inkml:trace contextRef="#ctx0" brushRef="#br0" timeOffset="190666.4">7937 15237 61 0,'0'0'0'15,"0"0"0"-15,9 95 3 0,-6-43 46 16,-3 8-1 0,0 8 1-16,0 1-5 0,0-1-4 15,-8-2-17-15,-1-8-10 16,0-7 10-16,0-10-5 16,2-10-7-16,1-13 3 15,0-6 7-15,5-7-6 16,1-3-5-16,0-2 10 15,0 0 25-15,0 0 11 16,0-23-3-16,0-15-28 16,8-18-21-16,9-14 2 15,10-14-6-15,7-14-5 0,12-8-10 16,7 2-7 0,5 12 0-16,0 21 8 0,-8 23 0 15,-9 15 2-15,-8 17 6 16,-8 12-3-16,-3 4-5 15,-4 26-13-15,-9 19 10 16,-4 18 15-16,-5 9-2 16,0 6-2-16,0-4 5 15,0-11 1-15,0-6 2 16,13-6 3-16,11-8-4 16,6-3 3-16,1-8-4 15,-3-5-1-15,-4-7-1 16,-9-3 1-16,-9-10 0 15,-6-1 1-15,0-2 0 16,-21 5 13-16,-19 4 21 0,-12 2-15 16,-20 1-8-16,-10-1-3 15,-12 2 2-15,-10-1-8 16,-5 1-2-16,-6 1-9 16,0 4-27-16,-1 1-37 15,4 7-40-15,0 0-20 16</inkml:trace>
  <inkml:trace contextRef="#ctx0" brushRef="#br0" timeOffset="191246.37">4556 16749 166 0,'0'0'0'15,"0"0"0"-15,0 0 0 16,0 0 32-16,113-31 21 16,-74 25-12-16,12 0-7 15,9-1 5-15,17-3 11 16,17-2-22-16,21-2-4 15,18-1 11-15,25-2-8 16,15 0 0-16,18 3-9 16,15-2-3-16,0 3-4 15,1-2-3-15,-1 2 0 0,-12 1-3 16,-3-4-3 0,-9-3-2-16,-9-3 0 15,-12 0 1-15,-7-1 0 0,-11 2-1 16,-7 1 2-16,-6 2 2 15,-11 3-4-15,-13 2 0 16,-21 2-1-16,-18 6 0 16,-21 2 0-16,-16-1 1 15,-14 3-1-15,-11 1 1 16,-5 0 1-16,0 0 1 16,0 0-2-16,0 0-15 15,-21 0-44-15,-18 0-50 16,-22 0-76-16,-25 0-74 15</inkml:trace>
  <inkml:trace contextRef="#ctx0" brushRef="#br0" timeOffset="191818.8">5323 16974 179 0,'0'0'27'16,"103"-7"-27"-16,-11-4 1 16,23-1 12-16,20-1 56 15,17 0-20-15,9-3-11 16,16-1-4-16,7 0 12 16,4 1-6-16,3 1-22 15,-9-2-5-15,-6 1-4 16,-18-1 6-16,-18 1 1 15,-16 1 7-15,-21 2 5 0,-21-1-1 16,-18 2-6-16,-20 1-1 16,-16 4 1-1,-12 4 5-15,-8-1-6 0,-5 2-1 16,-3 2-2-16,0-1-5 16,0 1-5-16,0 0-7 15,0 0 0-15,0 0-13 16,0 0-22-16,0 0-30 15,0-2-23-15,0-6-36 16,0-8-72-16</inkml:trace>
  <inkml:trace contextRef="#ctx0" brushRef="#br0" timeOffset="-211494.26">5621 7247 13 0,'0'0'31'0,"0"0"12"16,0 0-5-16,0 0-15 15,0 0 3-15,0 0-5 16,0 0 14-16,3-41 10 15,-3 34-16-15,-3-3-22 16,-4 3 0-16,1 0 7 0,-3-1 16 16,-3 0-2-16,0-1-12 15,3 1 4-15,-6 2 6 16,2 1-2-16,-2 2 3 16,0-1-12-16,-1 4-4 15,2 0-1-15,-2 0-7 16,2 0 3-16,-2 0-2 15,-1 0-1-15,-2 10 3 16,1-2 1-16,-3 6 0 16,-4 2-1-16,-5 3 0 15,2 0-3-15,-4 3-3 16,1-2 9-16,4-3-4 0,3 2 4 16,0-1-2-1,2 2 5-15,3 0 0 0,-1 0-1 16,2 0-2-16,3 1-1 15,-1 3-1-15,7 1-2 16,1 0-2-16,1 2-1 16,6 3-1-16,-1-2 1 15,2 5 1-15,0-1-2 16,3 0-1-16,12 1 3 16,4 1-1-16,2-3 1 15,6 2-1-15,6 1 0 16,3-5 2-16,7 3 9 15,0-2-1-15,3-2-7 0,-1 0-3 16,4-4 2 0,4-1 0-16,7-2 2 0,9-3-4 15,8-1-2-15,3-2 5 16,8-4-5-16,2-4 4 16,11-3-4-16,2-4 0 15,4 0 3-15,-2 0-2 16,5-5-1-16,-5-5-1 15,-2 1-3-15,-2-1 3 16,2 1-2-16,-4-2 1 16,-2-1-4-16,-3 1 4 15,-2-5-2-15,-1 1 4 16,3-1 2-16,-1-3-2 16,2 0 0-16,2-2 0 0,-3-2 1 15,-2-1 0-15,-1 0 0 16,-2-1 0-16,-4-2-1 15,-6 1 0-15,-12 0 0 16,-14-1 0-16,-9 0 0 16,-8 0 2-16,-6 0 2 15,-4-5-1-15,-2 0 0 16,-2-4 0-16,0 0-2 16,-3-3 0-16,-4-3 2 15,1 0-2-15,-7-2 0 16,-4 1-1-16,-5-3 2 15,0 2-2-15,-2-1 0 16,-16-1-5-16,-9 2 2 0,-4 2-6 16,-5 6 3-1,-5 7 3-15,-1 3 1 0,-7 5-5 16,-7 6 2-16,-7 3 3 16,-9 3-2-16,-6 6 4 15,-3 3 2-15,-2 0 0 16,-5 0 1-16,1 9-2 15,-7 6 1-15,-4 4-2 16,-2 0 1-16,-5 3-1 16,-2 1 0-16,-1-1 0 15,-2 0 0-15,-2 1 0 16,-3-1-1-16,-1 0-7 0,3-3-6 16,5 0-6-16,8-4-1 15,9-3-15-15,11-2-56 16,9-4-51-16,9-5-80 15</inkml:trace>
  <inkml:trace contextRef="#ctx0" brushRef="#br0" timeOffset="-203605.12">3974 6372 109 0,'0'0'0'16,"0"0"-41"-16,0 0 7 15,0 0 13-15,0 0 19 16,0 0 2-16,0 0 11 16,-36-44 15-16,30 40-4 15,-1 0-5-15,1 0-9 16,-3-1-2-16,0 0 2 16,-3 1 3-16,-1-1 12 15,-5 2 10-15,1 0-6 16,-5 0-10-16,-2 0-4 0,-4 2-2 15,4 1 0 1,-5 0 1-16,1 0 3 16,-2 0 1-16,-1 8-9 0,-2 2 1 15,-1 2 0-15,-5 2-2 16,2 2-1-16,-2 0 3 16,3-1 2-16,-1 3-2 15,-2 0-3-15,0 5 0 16,-3-4 1-16,-1 0 4 15,3-3 6-15,-3 2 4 16,1 2-6-16,3 1-7 16,-2 1-3-16,5 3 0 15,1 0 0-15,1 3-2 0,4-1-1 16,-1 4 2 0,-2 0-2-16,2 3 0 0,-2-1 1 15,0 0 1-15,3 0 3 16,2 0-2-16,1-4 3 15,5 1-3-15,-1 2 1 16,2 3-1-16,-4 8 1 16,3 2 6-16,-1 2 2 15,-1-1-4-15,2-3-3 16,2-3-5-16,1 1 2 16,0 0-1-16,2 2 1 15,-2 1 2-15,2 2-3 16,0 0 2-16,-4 0 2 15,6-1 4-15,-6 2-1 16,4-2-6-16,-2 1 4 0,0 1 1 16,1-2 2-16,-3 0-3 15,7 2 1-15,0-2-2 16,3-3-4-16,2 0 0 16,2 1 2-16,1-1-3 15,1 2 1-15,2 2-2 16,0 1 3-16,0-2-2 15,2-1 1-15,1-1-2 16,0-4 2-16,0 1 1 16,0 4-2-16,0-2 2 15,0 2 1-15,0-1 3 16,0-1-1-16,6-3-4 0,0 3 1 16,0-3 0-16,4 2 0 15,1 1 2-15,-4 0-3 16,5 2 3-16,-3 0-2 15,3-2-3-15,6 2 4 16,-3-3-2-16,4 3-1 16,2-2-1-16,-3 1 0 15,7 3 4-15,-1-2 0 16,3 1 1-16,0-5-3 16,-3 0 0-16,4-5 2 15,-4 0-1-15,6-3 0 16,-5-1 4-16,5 2-3 0,1-1 0 15,-1-1-2-15,1 0 5 16,1-1-5-16,-4-4 0 16,3 1-2-16,1-3 4 15,-1 0-4-15,0-3 6 16,2 1-6-16,0-4 0 16,3-1 2-16,0-1-1 15,7 1 0-15,-3-4 0 16,2 1-1-16,1-1 3 15,-2-3 3-15,-4-2-6 16,3 0 6-16,-4-4-4 16,-2 1 2-16,1-5-2 15,-4 0 1-15,3 0 2 16,-1 0 2-16,0 0 1 16,-2-6-5-16,4-5 2 0,-2-1 0 15,2-4 0-15,1-2-3 16,-2-2 0-16,1-1 1 15,-4 0-3-15,0 0 0 16,1-2 0-16,-4-2 3 16,6-2-2-16,-1-2 0 15,0-6 0-15,6-3 1 16,-1 0-1-16,0-4-1 16,-1-3 0-16,-1 2 0 15,0-6 0-15,1-2-3 0,-3 0 3 16,-1 1 0-1,-3 3 0-15,-2 6 0 16,-5 0 2-16,-2 1-1 0,-7 1-1 16,0-6 1-16,-5-2-1 15,0-3 0-15,-2-6-1 16,-2 0-2-16,-2-3 0 16,-2-1 1-16,-1 3 1 15,0 1 1-15,0 0-1 16,0 3-1-16,0-1 4 15,0-1-2-15,-3 0 0 16,-3-4 0-16,-1-4 0 16,-5 2 0-16,3-2 0 15,1 2 0-15,0 2 0 16,0-4 0-16,2 2 1 0,-3-1-2 16,6 2 2-16,-7 1-2 15,1 0 1-15,1 2 0 16,0-2-2-16,0 0 2 15,2 2 0-15,-2-3 2 16,0-1-4-16,-1 3 0 16,0-6 2-16,-3 3 0 15,1-2 0-15,1 5-1 16,-2 5 1-16,-3 6 1 16,4 1-1-16,-3 2-3 15,3 1 3-15,-2 2-1 16,2 3 1-16,-1 4 0 0,-1 5 1 15,1 0 2 1,0 7 5-16,0-1-8 0,-4 3-1 16,5-1 0-16,-2 5-1 15,-2 0 2-15,3 2 0 16,0 3-2-16,0-1 2 16,3 2 0-16,-1 2-3 15,4 2 3-15,0 0-2 16,-2 1 2-16,1 0-5 15,-2-1 1-15,3 2 0 16,3 1-1-16,-3 1 2 16,4 1-1-16,1 1-6 15,-1 0-2-15,2 0 3 16,0 0-10-16,0 0-7 16,0 0-4-16,0 0-9 0,0 0-9 15,0 0-5-15,-4 0-20 16,-6 0-31-16,-7 9-52 15</inkml:trace>
  <inkml:trace contextRef="#ctx0" brushRef="#br0" timeOffset="-200047.79">10956 6841 1 0,'0'0'17'16,"0"0"-6"-16,0 0-2 16,0 0-5-16,0 0-1 15,0 0 6-15,0 0 5 16,0-5 7-16,0 5 7 15,0 0 3-15,0 0 1 16,0 0-4-16,0-1-3 16,0 1-4-16,0-3-1 0,0 0 5 15,0-1-3 1,2-2-12-16,1 0 2 0,1 0 1 16,2-3-4-16,-1 1 0 15,5-2-4-15,2-1 0 16,1-1 1-16,4-2 5 15,4 0-5-15,0 0 6 16,6-1-5-16,1 1 0 16,0 0 0-16,1 1-4 15,2-2-1-15,-1 3 1 16,1-1-3-16,-1 1 4 16,0 0-2-16,0 2 0 15,-2 0 2-15,5-1-2 16,-2 1 2-16,-1 0 2 15,4 1-2-15,-2-3-1 0,1 0-2 16,-1 2 1-16,1-3-1 16,2 0 1-16,0 1-1 15,2-3 0-15,2 3-1 16,2-1 0-16,2 0 0 16,-1 3 1-16,0 1-2 15,-2 2 2-15,-1-2-2 16,-2 3 1-16,3 1 0 15,-1 0 0-15,3 0 0 16,1-1 0-16,0 2 0 0,-1 0 0 16,1 0 0-1,-4 2 0-15,-2-1 0 0,1 2 1 16,-1-1-1-16,-1 2 0 16,1 0 1-16,2 0 1 15,2 0-2-15,0 0 2 16,2 0 1-16,0 0-1 15,1 0 1-15,0 6 3 16,-3 1-2-16,1-1-1 16,2 1-1-16,3-1 1 15,-1 0 0-15,-1-1-3 16,-1-1 3-16,-2 2-3 16,-3-1 0-16,-3 0 1 15,-5 1-1-15,-4-3 0 16,-5 1-1-16,-6 1 1 0,-5-4 0 15,-2 2 0-15,-3-3 3 16,-3 0-2-16,0 1 1 16,-3-1 1-16,0 0 1 15,0 0 3-15,0 0 2 16,0 0-2-16,0 0-2 16,0 0-4-16,0 0-1 15,0 0 0-15,0 0 0 16,0 0-2-16,0 0-1 15,0 0-3-15,0 0-3 16,0 0-4-16,0 0 0 16,0 0-6-16,0 0-3 15,0 0-10-15,0 0-15 16,0 0-33-16,0 2-22 0,-3-2-81 16</inkml:trace>
  <inkml:trace contextRef="#ctx0" brushRef="#br0" timeOffset="-199174.63">13008 6156 75 0,'0'0'38'16,"0"0"-38"-16,0 0-16 15,0 0 16-15,0 0 1 0,0 0 31 16,0 0 1-16,3 0-4 16,4 0-5-16,2 0-8 15,6 0-5-15,5 3-5 16,3-1-3-16,7 4 7 15,0 2-3-15,7 1 4 16,1 1-3-16,-1 5 15 16,5-2-4-16,-3 3-11 15,1 1-4-15,0 0 6 16,-1 2-3-16,1 0-3 16,3-1 4-16,-2 1-7 15,-5-2 6-15,-4-2-5 16,-5-1 1-16,-6 0-2 15,-6-2 2-15,-6-5-1 16,-5-1-1-16,-4-4 0 0,0-2 2 16,0 0 3-16,0 2 20 15,-8 4 20-15,-14 5-7 16,-10 0-11-16,-10 2-15 16,-4 1-4-16,-6 0 4 15,-7 2-3-15,0-1-3 16,-5 2 3-16,-4-1-2 15,4 1 3-15,3-2-3 16,9-2-1-16,10-5 0 16,14-1 1-16,4-1-4 15,9-2-3-15,5-1-1 16,5-2 0-16,4-1-1 0,1 0 1 16,0 0-2-16,0 0-3 15,0 0 1-15,0 0 1 16,0 0-1-16,0 0-2 15,0 0-1-15,0 0 1 16,0 0 5-16,0 0 1 16,0 0 0-16,0 0-3 15,0 0-7-15,0 0-8 16,0 0-9-16,0 0-7 16,0 0-11-16,0 0-9 15,-5 0-10-15,-1 0-9 16,-3 0-19-16,-4 0-52 15</inkml:trace>
  <inkml:trace contextRef="#ctx0" brushRef="#br0" timeOffset="-192736.58">13469 11082 123 0,'0'0'11'0,"0"0"-9"16,0 0 3-16,0 0 32 15,0 0 4-15,0 0-5 16,0 0 2-16,-9-8 2 0,9 8 10 15,0 0-7-15,0 0-14 16,0 0-2-16,0 0-7 16,0 0-1-16,0 0 0 15,0 0-1-15,0 10-7 16,0 17 2-16,0 15 32 16,0 11-7-16,0 9 5 15,0 9-24-15,0 10 1 16,0 7-3-16,0 3 4 15,0 1 0-15,0-3 3 16,0 0-1-16,0-2-3 16,1-4 5-16,-1-8-3 15,2-11-12-15,1-9 8 0,-2-5-10 16,1-8-6 0,4-3 4-16,-3-8-3 0,0-4 3 15,0-9-6-15,0-5 0 16,-2-5-1-16,2-3 0 15,-1-3-1-15,-1-2-7 16,1 0-15-16,-1 0-13 16,4 0-29-16,5-14-40 15,8-22 1-15,6-25-69 16,3-18-61-16</inkml:trace>
  <inkml:trace contextRef="#ctx0" brushRef="#br0" timeOffset="-191559.07">13233 11058 105 0,'0'0'159'0,"0"0"-159"0,0 0-10 16,0 0-3-16,0 0 13 15,0 0 28-15,34 6 21 16,-8-6-1-16,5 0-13 16,9 0 7-16,14 0-11 15,12-6-3-15,10-5 4 16,16-4-10-16,11-2-4 16,6-1-3-16,12-3 4 15,9 1 0-15,18-4-9 16,7-1-4-16,6-3 4 0,3 0-4 15,-6 1 0 1,-3-1-4-16,-10 4 1 0,-15 2-2 16,-18 3 1-16,-16 2-2 15,-18 6 0-15,-15 1 0 16,-20 4 0-16,-19 1 0 16,-14 1 0-16,-7 4 1 15,-3 0 2-15,0 0 0 16,0 0-1-16,0 0 1 15,0 0-1-15,0 0-2 16,0 0 0-16,0 0-1 16,0 0 1-16,0 0-5 15,0 0 3-15,0 0-3 16,0 0 1-16,2 0 0 0,1 3 4 16,1 6 0-16,-1 2 1 15,2 6-1-15,-2 2 2 16,0 9 0-16,1 8 5 15,-1 12 1-15,3 8 5 16,2 7-5-16,1 6-3 16,2 6 5-16,2 2 2 15,-2-1-7-15,-2-2 6 16,-1 1 0-16,-2-6-5 16,0-4 4-16,-2-7 2 15,-1-10 5-15,-1-5-11 16,-2-4 2-16,0-1 3 15,0 0-5-15,0-1 0 0,0 1-3 16,0-3 1-16,0 1-4 16,0-5 0-16,0-4 1 15,0-2-1-15,-2-5 1 16,1-5-1-16,-1-2-1 16,1-2 1-16,-1-3 1 15,-2-1-1-15,1-1 1 16,-3 1-1-16,-6 0 0 15,-12 5 6-15,-13 0-2 16,-23 6-2-16,-20 1-2 16,-16 1 0-16,-19 5-1 15,-10 0-1-15,-5 0 0 16,-4 0 2-16,-2-1-1 0,6 1-2 16,3-1 0-1,-1-2 0-15,10-2 1 0,5-3 1 16,8-1-1-16,16-2 0 15,14-2-2-15,15-5 2 16,16-1 0-16,14-1 1 16,13-4-12-16,10 1-4 15,6-2-11-15,1 0-18 16,0 1-4-16,0-1-5 16,0 0-15-16,-3 0-40 15,-11 0-35-15,-8 0-151 16</inkml:trace>
  <inkml:trace contextRef="#ctx0" brushRef="#br0" timeOffset="-190075.13">7188 11959 30 0,'0'0'1'0,"0"0"0"15,0 0 9-15,0 0 49 16,0 0-12-16,0 0 4 15,0 0-17-15,-18-22-15 0,18 22 2 16,0 0-2-16,0 0 2 16,0 0 3-16,0 0-2 15,0 0 0-15,0 0-5 16,0 0-1-16,0 14-9 16,-2 15 15-16,1 12 38 15,1 16-4-15,0 12-28 16,0 15 17-16,0 13 7 15,0 7-18-15,0 4-10 16,0 1-11-16,0-15 1 16,1-9 14-16,-1-20-5 15,0-18-4-15,2-12-6 16,-1-13-10-16,2-5-3 0,-3-11 0 16,2-2 0-1,-2-2-5-15,0-2-15 0,0 0-10 16,0 0-18-16,1-16-16 15,1-19-42-15,-1-20-61 16,-1-21-9-16</inkml:trace>
  <inkml:trace contextRef="#ctx0" brushRef="#br0" timeOffset="-188898.7">6803 11993 283 0,'0'0'36'16,"0"0"-36"-16,0 0-23 16,0 0 23-16,0 0 3 15,0 0 37-15,75-3 6 16,-31 3-3-16,9 0-16 15,6-3 1-15,8-2-9 16,11-5-1-16,10-2 0 16,10-3 0-16,8-1 2 15,9 1 0-15,6-1-5 0,3 2-4 16,4 1-6 0,6 1-4-16,-1-1 3 0,6-1 0 15,-5-2 8-15,-4 1-4 16,-5-1-8-16,-10 1 3 15,-9 1 0-15,-9 1 4 16,-12 3 1-16,-6 2-4 16,-9 1 0-16,-7 3-4 15,-11-1 0-15,-11 2 0 16,-12 2-1-16,-8-1-1 16,-6 0 2-16,-2 2-1 15,0 0 1-15,-2 0 0 16,1 0 0-16,-1 0 0 15,7 0 0-15,0 0-1 0,4 0 1 16,5 0-1-16,0 0 1 16,1 0-1-16,5 0 1 15,-2 0-3-15,-1 0 0 16,-2 0 2-16,-8 0 0 16,-2 0 1-16,-8 0 1 15,-1 0 0-15,-3-2 0 16,6 2-1-16,1-2 0 15,2 1 0-15,9-1 0 16,6-1 0-16,4-1 0 16,2 0 0-16,-1 0 0 15,-4 3 0-15,2-1 0 16,-2 0 0-16,-1 2 0 0,3-2 0 16,-3 1 1-1,-4 1-1-15,-3-2 0 0,-7 2-1 16,-7 0 0-16,-6 0 0 15,0 0 1-15,0 0-1 16,-3 0 1-16,2 0-1 16,-1 0-1-16,5 0-1 15,4 0 2-15,4 9 0 16,4 2 1-16,1 3 0 16,4 4-3-16,0 3 2 15,3 4 1-15,0 3 0 16,6 6 0-16,-5 3 1 0,5 0-1 15,-6 6 0-15,-2-2 1 16,-5 1 8-16,-5 1-8 16,-4-3-1-16,-6 3 1 15,-4-2 2-15,0-1 2 16,-3 1 1-16,-8-2-1 16,-3 1 2-16,-2-1 5 15,-1-1-7-15,0 0 2 16,1 0-3-16,0 1 3 15,3 3-2-15,-2 1-1 16,1-4-4-16,0-2 1 16,3-5 1-16,2-5-4 15,-1-8 1-15,2-4 1 0,1-5 3 16,-8 0-3 0,0 1 0-16,-12 1 1 0,-9 0 4 15,-19-1-3-15,-15-1-2 16,-23-1-8-16,-23 0-5 15,-17-2 4-15,-19 0-5 16,-19 4 7-16,-14 2-4 16,-10 4 9-16,-6 3-2 15,4-1 1-15,9 3-4 16,15-4 7-16,12-1 1 16,18 0-1-16,22-6 0 15,24-1 2-15,25-4-2 0,25-1 0 16,20-2-2-1,18 0-6-15,9-3-11 0,0 0-30 16,0 0-34-16,3 0 22 16,10 0 4-16,2 0 4 15,1 0-24-15,-5 0-56 16</inkml:trace>
  <inkml:trace contextRef="#ctx0" brushRef="#br0" timeOffset="-184950.72">17603 10862 35 0,'0'0'0'15,"0"0"-34"-15,0 0 34 0,0 0 29 16,0 0 7-16,0 0 5 16,0 0-1-16,10-3-1 15,-10 3 3-15,0 0-2 16,0 0-10-16,2 0 0 15,-2 0 4-15,0 0-7 16,0 0-7-16,0 0-6 16,0 9-3-16,0 10-9 15,0 13 11-15,-2 14 26 16,-7 10-6-16,-1 5-19 0,1 3 4 16,-2-1 8-1,0-2-2-15,0-6-6 0,4-11 2 16,2-9-6-16,1-11 1 15,4-8-1-15,0-9 1 16,0-3-5-16,0-4-2 16,0 0 1-16,0 0 10 15,10 0 14-15,13-12 7 16,15-17-2-16,19-16-11 16,15-12-11-16,14-12-9 15,14-10-6-15,15-4 0 16,10-1 0-16,5-1-2 15,3 9 1-15,-12 9-3 16,-11 12 3-16,-14 13-4 16,-21 8 4-16,-16 8-1 0,-17 7 1 15,-18 8 0-15,-9 4 0 16,-11 6 1-16,-4 1-1 16,0 0 0-16,0 0 0 15,0 0-1-15,0-2-1 16,0 2 0-16,0 0 0 15,0 0 0-15,0 0-1 16,0 0 0-16,0 0-5 16,0 0-1-16,0 0-4 15,0 0 2-15,0 0-1 16,0 0 0-16,0 0 0 16,0 0 1-16,0 0 4 15,0 0 0-15,0 0-1 0,0 0-1 16,0 0-1-1,0 0 3-15,0 0 1 0,0-1 0 16,0 1 2-16,0 0-3 16,2 0 2-16,-2 0-1 15,0 0 0-15,0 0-1 16,0 0 1-16,0 0 1 16,0 0-1-16,0 0-8 15,0 0 1-15,4 0 4 16,2 0 7-16,3 0 0 15,0 0 1-15,0 0-7 16,1 0 2-16,1 0-1 0,-2 0 0 16,4 3-1-1,-1-2 1-15,3 0-3 0,0 1-6 16,1 1-1-16,-1-2-3 16,1-1-10-16,-2 0-9 15,0 0-1-15,0 0-12 16,0 0-21-16,-2 0-44 15</inkml:trace>
  <inkml:trace contextRef="#ctx0" brushRef="#br0" timeOffset="-179156.01">6536 14255 70 0,'0'0'27'0,"0"0"-27"0,0 0 0 16,0 0 9-16,0 0 13 15,0 0-3-15,0 0-6 16,-11 7-1-16,11-7 13 16,0 2 3-16,0-1-4 15,0-1-5-15,0 0-2 16,2 0-3-16,8 0 5 16,8 0 21-16,3 0-3 15,5 0-13-15,5 0-7 16,7 0-4-16,4 0 3 15,10 0-6-15,4-1 2 0,9 1-1 16,1 0 0-16,1-3 1 16,8-2-5-16,10-4 3 15,7-2 5-15,14-3 6 16,5-1 1-16,8-5-2 16,5-1 1-16,4 0-14 15,11-1-2-15,-2-2 3 16,5-1-8-16,3-3 1 15,-4-3 0-15,1 0-1 16,-6 0 0-16,-11 1 1 16,-10 4-1-16,-9 3 0 15,-10 1 2-15,-13 4-2 16,-16 3 0-16,-13 2 0 0,-23 3 0 16,-10 5 1-1,-15 3 0-15,-3-1 0 0,-3 2 6 16,0-1 10-16,0 2-5 15,0 0-4-15,0 0-2 16,0 0-6-16,0 0 1 16,0 0-2-16,0 0 1 15,0 0-3-15,0 0 2 16,0 0-1-16,0 0 2 16,0 0 0-16,0 0 0 15,0 0-1-15,0 0 0 16,0 0 1-16,0 0 0 0,0 0 1 15,0 0 0-15,0 0-1 16,0 0 0-16,0 0 0 16,0 0 0-16,0 0 0 15,0 0 1-15,0 0-1 16,0 0 0-16,0 0 0 16,0 0 1-16,0 0-1 15,0 0 0-15,0 0-1 16,0 0 2-16,0 0-2 15,0 0 2-15,0 0-1 16,0 0 0-16,0 0 0 16,0 0 1-16,0 0-1 15,0 0 0-15,0 0 0 0,0 0 0 16,0 0-1 0,0 0-1-16,0 0-3 0,0 0-6 15,0 0-9-15,0 0-9 16,0 0-11-16,0 0-20 15,0 0-35-15,0 3-12 16,-6 8-3-16,1 7-22 16</inkml:trace>
  <inkml:trace contextRef="#ctx0" brushRef="#br0" timeOffset="-176172.97">11379 14247 5 0,'0'0'12'15,"0"0"-1"-15,0 0 18 16,0 0 23-16,0 0-11 16,0 0-7-16,56 2-8 15,-35-2-1-15,4 0-4 16,4 0-3-16,4 0 3 16,1-5-2-16,3 0 4 0,2 0-8 15,4-1-1-15,2-3 3 16,6 4 1-16,7-4 0 15,3 1-8-15,3 0 3 16,-1-1 1-16,7-1 2 16,3 2-5-16,5-1 6 15,5 2 1-15,4 0 0 16,0 1-2-16,2 0-1 16,4 1-8-16,-2-1 2 15,3 1 1-15,1-1-4 0,3 3-4 16,4 0 4-1,-1 1-5-15,-2-1 0 0,2 2 4 16,-2-3-4-16,-1 1 2 16,-2 0 3-16,-5 0 0 15,-5 1 0-15,-2 1-1 16,-7 0 0-16,4-3 0 16,-5 2 0-16,6 1-5 15,-4 1 0-15,-1-3 0 16,-7 3 0-16,-5 0-3 15,-6 0 3-15,-1 0 0 16,-1 0 0-16,-2 0 2 16,0 0-1-16,2 0-1 15,0 0 0-15,3 0 0 16,1 0 0-16,0 0 0 0,2 0 1 16,-4 0-1-16,-1 0 0 15,-1 0 0-15,-5 0 0 16,-1 0 0-16,0 0 0 15,-3 0 1-15,1 0-1 16,0-2 0-16,-6 2 0 16,1 0 1-16,-6 0-2 15,-2 0-1-15,0 0 2 16,0 0 0-16,1 0 0 16,0 0 1-16,-1 0-1 15,0 2 0-15,-5 2 0 16,1-2 0-16,-3 0 0 15,3 1 2-15,1-2-1 16,-2 2 3-16,0-1-3 0,1 1-1 16,-1-2 1-16,2-1 0 15,-2 0-1-15,2 2 0 16,1-2 0-16,3 1 0 16,-1 0 0-16,2 1 0 15,-1-2 0-15,6 1-1 16,-1-1 0-16,3 2 0 15,-1-1-1-15,0 1 0 16,2 0 1-16,-4 0 1 16,1 0 0-16,2 0 0 15,-2 0-1-15,2 0 1 16,0-1 0-16,-1 2-1 16,1 0 1-16,-2 0-1 0,1 1 0 15,-4 0 1-15,1 0 0 16,0 0 0-16,-2 2 0 15,1-3-2-15,2 0 2 16,-2 0 2-16,-1 0-2 16,1-2 0-16,-1-1 0 15,-2 2 1-15,1-2-1 16,0 0 1-16,0 0-1 16,-1 1 0-16,3 0 0 15,3 1 1-15,5 0-1 16,1 0 0-16,3 2 0 15,1-2 0-15,-1 3-1 0,-1 0 1 16,1-3-1-16,2 1 1 16,2 1 0-16,3-2 0 15,-3 1 0-15,-2 0 0 16,0 0 0-16,-4 0 1 16,0 1-1-16,-3 1 1 15,0 2-1-15,2 0 0 16,1 0 1-16,2-1-1 15,3 2 0-15,3-4 1 16,3 1 3-16,5-2-4 16,1 0 0-16,1-2-1 15,-4 0 1-15,-4-1 0 16,-6 0-1-16,3 2 2 0,1-1-2 16,3 2 2-1,3 2-1-15,2 1 0 0,7 0 0 16,1 1 1-16,7-1-1 15,4 3-1-15,0-2 1 16,-1 2 0-16,-3-2-1 16,-6 0 1-16,-4-1 1 15,-7-2 1-15,-6-2-2 16,-8 2-1-16,-3-4 1 16,-3 0 1-16,-3 0-1 15,-1 0 2-15,2 0 1 16,-2-2-1-16,3-4 0 0,1 0 2 15,2 3-3-15,3 0 0 16,0 0 0-16,2 3-1 16,3 0 0-16,4 0 4 15,2 0 0-15,1 0 0 16,4 0 3-16,1 5-4 16,6-1-3-16,2 4 0 15,1 0 1-15,2 1-1 16,-3 0 2-16,0 0 0 15,-5-1 1-15,-2 1 0 16,-4-2-1-16,-7-1 0 16,-5 0-1-16,-11 0 4 15,-4-1 0-15,-8-2 0 16,-8-2 0-16,-7 1-5 0,-8-2 0 16,-4 0 1-16,-1 0 0 15,0 1-1-15,0-1 0 16,0 0-4-16,0 0-14 15,0 0-12-15,0 0-2 16,0 0-9-16,0 0-21 16,-4 0-52-16,-4-6-65 15</inkml:trace>
  <inkml:trace contextRef="#ctx0" brushRef="#br0" timeOffset="-158114.39">15038 14955 76 0,'0'0'42'0,"0"0"-42"16,0 0 1-16,0 0-1 15,0 0 55-15,-87-30 8 16,73 27-27-16,-1 2-17 16,-1-1-5-16,-4 2 3 0,1 0 5 15,-4 0-4-15,-3 0 2 16,-3 8 1-16,1 1-2 15,0 4 5-15,2 3 2 16,1 6 1-16,-2 9-3 16,-1 9-8-16,1 12 0 15,0 9 1-15,0 6 3 16,7 7 4-16,3 5 0 16,6 4-7-16,5-1 4 15,6-5-5-15,0-5 3 16,3-5-11-16,15-6 1 15,8-7-9-15,3-1 2 16,6-7 5-16,8-5-6 16,5-7-1-16,5-9-1 0,2-6 1 15,-2-12 2-15,2-7 1 16,-1 0 0-16,-1-6 2 16,-2-13 2-16,-2-4-2 15,-7-7-2-15,-4-5 2 16,-8-10 2-16,-8-9 5 15,-8-9 1-15,-8-11-2 16,-6-3-5-16,0 0-3 16,-13 7 0-16,-9 11-2 15,-8 9 0-15,-7 11 5 16,-4 6-2-16,-1 7-4 16,0 4-9-16,1 8 2 15,5 5-24-15,6 7-9 0,5 2-19 16,4 0-40-16,9 14-48 15,6 10-53-15</inkml:trace>
  <inkml:trace contextRef="#ctx0" brushRef="#br0" timeOffset="-157523.47">15774 15368 306 0,'0'0'0'16,"0"0"-7"-16,0 0 7 16,0 0 27-16,-73 80 49 15,41-24-22-15,2 11-23 16,5 8 0-16,12 0 3 15,7-3-20-15,6-6-13 16,7-7 2-16,17-6 4 16,5-12 1-16,4-6 2 15,5-9-5-15,2-12 5 16,5-5-4-16,4-7 13 16,2-2 2-16,0-13 2 0,-2-14-1 15,-6-9-2 1,-3-11-2-16,-14-8 6 0,-8-9-7 15,-17-2-4-15,-1-1-8 16,-15 3 0-16,-15 10-5 16,-5 10-8-16,-2 13 1 15,-1 9-3-15,2 7-28 16,5 7-18-16,7 4-48 16,8 4-23-16,5 0-31 15,10 2-137-15</inkml:trace>
  <inkml:trace contextRef="#ctx0" brushRef="#br0" timeOffset="-156936.49">16373 15424 263 0,'0'0'114'0,"0"0"-114"16,0 0-82-16,0 0 76 15,0 0 6-15,71 84 58 16,-64-36-18-16,-2 9-3 16,-4 11-5-16,-1 7 8 15,0 3-12-15,0-6-18 16,-6-5-9-16,-1-10 6 16,-1-12 7-16,0-14 11 15,1-10 1-15,4-10-8 0,0-6-2 16,3-4-2-16,0-1 3 15,0 0 8-15,0 0 8 16,0-14 9-16,0-17-9 16,3-21-30-16,14-20-3 15,5-20-4-15,11-10-6 16,13-3-8-16,6 3-10 16,4 13 10-16,0 17-2 15,-2 21-1-15,-6 22-2 16,-8 16 2-16,-7 11 5 15,-11 2 5-15,-11 22-7 16,-11 17-10-16,0 16 25 0,-18 9 3 16,1-1 0-16,4-5 0 15,13-7 0-15,0-5-2 16,21 0 2-16,12-2-2 16,6 2-18-16,4-2-14 15,-4-6 9-15,-8-5 1 16,-10-5 4-16,-14-11 18 15,-7 1 2-15,-4-2 25 16,-25 0 51-16,-13 3-8 16,-7-1-6-16,-4-2-17 15,-4-2-9-15,6-1-10 16,-1-5-23-16,4-2-3 16,1-2-24-16,2-4-29 0,0 0-37 15,5-5-41 1,2-12-72-16,4-3-39 0</inkml:trace>
  <inkml:trace contextRef="#ctx0" brushRef="#br0" timeOffset="-156351.62">14225 16700 338 0,'0'0'22'0,"0"0"-22"16,93 6 0-16,-26 0 2 15,13-1 50-15,13 1-1 16,13 0-29-16,13-2-4 16,13-4 4-16,12 0 3 15,10 0-8-15,12 0-4 16,5 0 1-16,-5-3-7 15,-5 0-1-15,-21 0 3 16,-19 1 0-16,-21 0 8 0,-21 2 5 16,-23 0-6-16,-18 0-4 15,-16 0-7-15,-13 0-5 16,-6 0 0-16,-3 0 0 16,0 0-20-16,-17 0-57 15,-22 0-19-15,-24 3-106 16</inkml:trace>
  <inkml:trace contextRef="#ctx0" brushRef="#br0" timeOffset="-156064.72">14862 17062 325 0,'0'0'21'0,"0"0"-21"15,0 0-64-15,0 0 64 16,108 0 78-16,-40 0-9 16,17 0-29-16,17 0-2 15,14-6-6-15,10-1-3 16,8 0-7-16,-3-4-13 15,-4 4 0-15,-8-2-8 0,-16 0-1 16,-9 0 0-16,-12-1-1 16,-15-3-4-16,-7-3-32 15,-8-4-55-15,-4-7-59 16,1-10-91-16</inkml:trace>
  <inkml:trace contextRef="#ctx0" brushRef="#br0" timeOffset="-155460.83">17284 15927 298 0,'0'0'59'15,"0"0"-59"-15,0 0-14 16,0 0 14-16,0 0 36 0,116 10 40 16,-58-6-23-16,11-2-5 15,11 1-12-15,7-3-3 16,-2 0-2-16,-1 0-16 16,-13-3-9-16,-11-7-1 15,-11 0-5-15,-16-3 0 16,-12 1-4-16,-11-6-3 15,-8-3-2-15,-2-1 4 16,0 3 5-16,-3 6 5 16,0 10-4-16,0 1-1 15,3 2-3-15,0 0-2 16,0 0-8-16,0 8-1 16,15 17 10-16,10 5 4 15,2 11 6-15,-2-2-6 16,-8-5-3-16,-10-9-7 0,-7-5 1 15,-3-6 9-15,-26-1-1 16,-13-1-9-16,-6-2-35 16,-3-8-64-16,11-2-52 15,11-14-121-15</inkml:trace>
  <inkml:trace contextRef="#ctx0" brushRef="#br0" timeOffset="-154872.43">18907 15049 328 0,'0'0'74'16,"0"0"-73"-16,0 0 13 16,0 0 14-16,131 45 36 15,-63-29 8-15,9-5-10 16,12-1-20-16,4-7 3 16,4-3-19-16,-8 0-13 15,-8-3-10-15,-8-12-3 0,-13-4-3 16,-12-5 1-1,-11-4-5-15,-13-1 3 0,-6 4-11 16,-11 6-10-16,-4 9-2 16,-3 4 18-16,0 6 1 15,0 0-6-15,0 0 14 16,-6 2 11-16,-13 28-5 16,-8 27 8-16,-15 22 6 15,-1 21 16-15,-2 13-8 16,6 4 1-16,6 5-4 15,4-5-14-15,2-6-4 16,3-9-2-16,4-12-1 0,3-15-2 16,5-17-2-16,1-14-1 15,7-18 1-15,1-8-8 16,3-11-39-16,0-4-52 16,0-3-40-16,0-8-34 15,0-30-36-15</inkml:trace>
  <inkml:trace contextRef="#ctx0" brushRef="#br0" timeOffset="-154287.95">19932 15593 236 0,'0'0'47'0,"0"0"-47"16,0 0 6-16,0 0 6 15,0 0 29-15,93 86 4 16,-74-38-9-16,-7 8-9 15,-8 9-3-15,-4 3-3 0,0-5-16 16,-15-8-4-16,-5-16 0 16,1-14 0-16,0-12 7 15,-2-6 43-15,6-3-19 16,1-4-18-16,4 0 9 16,7 0 20-16,3-10-8 15,0-13-6-15,3-11-28 16,21-12 0-16,9-8-1 15,11-1 0-15,6 3-4 16,4 8-9-16,4 3-7 16,-1 7-16-16,1 3-17 15,-3 1-17-15,-6 5-27 16,-10 1-44-16,-11 6-53 16</inkml:trace>
  <inkml:trace contextRef="#ctx0" brushRef="#br0" timeOffset="-154002.86">20528 15598 135 0,'0'0'102'0,"0"0"-39"16,-35 126-25-16,28-64-14 15,2-1-1-15,3-8-6 16,2-6-5-16,0-11-5 16,0-10 13-16,7-8-12 15,4-9-3-15,4-3-4 16,6-5 3-16,7-1 10 15,8-5 0-15,8-17-7 16,5-14-2-16,2-11-1 16,-2-9-4-16,-7 6-3 0,-11 14-6 15,-13 17 9-15,-14 12 1 16,-4 7 5-16,0 1-4 16,0 23-1-16,-9 15 9 15,0 6-9-15,2 1 6 16,7-7-7-16,0-11 0 15,7-10-1-15,11-6 1 16,5-7-2-16,5-5 1 16,2 0-2-16,4-5 3 15,0-13 0-15,-1-8-9 16,-6-4-15-16,-6-7-3 16,-9 0-27-16,-9 5-24 0,-3 10 5 15,0 11-20 1,-11 5-61-16</inkml:trace>
  <inkml:trace contextRef="#ctx0" brushRef="#br0" timeOffset="-152843.02">21415 15784 85 0,'0'0'0'0,"0"0"0"15,0 0-25-15,0 0 25 16,0 0 35-16,80 6 7 15,-51-6-5-15,2-10 11 16,3-2-8-16,5-2-15 16,1-5 0-16,-1 0-9 15,-3 1-1-15,-6-6-1 16,-3 2 7-16,-8-1 8 16,-7 6 14-16,-10 6 1 0,-2 3 14 15,-8 6-14-15,-16 1-40 16,-10 1-2-16,-11 9-1 15,-6 23 9-15,-5 13 2 16,4 4 7-16,8 2 9 16,13-3 2-16,12 0-11 15,8-4-15-15,11-5-4 16,0-2-1-16,6-6 0 16,15-2 0-16,3-6-29 15,9-3-21-15,8-3-36 16,1-6-6-16,1-10-43 15,-5-1-108-15</inkml:trace>
  <inkml:trace contextRef="#ctx0" brushRef="#br0" timeOffset="-152215.5">19210 16631 321 0,'0'0'5'0,"0"0"3"16,106 0-8-16,-17 0 10 15,21 0 68-15,16 0-13 16,8 0-37-16,11 0-11 0,5 0 0 16,-3 0 1-16,4 0 2 15,-1-4-12-15,-4-7-4 16,-8-5 5-16,-9-7-9 16,-18 1 2-16,-14-2-2 15,-18 5 0-15,-21 7 0 16,-19 4-1-16,-18 2-4 15,-14 4-5-15,-7-1-11 16,-4-1-28-16,-35-2-67 16,-25-4-108-16</inkml:trace>
  <inkml:trace contextRef="#ctx0" brushRef="#br0" timeOffset="-151916">19323 16805 307 0,'0'0'0'16,"0"0"-41"-16,142 18 13 15,-42-8 28-15,12-1 26 16,10-3 3-16,11 0-16 15,10-2-11-15,-1-1 3 16,0-3 3-16,-4 0-1 0,-6 0-7 16,-13-3 0-1,-15-4-9-15,-14-6-10 0,-17-1-8 16,-12-5-47-16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3BC-910F-40F1-A20A-6C31E2B98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7A941B-172F-42BE-8FDC-5066B8A8E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3EA0E-9FFB-4CC1-9144-F8832612003C}"/>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5D2546AD-5D6B-4A27-811A-4748AD6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23B64-AC38-4185-A12A-E52FFF4100C6}"/>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63686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1506-90B6-4471-98EC-F5A121DA9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66433-E5CF-41B1-9054-302CF1EA6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757B-4FA4-4B5C-BC46-426E7EC04CFB}"/>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3918C9FF-9C4B-4DE5-903A-8F6F514FD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99D00-05F5-48BC-A391-04B8E1A3D89E}"/>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40858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A1B7A-6B49-4C85-8FB2-1046EA25E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A8CF9-2DE5-4B70-A68A-5A33F3720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0EBFB-3B4B-4CEF-BA79-BA33CD6A6CF0}"/>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0BD31144-C42B-4024-B7BC-1D28CF41C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9B75-CA0D-4A2F-B7C4-9F97B90058A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95093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B57-131F-450A-8453-CEFAE0175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5F244-8F6A-4855-9798-E86778011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9CD4-752C-447A-B870-2C8988B89B58}"/>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713A024A-63A0-43A7-A05B-DF97177AD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1429-72C4-4BE1-88F9-E0F73119A57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7500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3217-D39E-491E-9FCB-A12EDA24E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B6BC51-E5D0-42A8-86F6-9BF829B0D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A77AA-C537-475F-B0CC-47DBAB3B979D}"/>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4466CEBD-8027-418B-9178-59870326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B1916-A2B9-4506-834C-B76359BAC71A}"/>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06575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E47C-571A-4A04-9CFE-09D5B14DC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D4D47-22F1-447B-A30F-D71ABB9A3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2FE6D-FCF0-43DD-AEDB-E9C20D196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8CF4B-4E1E-4F02-BF82-13E27DE49D01}"/>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6" name="Footer Placeholder 5">
            <a:extLst>
              <a:ext uri="{FF2B5EF4-FFF2-40B4-BE49-F238E27FC236}">
                <a16:creationId xmlns:a16="http://schemas.microsoft.com/office/drawing/2014/main" id="{AFE60497-8E34-415C-A83C-278465D2E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03206-3A65-467F-88EA-65D665D8C84C}"/>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628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0C26-4CA8-4E72-89CE-AB01C4212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061DA-0CD8-41CB-9149-0760FE8D8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E43C1-3EA4-4F8D-B9DF-E2E7C5465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1B659-D696-45C7-B03C-B466B228E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057E4-2632-458C-B6B7-2380A0241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905B6-35ED-40A4-9ED1-12544D9C1E98}"/>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8" name="Footer Placeholder 7">
            <a:extLst>
              <a:ext uri="{FF2B5EF4-FFF2-40B4-BE49-F238E27FC236}">
                <a16:creationId xmlns:a16="http://schemas.microsoft.com/office/drawing/2014/main" id="{D65AA693-FD7E-4FC6-9A6E-C7B5F5260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A57CFE-BB50-4F41-B900-37610DFF9CD0}"/>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12294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0674-F09D-4726-A090-E35B7F62C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D8DED-AA93-461F-88C7-7E736E5C255E}"/>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4" name="Footer Placeholder 3">
            <a:extLst>
              <a:ext uri="{FF2B5EF4-FFF2-40B4-BE49-F238E27FC236}">
                <a16:creationId xmlns:a16="http://schemas.microsoft.com/office/drawing/2014/main" id="{4F4A3D20-041B-4586-A1A5-C4660C7E84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75001-66A3-46ED-9A1B-20950D55622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89591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0B0A-FF52-43AB-81B3-ABAEAB839DCD}"/>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3" name="Footer Placeholder 2">
            <a:extLst>
              <a:ext uri="{FF2B5EF4-FFF2-40B4-BE49-F238E27FC236}">
                <a16:creationId xmlns:a16="http://schemas.microsoft.com/office/drawing/2014/main" id="{227D78FD-D70E-4126-BDA9-15E969263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CA00F-0167-432B-BAC7-F7BDBA54B057}"/>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62313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7D2D-9FFB-47A8-90A2-41DD8E69E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352468-26B1-49A7-8A45-BD239BB33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DD6A6-382E-4477-BFFC-3EB53A3F7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D810C-FCAA-40D6-9F5A-44E12E7749BB}"/>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6" name="Footer Placeholder 5">
            <a:extLst>
              <a:ext uri="{FF2B5EF4-FFF2-40B4-BE49-F238E27FC236}">
                <a16:creationId xmlns:a16="http://schemas.microsoft.com/office/drawing/2014/main" id="{D08400FF-692D-455F-91C4-10CAAFFDC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E7838-1416-4BAE-A066-C008CE88C55F}"/>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5616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B600-BC0A-4A2F-BA2E-91C62CE26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0F11D-CCDA-4949-B533-1CB94FE05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6C902-4726-4FD7-9839-B61893DA2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EF7D5-0A9C-486D-9793-E7FBEA6D8544}"/>
              </a:ext>
            </a:extLst>
          </p:cNvPr>
          <p:cNvSpPr>
            <a:spLocks noGrp="1"/>
          </p:cNvSpPr>
          <p:nvPr>
            <p:ph type="dt" sz="half" idx="10"/>
          </p:nvPr>
        </p:nvSpPr>
        <p:spPr/>
        <p:txBody>
          <a:bodyPr/>
          <a:lstStyle/>
          <a:p>
            <a:fld id="{89E33086-91ED-4181-A9CF-74A1052482CE}" type="datetimeFigureOut">
              <a:rPr lang="en-US" smtClean="0"/>
              <a:t>1/26/2022</a:t>
            </a:fld>
            <a:endParaRPr lang="en-US"/>
          </a:p>
        </p:txBody>
      </p:sp>
      <p:sp>
        <p:nvSpPr>
          <p:cNvPr id="6" name="Footer Placeholder 5">
            <a:extLst>
              <a:ext uri="{FF2B5EF4-FFF2-40B4-BE49-F238E27FC236}">
                <a16:creationId xmlns:a16="http://schemas.microsoft.com/office/drawing/2014/main" id="{D28FD5B0-864A-4327-A065-EB109D4D7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DAF6-98DE-45C7-9EB8-01F61597F5F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27421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D76C7-7A8D-43C5-B85B-6F6A3B2F3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3AC3-DC82-4507-A710-F61623455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68B4D-774E-4D73-BFA0-FB45AFFB4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33086-91ED-4181-A9CF-74A1052482CE}" type="datetimeFigureOut">
              <a:rPr lang="en-US" smtClean="0"/>
              <a:t>1/26/2022</a:t>
            </a:fld>
            <a:endParaRPr lang="en-US"/>
          </a:p>
        </p:txBody>
      </p:sp>
      <p:sp>
        <p:nvSpPr>
          <p:cNvPr id="5" name="Footer Placeholder 4">
            <a:extLst>
              <a:ext uri="{FF2B5EF4-FFF2-40B4-BE49-F238E27FC236}">
                <a16:creationId xmlns:a16="http://schemas.microsoft.com/office/drawing/2014/main" id="{0D55FB66-2DE6-45E0-A20B-FDF37D376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9E3455-7BA4-4E16-923A-E6F48B245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6654F-2F8B-47F2-90C6-98B79BD3800A}" type="slidenum">
              <a:rPr lang="en-US" smtClean="0"/>
              <a:t>‹#›</a:t>
            </a:fld>
            <a:endParaRPr lang="en-US"/>
          </a:p>
        </p:txBody>
      </p:sp>
    </p:spTree>
    <p:extLst>
      <p:ext uri="{BB962C8B-B14F-4D97-AF65-F5344CB8AC3E}">
        <p14:creationId xmlns:p14="http://schemas.microsoft.com/office/powerpoint/2010/main" val="54272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customXml" Target="../ink/ink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customXml" Target="../ink/ink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customXml" Target="../ink/ink7.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2E16-C604-4A17-8D5E-7760C06BD2B2}"/>
              </a:ext>
            </a:extLst>
          </p:cNvPr>
          <p:cNvSpPr>
            <a:spLocks noGrp="1"/>
          </p:cNvSpPr>
          <p:nvPr>
            <p:ph type="ctrTitle"/>
          </p:nvPr>
        </p:nvSpPr>
        <p:spPr/>
        <p:txBody>
          <a:bodyPr/>
          <a:lstStyle/>
          <a:p>
            <a:r>
              <a:rPr lang="en-US" dirty="0"/>
              <a:t>Random Forest ML Model</a:t>
            </a:r>
          </a:p>
        </p:txBody>
      </p:sp>
      <p:sp>
        <p:nvSpPr>
          <p:cNvPr id="3" name="Subtitle 2">
            <a:extLst>
              <a:ext uri="{FF2B5EF4-FFF2-40B4-BE49-F238E27FC236}">
                <a16:creationId xmlns:a16="http://schemas.microsoft.com/office/drawing/2014/main" id="{B91356F6-996D-4537-888D-8389EEE4A052}"/>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221542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2C3-B35E-4CF9-8E17-9DB52C384A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D147C5-9DE1-404F-900B-61D2FA5ADE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AC2083-D074-4674-BCF6-7AAF3DDDFE84}"/>
              </a:ext>
            </a:extLst>
          </p:cNvPr>
          <p:cNvPicPr>
            <a:picLocks noChangeAspect="1"/>
          </p:cNvPicPr>
          <p:nvPr/>
        </p:nvPicPr>
        <p:blipFill>
          <a:blip r:embed="rId2"/>
          <a:stretch>
            <a:fillRect/>
          </a:stretch>
        </p:blipFill>
        <p:spPr>
          <a:xfrm>
            <a:off x="2193294" y="1100831"/>
            <a:ext cx="7540285" cy="345928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309EBB6-D97F-4016-90D1-59A124E364B1}"/>
                  </a:ext>
                </a:extLst>
              </p14:cNvPr>
              <p14:cNvContentPartPr/>
              <p14:nvPr/>
            </p14:nvContentPartPr>
            <p14:xfrm>
              <a:off x="1964520" y="639000"/>
              <a:ext cx="6878520" cy="3546360"/>
            </p14:xfrm>
          </p:contentPart>
        </mc:Choice>
        <mc:Fallback>
          <p:pic>
            <p:nvPicPr>
              <p:cNvPr id="5" name="Ink 4">
                <a:extLst>
                  <a:ext uri="{FF2B5EF4-FFF2-40B4-BE49-F238E27FC236}">
                    <a16:creationId xmlns:a16="http://schemas.microsoft.com/office/drawing/2014/main" id="{3309EBB6-D97F-4016-90D1-59A124E364B1}"/>
                  </a:ext>
                </a:extLst>
              </p:cNvPr>
              <p:cNvPicPr/>
              <p:nvPr/>
            </p:nvPicPr>
            <p:blipFill>
              <a:blip r:embed="rId4"/>
              <a:stretch>
                <a:fillRect/>
              </a:stretch>
            </p:blipFill>
            <p:spPr>
              <a:xfrm>
                <a:off x="1955160" y="629640"/>
                <a:ext cx="6897240" cy="3565080"/>
              </a:xfrm>
              <a:prstGeom prst="rect">
                <a:avLst/>
              </a:prstGeom>
            </p:spPr>
          </p:pic>
        </mc:Fallback>
      </mc:AlternateContent>
    </p:spTree>
    <p:extLst>
      <p:ext uri="{BB962C8B-B14F-4D97-AF65-F5344CB8AC3E}">
        <p14:creationId xmlns:p14="http://schemas.microsoft.com/office/powerpoint/2010/main" val="294685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4541-6D94-47F4-A92B-B64D5EF93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B2B84F-3AD6-4FFA-936F-889514539A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76C6BE1-8BA1-4CA5-AFB9-978382C7DE4B}"/>
              </a:ext>
            </a:extLst>
          </p:cNvPr>
          <p:cNvPicPr>
            <a:picLocks noChangeAspect="1"/>
          </p:cNvPicPr>
          <p:nvPr/>
        </p:nvPicPr>
        <p:blipFill>
          <a:blip r:embed="rId2"/>
          <a:stretch>
            <a:fillRect/>
          </a:stretch>
        </p:blipFill>
        <p:spPr>
          <a:xfrm>
            <a:off x="1009989" y="992187"/>
            <a:ext cx="9404720" cy="411840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E0C2B6C-6B9A-4BB5-9BF3-A6E4FA013EE2}"/>
                  </a:ext>
                </a:extLst>
              </p14:cNvPr>
              <p14:cNvContentPartPr/>
              <p14:nvPr/>
            </p14:nvContentPartPr>
            <p14:xfrm>
              <a:off x="362880" y="793800"/>
              <a:ext cx="11462400" cy="5542920"/>
            </p14:xfrm>
          </p:contentPart>
        </mc:Choice>
        <mc:Fallback>
          <p:pic>
            <p:nvPicPr>
              <p:cNvPr id="5" name="Ink 4">
                <a:extLst>
                  <a:ext uri="{FF2B5EF4-FFF2-40B4-BE49-F238E27FC236}">
                    <a16:creationId xmlns:a16="http://schemas.microsoft.com/office/drawing/2014/main" id="{2E0C2B6C-6B9A-4BB5-9BF3-A6E4FA013EE2}"/>
                  </a:ext>
                </a:extLst>
              </p:cNvPr>
              <p:cNvPicPr/>
              <p:nvPr/>
            </p:nvPicPr>
            <p:blipFill>
              <a:blip r:embed="rId4"/>
              <a:stretch>
                <a:fillRect/>
              </a:stretch>
            </p:blipFill>
            <p:spPr>
              <a:xfrm>
                <a:off x="353520" y="784440"/>
                <a:ext cx="11481120" cy="5561640"/>
              </a:xfrm>
              <a:prstGeom prst="rect">
                <a:avLst/>
              </a:prstGeom>
            </p:spPr>
          </p:pic>
        </mc:Fallback>
      </mc:AlternateContent>
    </p:spTree>
    <p:extLst>
      <p:ext uri="{BB962C8B-B14F-4D97-AF65-F5344CB8AC3E}">
        <p14:creationId xmlns:p14="http://schemas.microsoft.com/office/powerpoint/2010/main" val="293719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3C4B7-7C08-4F26-BD0B-044289168733}"/>
              </a:ext>
            </a:extLst>
          </p:cNvPr>
          <p:cNvPicPr>
            <a:picLocks noChangeAspect="1"/>
          </p:cNvPicPr>
          <p:nvPr/>
        </p:nvPicPr>
        <p:blipFill>
          <a:blip r:embed="rId2"/>
          <a:stretch>
            <a:fillRect/>
          </a:stretch>
        </p:blipFill>
        <p:spPr>
          <a:xfrm>
            <a:off x="932156" y="565287"/>
            <a:ext cx="6968554" cy="554139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DBA35F-59B7-443D-9E82-46C47EE2714B}"/>
                  </a:ext>
                </a:extLst>
              </p14:cNvPr>
              <p14:cNvContentPartPr/>
              <p14:nvPr/>
            </p14:nvContentPartPr>
            <p14:xfrm>
              <a:off x="142200" y="2160"/>
              <a:ext cx="11783520" cy="6855480"/>
            </p14:xfrm>
          </p:contentPart>
        </mc:Choice>
        <mc:Fallback>
          <p:pic>
            <p:nvPicPr>
              <p:cNvPr id="2" name="Ink 1">
                <a:extLst>
                  <a:ext uri="{FF2B5EF4-FFF2-40B4-BE49-F238E27FC236}">
                    <a16:creationId xmlns:a16="http://schemas.microsoft.com/office/drawing/2014/main" id="{05DBA35F-59B7-443D-9E82-46C47EE2714B}"/>
                  </a:ext>
                </a:extLst>
              </p:cNvPr>
              <p:cNvPicPr/>
              <p:nvPr/>
            </p:nvPicPr>
            <p:blipFill>
              <a:blip r:embed="rId4"/>
              <a:stretch>
                <a:fillRect/>
              </a:stretch>
            </p:blipFill>
            <p:spPr>
              <a:xfrm>
                <a:off x="132840" y="-7200"/>
                <a:ext cx="11802240" cy="6874200"/>
              </a:xfrm>
              <a:prstGeom prst="rect">
                <a:avLst/>
              </a:prstGeom>
            </p:spPr>
          </p:pic>
        </mc:Fallback>
      </mc:AlternateContent>
    </p:spTree>
    <p:extLst>
      <p:ext uri="{BB962C8B-B14F-4D97-AF65-F5344CB8AC3E}">
        <p14:creationId xmlns:p14="http://schemas.microsoft.com/office/powerpoint/2010/main" val="16309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6CCB-0FF9-4112-9D58-6201393A4258}"/>
              </a:ext>
            </a:extLst>
          </p:cNvPr>
          <p:cNvSpPr>
            <a:spLocks noGrp="1"/>
          </p:cNvSpPr>
          <p:nvPr>
            <p:ph type="title"/>
          </p:nvPr>
        </p:nvSpPr>
        <p:spPr/>
        <p:txBody>
          <a:bodyPr/>
          <a:lstStyle/>
          <a:p>
            <a:r>
              <a:rPr lang="en-US" dirty="0"/>
              <a:t>K – fold Cross Validation (CV)</a:t>
            </a:r>
          </a:p>
        </p:txBody>
      </p:sp>
      <p:sp>
        <p:nvSpPr>
          <p:cNvPr id="3" name="Content Placeholder 2">
            <a:extLst>
              <a:ext uri="{FF2B5EF4-FFF2-40B4-BE49-F238E27FC236}">
                <a16:creationId xmlns:a16="http://schemas.microsoft.com/office/drawing/2014/main" id="{780FAAC0-1676-47E6-A3F2-01F24092C5A9}"/>
              </a:ext>
            </a:extLst>
          </p:cNvPr>
          <p:cNvSpPr>
            <a:spLocks noGrp="1"/>
          </p:cNvSpPr>
          <p:nvPr>
            <p:ph idx="1"/>
          </p:nvPr>
        </p:nvSpPr>
        <p:spPr/>
        <p:txBody>
          <a:bodyPr>
            <a:normAutofit/>
          </a:bodyPr>
          <a:lstStyle/>
          <a:p>
            <a:r>
              <a:rPr lang="en-US" sz="2200" dirty="0">
                <a:latin typeface="Comic Sans MS" panose="030F0702030302020204" pitchFamily="66" charset="0"/>
              </a:rPr>
              <a:t>This is a wonderful technique that allows to create a model that resolves the problem of overfitting. </a:t>
            </a:r>
          </a:p>
          <a:p>
            <a:r>
              <a:rPr lang="en-US" sz="2200" dirty="0">
                <a:latin typeface="Comic Sans MS" panose="030F0702030302020204" pitchFamily="66" charset="0"/>
              </a:rPr>
              <a:t>In this entire dataset is split into k equal parts. </a:t>
            </a:r>
          </a:p>
          <a:p>
            <a:r>
              <a:rPr lang="en-US" sz="2200" dirty="0" err="1">
                <a:latin typeface="Comic Sans MS" panose="030F0702030302020204" pitchFamily="66" charset="0"/>
              </a:rPr>
              <a:t>Everytime</a:t>
            </a:r>
            <a:r>
              <a:rPr lang="en-US" sz="2200" dirty="0">
                <a:latin typeface="Comic Sans MS" panose="030F0702030302020204" pitchFamily="66" charset="0"/>
              </a:rPr>
              <a:t> one part is kept as test and the remaining (k-1) parts are used for training dataset.</a:t>
            </a:r>
          </a:p>
          <a:p>
            <a:r>
              <a:rPr lang="en-US" sz="2200" dirty="0">
                <a:latin typeface="Comic Sans MS" panose="030F0702030302020204" pitchFamily="66" charset="0"/>
              </a:rPr>
              <a:t>Second time, the next part is kept for test, and the remaining (k-1) parts contribute to the training dataset.</a:t>
            </a:r>
          </a:p>
          <a:p>
            <a:r>
              <a:rPr lang="en-US" sz="2200" dirty="0">
                <a:latin typeface="Comic Sans MS" panose="030F0702030302020204" pitchFamily="66" charset="0"/>
              </a:rPr>
              <a:t>Like this each part serves as a test dataset and the remaining part serves as the training dataset. Like this k times the split is done and the model is worked out. This is called K fold cross validation.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CC984B6-08B0-4CC0-B5D7-2A8ED0FB0F68}"/>
                  </a:ext>
                </a:extLst>
              </p14:cNvPr>
              <p14:cNvContentPartPr/>
              <p14:nvPr/>
            </p14:nvContentPartPr>
            <p14:xfrm>
              <a:off x="579960" y="603360"/>
              <a:ext cx="7922880" cy="4010040"/>
            </p14:xfrm>
          </p:contentPart>
        </mc:Choice>
        <mc:Fallback>
          <p:pic>
            <p:nvPicPr>
              <p:cNvPr id="4" name="Ink 3">
                <a:extLst>
                  <a:ext uri="{FF2B5EF4-FFF2-40B4-BE49-F238E27FC236}">
                    <a16:creationId xmlns:a16="http://schemas.microsoft.com/office/drawing/2014/main" id="{4CC984B6-08B0-4CC0-B5D7-2A8ED0FB0F68}"/>
                  </a:ext>
                </a:extLst>
              </p:cNvPr>
              <p:cNvPicPr/>
              <p:nvPr/>
            </p:nvPicPr>
            <p:blipFill>
              <a:blip r:embed="rId3"/>
              <a:stretch>
                <a:fillRect/>
              </a:stretch>
            </p:blipFill>
            <p:spPr>
              <a:xfrm>
                <a:off x="570600" y="594000"/>
                <a:ext cx="7941600" cy="4028760"/>
              </a:xfrm>
              <a:prstGeom prst="rect">
                <a:avLst/>
              </a:prstGeom>
            </p:spPr>
          </p:pic>
        </mc:Fallback>
      </mc:AlternateContent>
    </p:spTree>
    <p:extLst>
      <p:ext uri="{BB962C8B-B14F-4D97-AF65-F5344CB8AC3E}">
        <p14:creationId xmlns:p14="http://schemas.microsoft.com/office/powerpoint/2010/main" val="81260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54A9C-B554-40C3-9B77-EAA94EA1DC8F}"/>
              </a:ext>
            </a:extLst>
          </p:cNvPr>
          <p:cNvSpPr>
            <a:spLocks noGrp="1"/>
          </p:cNvSpPr>
          <p:nvPr>
            <p:ph idx="1"/>
          </p:nvPr>
        </p:nvSpPr>
        <p:spPr>
          <a:xfrm>
            <a:off x="1548414" y="5652832"/>
            <a:ext cx="6743700" cy="67694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sz="2000" dirty="0"/>
              <a:t>In this one split is kept as test, rest all are considered in training, this technique is called “Leave Out One (LOO)”</a:t>
            </a:r>
          </a:p>
        </p:txBody>
      </p:sp>
      <p:pic>
        <p:nvPicPr>
          <p:cNvPr id="4" name="Picture 3">
            <a:extLst>
              <a:ext uri="{FF2B5EF4-FFF2-40B4-BE49-F238E27FC236}">
                <a16:creationId xmlns:a16="http://schemas.microsoft.com/office/drawing/2014/main" id="{04F663B2-88D8-453C-BC68-7AD613DA0F1E}"/>
              </a:ext>
            </a:extLst>
          </p:cNvPr>
          <p:cNvPicPr>
            <a:picLocks noChangeAspect="1"/>
          </p:cNvPicPr>
          <p:nvPr/>
        </p:nvPicPr>
        <p:blipFill>
          <a:blip r:embed="rId2"/>
          <a:stretch>
            <a:fillRect/>
          </a:stretch>
        </p:blipFill>
        <p:spPr>
          <a:xfrm>
            <a:off x="1401377" y="365125"/>
            <a:ext cx="6743700" cy="501015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7343A9B-22C5-4DBD-80D2-2DA4E727E472}"/>
                  </a:ext>
                </a:extLst>
              </p14:cNvPr>
              <p14:cNvContentPartPr/>
              <p14:nvPr/>
            </p14:nvContentPartPr>
            <p14:xfrm>
              <a:off x="2520" y="38160"/>
              <a:ext cx="11766960" cy="6792480"/>
            </p14:xfrm>
          </p:contentPart>
        </mc:Choice>
        <mc:Fallback>
          <p:pic>
            <p:nvPicPr>
              <p:cNvPr id="2" name="Ink 1">
                <a:extLst>
                  <a:ext uri="{FF2B5EF4-FFF2-40B4-BE49-F238E27FC236}">
                    <a16:creationId xmlns:a16="http://schemas.microsoft.com/office/drawing/2014/main" id="{D7343A9B-22C5-4DBD-80D2-2DA4E727E472}"/>
                  </a:ext>
                </a:extLst>
              </p:cNvPr>
              <p:cNvPicPr/>
              <p:nvPr/>
            </p:nvPicPr>
            <p:blipFill>
              <a:blip r:embed="rId4"/>
              <a:stretch>
                <a:fillRect/>
              </a:stretch>
            </p:blipFill>
            <p:spPr>
              <a:xfrm>
                <a:off x="-6840" y="28800"/>
                <a:ext cx="11785680" cy="6811200"/>
              </a:xfrm>
              <a:prstGeom prst="rect">
                <a:avLst/>
              </a:prstGeom>
            </p:spPr>
          </p:pic>
        </mc:Fallback>
      </mc:AlternateContent>
    </p:spTree>
    <p:extLst>
      <p:ext uri="{BB962C8B-B14F-4D97-AF65-F5344CB8AC3E}">
        <p14:creationId xmlns:p14="http://schemas.microsoft.com/office/powerpoint/2010/main" val="39551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6FBC-4154-4491-9DE4-A331A07D4A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2EEEB-9A98-4064-9184-02620E6DCFCD}"/>
              </a:ext>
            </a:extLst>
          </p:cNvPr>
          <p:cNvSpPr>
            <a:spLocks noGrp="1"/>
          </p:cNvSpPr>
          <p:nvPr>
            <p:ph idx="1"/>
          </p:nvPr>
        </p:nvSpPr>
        <p:spPr/>
        <p:txBody>
          <a:bodyPr>
            <a:normAutofit/>
          </a:bodyPr>
          <a:lstStyle/>
          <a:p>
            <a:r>
              <a:rPr lang="en-US" dirty="0"/>
              <a:t>The value of K is chosen such that each split is large enough to statistically represent the complete dataset.</a:t>
            </a:r>
          </a:p>
          <a:p>
            <a:r>
              <a:rPr lang="en-US" dirty="0"/>
              <a:t>Generally the value of k is kept less than 20</a:t>
            </a:r>
          </a:p>
          <a:p>
            <a:r>
              <a:rPr lang="en-US" dirty="0"/>
              <a:t>Most commonly used values of k are 5 and 10.</a:t>
            </a:r>
          </a:p>
          <a:p>
            <a:r>
              <a:rPr lang="en-US" dirty="0"/>
              <a:t>Every split gets to be the test data set once, and for (k-1) times it becomes the part of the training dataset.</a:t>
            </a:r>
          </a:p>
          <a:p>
            <a:r>
              <a:rPr lang="en-US" dirty="0"/>
              <a:t>The evaluation values of split are noted and finally the mean evaluation of all folds is considered for the model.</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3AB6B8A-C561-4E13-883B-367B8F16A677}"/>
                  </a:ext>
                </a:extLst>
              </p14:cNvPr>
              <p14:cNvContentPartPr/>
              <p14:nvPr/>
            </p14:nvContentPartPr>
            <p14:xfrm>
              <a:off x="924840" y="158400"/>
              <a:ext cx="11266920" cy="6471000"/>
            </p14:xfrm>
          </p:contentPart>
        </mc:Choice>
        <mc:Fallback>
          <p:pic>
            <p:nvPicPr>
              <p:cNvPr id="4" name="Ink 3">
                <a:extLst>
                  <a:ext uri="{FF2B5EF4-FFF2-40B4-BE49-F238E27FC236}">
                    <a16:creationId xmlns:a16="http://schemas.microsoft.com/office/drawing/2014/main" id="{93AB6B8A-C561-4E13-883B-367B8F16A677}"/>
                  </a:ext>
                </a:extLst>
              </p:cNvPr>
              <p:cNvPicPr/>
              <p:nvPr/>
            </p:nvPicPr>
            <p:blipFill>
              <a:blip r:embed="rId3"/>
              <a:stretch>
                <a:fillRect/>
              </a:stretch>
            </p:blipFill>
            <p:spPr>
              <a:xfrm>
                <a:off x="915480" y="149040"/>
                <a:ext cx="11285640" cy="6489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C05B78B-A171-471D-89D2-65E54D0329D7}"/>
                  </a:ext>
                </a:extLst>
              </p14:cNvPr>
              <p14:cNvContentPartPr/>
              <p14:nvPr/>
            </p14:nvContentPartPr>
            <p14:xfrm>
              <a:off x="397800" y="5342040"/>
              <a:ext cx="11587680" cy="1515600"/>
            </p14:xfrm>
          </p:contentPart>
        </mc:Choice>
        <mc:Fallback>
          <p:pic>
            <p:nvPicPr>
              <p:cNvPr id="5" name="Ink 4">
                <a:extLst>
                  <a:ext uri="{FF2B5EF4-FFF2-40B4-BE49-F238E27FC236}">
                    <a16:creationId xmlns:a16="http://schemas.microsoft.com/office/drawing/2014/main" id="{FC05B78B-A171-471D-89D2-65E54D0329D7}"/>
                  </a:ext>
                </a:extLst>
              </p:cNvPr>
              <p:cNvPicPr/>
              <p:nvPr/>
            </p:nvPicPr>
            <p:blipFill>
              <a:blip r:embed="rId5"/>
              <a:stretch>
                <a:fillRect/>
              </a:stretch>
            </p:blipFill>
            <p:spPr>
              <a:xfrm>
                <a:off x="388440" y="5332680"/>
                <a:ext cx="11606400" cy="1534320"/>
              </a:xfrm>
              <a:prstGeom prst="rect">
                <a:avLst/>
              </a:prstGeom>
            </p:spPr>
          </p:pic>
        </mc:Fallback>
      </mc:AlternateContent>
    </p:spTree>
    <p:extLst>
      <p:ext uri="{BB962C8B-B14F-4D97-AF65-F5344CB8AC3E}">
        <p14:creationId xmlns:p14="http://schemas.microsoft.com/office/powerpoint/2010/main" val="260844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B7B6B-96C2-415D-81AD-155A800E5BB0}"/>
              </a:ext>
            </a:extLst>
          </p:cNvPr>
          <p:cNvSpPr>
            <a:spLocks noGrp="1"/>
          </p:cNvSpPr>
          <p:nvPr>
            <p:ph idx="1"/>
          </p:nvPr>
        </p:nvSpPr>
        <p:spPr/>
        <p:txBody>
          <a:bodyPr>
            <a:normAutofit fontScale="77500" lnSpcReduction="20000"/>
          </a:bodyPr>
          <a:lstStyle/>
          <a:p>
            <a:r>
              <a:rPr lang="en-US" sz="2600" dirty="0"/>
              <a:t>In a model there are some parameters which are calculated by the model itself. And there are some parameters which can be controlled manually. These set of parameters are called </a:t>
            </a:r>
            <a:r>
              <a:rPr lang="en-US" sz="2600" i="1" dirty="0">
                <a:latin typeface="Comic Sans MS" panose="030F0702030302020204" pitchFamily="66" charset="0"/>
              </a:rPr>
              <a:t>‘Hyperparameters’</a:t>
            </a:r>
          </a:p>
          <a:p>
            <a:endParaRPr lang="en-US" sz="2600" dirty="0"/>
          </a:p>
          <a:p>
            <a:r>
              <a:rPr lang="en-US" sz="2600" dirty="0"/>
              <a:t>Once the model is selected, it can be fine tuned by altering some of the hyperparameters. This allows to check for which hyperparameter value does the model generate better accuracy.</a:t>
            </a:r>
          </a:p>
          <a:p>
            <a:r>
              <a:rPr lang="en-US" sz="2600" dirty="0"/>
              <a:t>Examples of hyperparameters: ‘maximum features to include in mode’ , ‘minimum samples in the leaf node’ and so on.</a:t>
            </a:r>
          </a:p>
          <a:p>
            <a:r>
              <a:rPr lang="en-US" sz="2600" dirty="0"/>
              <a:t>These hyperparameters affect the </a:t>
            </a:r>
            <a:r>
              <a:rPr lang="en-US" sz="2600" i="1" u="sng" dirty="0"/>
              <a:t>performance</a:t>
            </a:r>
            <a:r>
              <a:rPr lang="en-US" sz="2600" dirty="0"/>
              <a:t> of the model.</a:t>
            </a:r>
          </a:p>
          <a:p>
            <a:r>
              <a:rPr lang="en-US" sz="2600" dirty="0"/>
              <a:t>N-jobs is a hyperparameter that controls the </a:t>
            </a:r>
            <a:r>
              <a:rPr lang="en-US" sz="2600" i="1" u="sng" dirty="0"/>
              <a:t>speed</a:t>
            </a:r>
            <a:r>
              <a:rPr lang="en-US" sz="2600" dirty="0"/>
              <a:t> of the model. It helps the model know how many jobs can be done simultaneously. </a:t>
            </a:r>
          </a:p>
          <a:p>
            <a:r>
              <a:rPr lang="en-US" sz="2600" dirty="0"/>
              <a:t>N- jobs = 1, implies one job must be done at a time. </a:t>
            </a:r>
          </a:p>
          <a:p>
            <a:r>
              <a:rPr lang="en-US" sz="2600" dirty="0"/>
              <a:t>N-jobs = 3, implies 3 jobs can be done simultaneously</a:t>
            </a:r>
          </a:p>
          <a:p>
            <a:r>
              <a:rPr lang="en-US" sz="2600" dirty="0"/>
              <a:t>N- jobs = -1, implies there is no limit on the number of tasks to be done.</a:t>
            </a:r>
          </a:p>
          <a:p>
            <a:pPr marL="0" indent="0">
              <a:buNone/>
            </a:pPr>
            <a:endParaRPr lang="en-US" sz="2600" dirty="0"/>
          </a:p>
        </p:txBody>
      </p:sp>
      <p:sp>
        <p:nvSpPr>
          <p:cNvPr id="5" name="Title 4">
            <a:extLst>
              <a:ext uri="{FF2B5EF4-FFF2-40B4-BE49-F238E27FC236}">
                <a16:creationId xmlns:a16="http://schemas.microsoft.com/office/drawing/2014/main" id="{7BAA04C3-B33A-484B-892B-91000371B577}"/>
              </a:ext>
            </a:extLst>
          </p:cNvPr>
          <p:cNvSpPr>
            <a:spLocks noGrp="1"/>
          </p:cNvSpPr>
          <p:nvPr>
            <p:ph type="title"/>
          </p:nvPr>
        </p:nvSpPr>
        <p:spPr/>
        <p:txBody>
          <a:bodyPr/>
          <a:lstStyle/>
          <a:p>
            <a:r>
              <a:rPr lang="en-US" dirty="0"/>
              <a:t>Hyperparameter Tuning: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61BE7D1-B0F6-4786-888B-FFBC64316052}"/>
                  </a:ext>
                </a:extLst>
              </p14:cNvPr>
              <p14:cNvContentPartPr/>
              <p14:nvPr/>
            </p14:nvContentPartPr>
            <p14:xfrm>
              <a:off x="753840" y="421200"/>
              <a:ext cx="7594920" cy="1717200"/>
            </p14:xfrm>
          </p:contentPart>
        </mc:Choice>
        <mc:Fallback>
          <p:pic>
            <p:nvPicPr>
              <p:cNvPr id="2" name="Ink 1">
                <a:extLst>
                  <a:ext uri="{FF2B5EF4-FFF2-40B4-BE49-F238E27FC236}">
                    <a16:creationId xmlns:a16="http://schemas.microsoft.com/office/drawing/2014/main" id="{461BE7D1-B0F6-4786-888B-FFBC64316052}"/>
                  </a:ext>
                </a:extLst>
              </p:cNvPr>
              <p:cNvPicPr/>
              <p:nvPr/>
            </p:nvPicPr>
            <p:blipFill>
              <a:blip r:embed="rId3"/>
              <a:stretch>
                <a:fillRect/>
              </a:stretch>
            </p:blipFill>
            <p:spPr>
              <a:xfrm>
                <a:off x="744480" y="411840"/>
                <a:ext cx="7613640" cy="1735920"/>
              </a:xfrm>
              <a:prstGeom prst="rect">
                <a:avLst/>
              </a:prstGeom>
            </p:spPr>
          </p:pic>
        </mc:Fallback>
      </mc:AlternateContent>
    </p:spTree>
    <p:extLst>
      <p:ext uri="{BB962C8B-B14F-4D97-AF65-F5344CB8AC3E}">
        <p14:creationId xmlns:p14="http://schemas.microsoft.com/office/powerpoint/2010/main" val="318766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88B-AABE-404B-8F73-254B1C71DB87}"/>
              </a:ext>
            </a:extLst>
          </p:cNvPr>
          <p:cNvSpPr>
            <a:spLocks noGrp="1"/>
          </p:cNvSpPr>
          <p:nvPr>
            <p:ph type="title"/>
          </p:nvPr>
        </p:nvSpPr>
        <p:spPr/>
        <p:txBody>
          <a:bodyPr/>
          <a:lstStyle/>
          <a:p>
            <a:r>
              <a:rPr lang="en-US" dirty="0"/>
              <a:t>How to tune the hyperparameters?</a:t>
            </a:r>
          </a:p>
        </p:txBody>
      </p:sp>
      <p:sp>
        <p:nvSpPr>
          <p:cNvPr id="3" name="Content Placeholder 2">
            <a:extLst>
              <a:ext uri="{FF2B5EF4-FFF2-40B4-BE49-F238E27FC236}">
                <a16:creationId xmlns:a16="http://schemas.microsoft.com/office/drawing/2014/main" id="{B74EFEAD-4CE9-4C05-A362-5FCE328807E8}"/>
              </a:ext>
            </a:extLst>
          </p:cNvPr>
          <p:cNvSpPr>
            <a:spLocks noGrp="1"/>
          </p:cNvSpPr>
          <p:nvPr>
            <p:ph idx="1"/>
          </p:nvPr>
        </p:nvSpPr>
        <p:spPr/>
        <p:txBody>
          <a:bodyPr/>
          <a:lstStyle/>
          <a:p>
            <a:r>
              <a:rPr lang="en-US" dirty="0" err="1"/>
              <a:t>GridSearchCV</a:t>
            </a:r>
            <a:r>
              <a:rPr lang="en-US" dirty="0"/>
              <a:t> is a library in the </a:t>
            </a:r>
            <a:r>
              <a:rPr lang="en-US" dirty="0" err="1"/>
              <a:t>model_selection</a:t>
            </a:r>
            <a:r>
              <a:rPr lang="en-US" dirty="0"/>
              <a:t> package of </a:t>
            </a:r>
            <a:r>
              <a:rPr lang="en-US" dirty="0" err="1"/>
              <a:t>sklearn</a:t>
            </a:r>
            <a:r>
              <a:rPr lang="en-US" dirty="0"/>
              <a:t> that helps to select the best grid of hyperparameters.</a:t>
            </a:r>
          </a:p>
          <a:p>
            <a:endParaRPr lang="en-US" dirty="0"/>
          </a:p>
          <a:p>
            <a:endParaRPr lang="en-US" dirty="0"/>
          </a:p>
        </p:txBody>
      </p:sp>
      <p:pic>
        <p:nvPicPr>
          <p:cNvPr id="4" name="Picture 3">
            <a:extLst>
              <a:ext uri="{FF2B5EF4-FFF2-40B4-BE49-F238E27FC236}">
                <a16:creationId xmlns:a16="http://schemas.microsoft.com/office/drawing/2014/main" id="{109BC6D2-B63B-499B-A7B6-C7BB9D910B9C}"/>
              </a:ext>
            </a:extLst>
          </p:cNvPr>
          <p:cNvPicPr>
            <a:picLocks noChangeAspect="1"/>
          </p:cNvPicPr>
          <p:nvPr/>
        </p:nvPicPr>
        <p:blipFill>
          <a:blip r:embed="rId2"/>
          <a:stretch>
            <a:fillRect/>
          </a:stretch>
        </p:blipFill>
        <p:spPr>
          <a:xfrm>
            <a:off x="2201308" y="3310307"/>
            <a:ext cx="6856273" cy="2353646"/>
          </a:xfrm>
          <a:prstGeom prst="rect">
            <a:avLst/>
          </a:prstGeom>
        </p:spPr>
      </p:pic>
    </p:spTree>
    <p:extLst>
      <p:ext uri="{BB962C8B-B14F-4D97-AF65-F5344CB8AC3E}">
        <p14:creationId xmlns:p14="http://schemas.microsoft.com/office/powerpoint/2010/main" val="134756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C72E0F-B7CA-46C5-9B7D-F283119C205A}"/>
              </a:ext>
            </a:extLst>
          </p:cNvPr>
          <p:cNvPicPr>
            <a:picLocks noChangeAspect="1"/>
          </p:cNvPicPr>
          <p:nvPr/>
        </p:nvPicPr>
        <p:blipFill>
          <a:blip r:embed="rId2"/>
          <a:stretch>
            <a:fillRect/>
          </a:stretch>
        </p:blipFill>
        <p:spPr>
          <a:xfrm>
            <a:off x="838200" y="985421"/>
            <a:ext cx="8295260" cy="4522069"/>
          </a:xfrm>
          <a:prstGeom prst="rect">
            <a:avLst/>
          </a:prstGeom>
        </p:spPr>
      </p:pic>
    </p:spTree>
    <p:extLst>
      <p:ext uri="{BB962C8B-B14F-4D97-AF65-F5344CB8AC3E}">
        <p14:creationId xmlns:p14="http://schemas.microsoft.com/office/powerpoint/2010/main" val="272985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E4-30F8-45C8-9FCC-6FC12221BF36}"/>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C475EBAE-A451-4148-8191-2EE829CB9482}"/>
              </a:ext>
            </a:extLst>
          </p:cNvPr>
          <p:cNvSpPr>
            <a:spLocks noGrp="1"/>
          </p:cNvSpPr>
          <p:nvPr>
            <p:ph idx="1"/>
          </p:nvPr>
        </p:nvSpPr>
        <p:spPr/>
        <p:txBody>
          <a:bodyPr/>
          <a:lstStyle/>
          <a:p>
            <a:r>
              <a:rPr lang="en-US" dirty="0"/>
              <a:t>Ensemble implies combination</a:t>
            </a:r>
          </a:p>
          <a:p>
            <a:r>
              <a:rPr lang="en-US" dirty="0"/>
              <a:t>So a technique of combining multiple decision trees either parallelly or sequentially,  results in an ensemble model.</a:t>
            </a:r>
          </a:p>
          <a:p>
            <a:endParaRPr lang="en-US" dirty="0"/>
          </a:p>
        </p:txBody>
      </p:sp>
      <p:graphicFrame>
        <p:nvGraphicFramePr>
          <p:cNvPr id="4" name="Diagram 3">
            <a:extLst>
              <a:ext uri="{FF2B5EF4-FFF2-40B4-BE49-F238E27FC236}">
                <a16:creationId xmlns:a16="http://schemas.microsoft.com/office/drawing/2014/main" id="{C695641F-AD20-4709-B375-5F930D9FC0EC}"/>
              </a:ext>
            </a:extLst>
          </p:cNvPr>
          <p:cNvGraphicFramePr/>
          <p:nvPr>
            <p:extLst>
              <p:ext uri="{D42A27DB-BD31-4B8C-83A1-F6EECF244321}">
                <p14:modId xmlns:p14="http://schemas.microsoft.com/office/powerpoint/2010/main" val="1243699023"/>
              </p:ext>
            </p:extLst>
          </p:nvPr>
        </p:nvGraphicFramePr>
        <p:xfrm>
          <a:off x="3036163" y="3666478"/>
          <a:ext cx="5259526" cy="239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825EABF6-07DE-4CC0-ADC5-1DF6F88A6E4F}"/>
                  </a:ext>
                </a:extLst>
              </p14:cNvPr>
              <p14:cNvContentPartPr/>
              <p14:nvPr/>
            </p14:nvContentPartPr>
            <p14:xfrm>
              <a:off x="960120" y="497520"/>
              <a:ext cx="10905120" cy="5953680"/>
            </p14:xfrm>
          </p:contentPart>
        </mc:Choice>
        <mc:Fallback>
          <p:pic>
            <p:nvPicPr>
              <p:cNvPr id="5" name="Ink 4">
                <a:extLst>
                  <a:ext uri="{FF2B5EF4-FFF2-40B4-BE49-F238E27FC236}">
                    <a16:creationId xmlns:a16="http://schemas.microsoft.com/office/drawing/2014/main" id="{825EABF6-07DE-4CC0-ADC5-1DF6F88A6E4F}"/>
                  </a:ext>
                </a:extLst>
              </p:cNvPr>
              <p:cNvPicPr/>
              <p:nvPr/>
            </p:nvPicPr>
            <p:blipFill>
              <a:blip r:embed="rId8"/>
              <a:stretch>
                <a:fillRect/>
              </a:stretch>
            </p:blipFill>
            <p:spPr>
              <a:xfrm>
                <a:off x="950760" y="488160"/>
                <a:ext cx="10923840" cy="5972400"/>
              </a:xfrm>
              <a:prstGeom prst="rect">
                <a:avLst/>
              </a:prstGeom>
            </p:spPr>
          </p:pic>
        </mc:Fallback>
      </mc:AlternateContent>
    </p:spTree>
    <p:extLst>
      <p:ext uri="{BB962C8B-B14F-4D97-AF65-F5344CB8AC3E}">
        <p14:creationId xmlns:p14="http://schemas.microsoft.com/office/powerpoint/2010/main" val="235150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F39A-7018-419A-A909-8D738E315EB2}"/>
              </a:ext>
            </a:extLst>
          </p:cNvPr>
          <p:cNvSpPr>
            <a:spLocks noGrp="1"/>
          </p:cNvSpPr>
          <p:nvPr>
            <p:ph type="title"/>
          </p:nvPr>
        </p:nvSpPr>
        <p:spPr/>
        <p:txBody>
          <a:bodyPr/>
          <a:lstStyle/>
          <a:p>
            <a:r>
              <a:rPr lang="en-US" dirty="0"/>
              <a:t>Bagging/ Bootstrap</a:t>
            </a:r>
          </a:p>
        </p:txBody>
      </p:sp>
      <p:sp>
        <p:nvSpPr>
          <p:cNvPr id="3" name="Content Placeholder 2">
            <a:extLst>
              <a:ext uri="{FF2B5EF4-FFF2-40B4-BE49-F238E27FC236}">
                <a16:creationId xmlns:a16="http://schemas.microsoft.com/office/drawing/2014/main" id="{2FD2A07A-1285-4D42-8F4D-48B02686EC09}"/>
              </a:ext>
            </a:extLst>
          </p:cNvPr>
          <p:cNvSpPr>
            <a:spLocks noGrp="1"/>
          </p:cNvSpPr>
          <p:nvPr>
            <p:ph idx="1"/>
          </p:nvPr>
        </p:nvSpPr>
        <p:spPr>
          <a:xfrm>
            <a:off x="838200" y="1825625"/>
            <a:ext cx="4612689" cy="4530787"/>
          </a:xfrm>
        </p:spPr>
        <p:txBody>
          <a:bodyPr>
            <a:normAutofit/>
          </a:bodyPr>
          <a:lstStyle/>
          <a:p>
            <a:r>
              <a:rPr lang="en-US" sz="2500" dirty="0"/>
              <a:t>Suppose a dataset has M rows and N columns, so there would be total M x N elements in this dataset.</a:t>
            </a:r>
          </a:p>
          <a:p>
            <a:r>
              <a:rPr lang="en-US" sz="2500" dirty="0"/>
              <a:t>For this multiple decision trees can be created from the sub-dataset of the size: m1 x n1, m2 x n2, m3 x n3 and so on…. m &lt; M and n &lt; N</a:t>
            </a:r>
          </a:p>
          <a:p>
            <a:r>
              <a:rPr lang="en-US" sz="2500" dirty="0"/>
              <a:t>Note: In selection of decision trees sampling is done with replacement here each </a:t>
            </a:r>
          </a:p>
        </p:txBody>
      </p:sp>
      <p:graphicFrame>
        <p:nvGraphicFramePr>
          <p:cNvPr id="4" name="Diagram 3">
            <a:extLst>
              <a:ext uri="{FF2B5EF4-FFF2-40B4-BE49-F238E27FC236}">
                <a16:creationId xmlns:a16="http://schemas.microsoft.com/office/drawing/2014/main" id="{12676039-0320-4CB1-9F56-6F03A8DAD676}"/>
              </a:ext>
            </a:extLst>
          </p:cNvPr>
          <p:cNvGraphicFramePr/>
          <p:nvPr>
            <p:extLst>
              <p:ext uri="{D42A27DB-BD31-4B8C-83A1-F6EECF244321}">
                <p14:modId xmlns:p14="http://schemas.microsoft.com/office/powerpoint/2010/main" val="795885305"/>
              </p:ext>
            </p:extLst>
          </p:nvPr>
        </p:nvGraphicFramePr>
        <p:xfrm>
          <a:off x="5662967" y="1918495"/>
          <a:ext cx="6046680"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3CB7CB83-73B7-4F97-AC41-1CC820F42D50}"/>
                  </a:ext>
                </a:extLst>
              </p14:cNvPr>
              <p14:cNvContentPartPr/>
              <p14:nvPr/>
            </p14:nvContentPartPr>
            <p14:xfrm>
              <a:off x="1003680" y="461880"/>
              <a:ext cx="11188080" cy="6395760"/>
            </p14:xfrm>
          </p:contentPart>
        </mc:Choice>
        <mc:Fallback>
          <p:pic>
            <p:nvPicPr>
              <p:cNvPr id="5" name="Ink 4">
                <a:extLst>
                  <a:ext uri="{FF2B5EF4-FFF2-40B4-BE49-F238E27FC236}">
                    <a16:creationId xmlns:a16="http://schemas.microsoft.com/office/drawing/2014/main" id="{3CB7CB83-73B7-4F97-AC41-1CC820F42D50}"/>
                  </a:ext>
                </a:extLst>
              </p:cNvPr>
              <p:cNvPicPr/>
              <p:nvPr/>
            </p:nvPicPr>
            <p:blipFill>
              <a:blip r:embed="rId8"/>
              <a:stretch>
                <a:fillRect/>
              </a:stretch>
            </p:blipFill>
            <p:spPr>
              <a:xfrm>
                <a:off x="994320" y="452520"/>
                <a:ext cx="11206800" cy="6414480"/>
              </a:xfrm>
              <a:prstGeom prst="rect">
                <a:avLst/>
              </a:prstGeom>
            </p:spPr>
          </p:pic>
        </mc:Fallback>
      </mc:AlternateContent>
    </p:spTree>
    <p:extLst>
      <p:ext uri="{BB962C8B-B14F-4D97-AF65-F5344CB8AC3E}">
        <p14:creationId xmlns:p14="http://schemas.microsoft.com/office/powerpoint/2010/main" val="39100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C73DD-28F3-46A2-AEAF-538668A7C59E}"/>
              </a:ext>
            </a:extLst>
          </p:cNvPr>
          <p:cNvSpPr>
            <a:spLocks noGrp="1"/>
          </p:cNvSpPr>
          <p:nvPr>
            <p:ph idx="1"/>
          </p:nvPr>
        </p:nvSpPr>
        <p:spPr>
          <a:xfrm>
            <a:off x="873710" y="679235"/>
            <a:ext cx="10605117" cy="2259366"/>
          </a:xfrm>
        </p:spPr>
        <p:txBody>
          <a:bodyPr>
            <a:normAutofit fontScale="92500" lnSpcReduction="10000"/>
          </a:bodyPr>
          <a:lstStyle/>
          <a:p>
            <a:r>
              <a:rPr lang="en-US" sz="2400" dirty="0"/>
              <a:t>This exact process of bagging happens in random forest ML model.</a:t>
            </a:r>
          </a:p>
          <a:p>
            <a:r>
              <a:rPr lang="en-US" sz="2400" dirty="0"/>
              <a:t>Random forest as the name suggests is a combination of multiple trees. </a:t>
            </a:r>
          </a:p>
          <a:p>
            <a:r>
              <a:rPr lang="en-US" sz="2400" dirty="0"/>
              <a:t>For random forest, bagging is the ensemble technique used.</a:t>
            </a:r>
          </a:p>
          <a:p>
            <a:r>
              <a:rPr lang="en-US" sz="2400" dirty="0"/>
              <a:t>Benefits of bagging: Result of all decision trees are combined. Voting technique is used to decide the final class.</a:t>
            </a:r>
          </a:p>
          <a:p>
            <a:r>
              <a:rPr lang="en-US" sz="2400" dirty="0"/>
              <a:t>This increases the predictive power as accuracy does not depend only on 1 decision tree.</a:t>
            </a:r>
          </a:p>
        </p:txBody>
      </p:sp>
      <p:graphicFrame>
        <p:nvGraphicFramePr>
          <p:cNvPr id="7" name="Diagram 6">
            <a:extLst>
              <a:ext uri="{FF2B5EF4-FFF2-40B4-BE49-F238E27FC236}">
                <a16:creationId xmlns:a16="http://schemas.microsoft.com/office/drawing/2014/main" id="{409DE3C5-5CF5-4412-B4EB-BFF8654DEA39}"/>
              </a:ext>
            </a:extLst>
          </p:cNvPr>
          <p:cNvGraphicFramePr/>
          <p:nvPr>
            <p:extLst>
              <p:ext uri="{D42A27DB-BD31-4B8C-83A1-F6EECF244321}">
                <p14:modId xmlns:p14="http://schemas.microsoft.com/office/powerpoint/2010/main" val="1609745214"/>
              </p:ext>
            </p:extLst>
          </p:nvPr>
        </p:nvGraphicFramePr>
        <p:xfrm>
          <a:off x="1553592" y="3710866"/>
          <a:ext cx="7421732" cy="266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C6D9772-8C13-4B5A-9DAB-5BDB167B9479}"/>
              </a:ext>
            </a:extLst>
          </p:cNvPr>
          <p:cNvSpPr txBox="1"/>
          <p:nvPr/>
        </p:nvSpPr>
        <p:spPr>
          <a:xfrm>
            <a:off x="6418555" y="3845803"/>
            <a:ext cx="1198486" cy="369332"/>
          </a:xfrm>
          <a:prstGeom prst="rect">
            <a:avLst/>
          </a:prstGeom>
          <a:noFill/>
        </p:spPr>
        <p:txBody>
          <a:bodyPr wrap="square" rtlCol="0">
            <a:spAutoFit/>
          </a:bodyPr>
          <a:lstStyle/>
          <a:p>
            <a:r>
              <a:rPr lang="en-US" dirty="0"/>
              <a:t>Output: A</a:t>
            </a:r>
          </a:p>
        </p:txBody>
      </p:sp>
      <p:sp>
        <p:nvSpPr>
          <p:cNvPr id="11" name="TextBox 10">
            <a:extLst>
              <a:ext uri="{FF2B5EF4-FFF2-40B4-BE49-F238E27FC236}">
                <a16:creationId xmlns:a16="http://schemas.microsoft.com/office/drawing/2014/main" id="{EBC33AD6-8170-4F8E-88BB-BF399E53089D}"/>
              </a:ext>
            </a:extLst>
          </p:cNvPr>
          <p:cNvSpPr txBox="1"/>
          <p:nvPr/>
        </p:nvSpPr>
        <p:spPr>
          <a:xfrm>
            <a:off x="6418555" y="4488518"/>
            <a:ext cx="1198486" cy="369332"/>
          </a:xfrm>
          <a:prstGeom prst="rect">
            <a:avLst/>
          </a:prstGeom>
          <a:noFill/>
        </p:spPr>
        <p:txBody>
          <a:bodyPr wrap="square" rtlCol="0">
            <a:spAutoFit/>
          </a:bodyPr>
          <a:lstStyle/>
          <a:p>
            <a:r>
              <a:rPr lang="en-US" dirty="0"/>
              <a:t>Output: B</a:t>
            </a:r>
          </a:p>
        </p:txBody>
      </p:sp>
      <p:sp>
        <p:nvSpPr>
          <p:cNvPr id="12" name="TextBox 11">
            <a:extLst>
              <a:ext uri="{FF2B5EF4-FFF2-40B4-BE49-F238E27FC236}">
                <a16:creationId xmlns:a16="http://schemas.microsoft.com/office/drawing/2014/main" id="{80C18116-BA8F-4D9D-A9F4-5B1032CA8A0E}"/>
              </a:ext>
            </a:extLst>
          </p:cNvPr>
          <p:cNvSpPr txBox="1"/>
          <p:nvPr/>
        </p:nvSpPr>
        <p:spPr>
          <a:xfrm>
            <a:off x="6418555" y="5179151"/>
            <a:ext cx="1198486" cy="369332"/>
          </a:xfrm>
          <a:prstGeom prst="rect">
            <a:avLst/>
          </a:prstGeom>
          <a:noFill/>
        </p:spPr>
        <p:txBody>
          <a:bodyPr wrap="square" rtlCol="0">
            <a:spAutoFit/>
          </a:bodyPr>
          <a:lstStyle/>
          <a:p>
            <a:r>
              <a:rPr lang="en-US" dirty="0"/>
              <a:t>Output: A</a:t>
            </a:r>
          </a:p>
        </p:txBody>
      </p:sp>
      <p:sp>
        <p:nvSpPr>
          <p:cNvPr id="13" name="TextBox 12">
            <a:extLst>
              <a:ext uri="{FF2B5EF4-FFF2-40B4-BE49-F238E27FC236}">
                <a16:creationId xmlns:a16="http://schemas.microsoft.com/office/drawing/2014/main" id="{7DB32D0C-D993-45E1-9CC7-7CD8BDD8A3E9}"/>
              </a:ext>
            </a:extLst>
          </p:cNvPr>
          <p:cNvSpPr txBox="1"/>
          <p:nvPr/>
        </p:nvSpPr>
        <p:spPr>
          <a:xfrm>
            <a:off x="6418555" y="5831628"/>
            <a:ext cx="1198486" cy="369332"/>
          </a:xfrm>
          <a:prstGeom prst="rect">
            <a:avLst/>
          </a:prstGeom>
          <a:noFill/>
        </p:spPr>
        <p:txBody>
          <a:bodyPr wrap="square" rtlCol="0">
            <a:spAutoFit/>
          </a:bodyPr>
          <a:lstStyle/>
          <a:p>
            <a:r>
              <a:rPr lang="en-US" dirty="0"/>
              <a:t>Output: A</a:t>
            </a:r>
          </a:p>
        </p:txBody>
      </p:sp>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63FC3C1D-99FF-46AE-9B77-0437AAA3F179}"/>
                  </a:ext>
                </a:extLst>
              </p14:cNvPr>
              <p14:cNvContentPartPr/>
              <p14:nvPr/>
            </p14:nvContentPartPr>
            <p14:xfrm>
              <a:off x="587520" y="212040"/>
              <a:ext cx="11574360" cy="6645600"/>
            </p14:xfrm>
          </p:contentPart>
        </mc:Choice>
        <mc:Fallback>
          <p:pic>
            <p:nvPicPr>
              <p:cNvPr id="2" name="Ink 1">
                <a:extLst>
                  <a:ext uri="{FF2B5EF4-FFF2-40B4-BE49-F238E27FC236}">
                    <a16:creationId xmlns:a16="http://schemas.microsoft.com/office/drawing/2014/main" id="{63FC3C1D-99FF-46AE-9B77-0437AAA3F179}"/>
                  </a:ext>
                </a:extLst>
              </p:cNvPr>
              <p:cNvPicPr/>
              <p:nvPr/>
            </p:nvPicPr>
            <p:blipFill>
              <a:blip r:embed="rId8"/>
              <a:stretch>
                <a:fillRect/>
              </a:stretch>
            </p:blipFill>
            <p:spPr>
              <a:xfrm>
                <a:off x="578160" y="202680"/>
                <a:ext cx="11593080" cy="6664320"/>
              </a:xfrm>
              <a:prstGeom prst="rect">
                <a:avLst/>
              </a:prstGeom>
            </p:spPr>
          </p:pic>
        </mc:Fallback>
      </mc:AlternateContent>
    </p:spTree>
    <p:extLst>
      <p:ext uri="{BB962C8B-B14F-4D97-AF65-F5344CB8AC3E}">
        <p14:creationId xmlns:p14="http://schemas.microsoft.com/office/powerpoint/2010/main" val="320468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75E5-037E-4910-BDEA-94E90277D43D}"/>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B07BCE4-6253-477C-9FFA-9CFC5309D57A}"/>
              </a:ext>
            </a:extLst>
          </p:cNvPr>
          <p:cNvSpPr>
            <a:spLocks noGrp="1"/>
          </p:cNvSpPr>
          <p:nvPr>
            <p:ph idx="1"/>
          </p:nvPr>
        </p:nvSpPr>
        <p:spPr>
          <a:xfrm>
            <a:off x="838200" y="1825625"/>
            <a:ext cx="10515600" cy="2240348"/>
          </a:xfrm>
        </p:spPr>
        <p:txBody>
          <a:bodyPr>
            <a:normAutofit/>
          </a:bodyPr>
          <a:lstStyle/>
          <a:p>
            <a:r>
              <a:rPr lang="en-US" sz="2600" dirty="0"/>
              <a:t>Boosting is an ensemble technique that works sequentially.</a:t>
            </a:r>
          </a:p>
          <a:p>
            <a:r>
              <a:rPr lang="en-US" sz="2600" dirty="0"/>
              <a:t>The output of first decision tree, is used to alter the approach of second decision tree. Then the output of second decision tree is used to decide the approach for third decision tree. And in this same format sequential decision trees are creating, improving the process at every point.</a:t>
            </a:r>
          </a:p>
        </p:txBody>
      </p:sp>
      <p:graphicFrame>
        <p:nvGraphicFramePr>
          <p:cNvPr id="4" name="Diagram 3">
            <a:extLst>
              <a:ext uri="{FF2B5EF4-FFF2-40B4-BE49-F238E27FC236}">
                <a16:creationId xmlns:a16="http://schemas.microsoft.com/office/drawing/2014/main" id="{C3E98EC8-4A75-4B28-8A0F-36C6734F16AA}"/>
              </a:ext>
            </a:extLst>
          </p:cNvPr>
          <p:cNvGraphicFramePr/>
          <p:nvPr>
            <p:extLst>
              <p:ext uri="{D42A27DB-BD31-4B8C-83A1-F6EECF244321}">
                <p14:modId xmlns:p14="http://schemas.microsoft.com/office/powerpoint/2010/main" val="2445441065"/>
              </p:ext>
            </p:extLst>
          </p:nvPr>
        </p:nvGraphicFramePr>
        <p:xfrm>
          <a:off x="3906174" y="3897985"/>
          <a:ext cx="6253825" cy="2240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97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EC4-0285-4182-8E90-16A64F979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A6F33-3A3C-47ED-A0C1-5DF70E4B641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B05FDE-1A21-461A-8614-5D6CE59D1616}"/>
              </a:ext>
            </a:extLst>
          </p:cNvPr>
          <p:cNvPicPr>
            <a:picLocks noChangeAspect="1"/>
          </p:cNvPicPr>
          <p:nvPr/>
        </p:nvPicPr>
        <p:blipFill>
          <a:blip r:embed="rId2"/>
          <a:stretch>
            <a:fillRect/>
          </a:stretch>
        </p:blipFill>
        <p:spPr>
          <a:xfrm>
            <a:off x="1302175" y="949910"/>
            <a:ext cx="10179287" cy="411503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7BF875D-8B8A-4E99-8ED2-6EA1EBC02BFB}"/>
                  </a:ext>
                </a:extLst>
              </p14:cNvPr>
              <p14:cNvContentPartPr/>
              <p14:nvPr/>
            </p14:nvContentPartPr>
            <p14:xfrm>
              <a:off x="703080" y="1350720"/>
              <a:ext cx="11201760" cy="5327640"/>
            </p14:xfrm>
          </p:contentPart>
        </mc:Choice>
        <mc:Fallback>
          <p:pic>
            <p:nvPicPr>
              <p:cNvPr id="5" name="Ink 4">
                <a:extLst>
                  <a:ext uri="{FF2B5EF4-FFF2-40B4-BE49-F238E27FC236}">
                    <a16:creationId xmlns:a16="http://schemas.microsoft.com/office/drawing/2014/main" id="{B7BF875D-8B8A-4E99-8ED2-6EA1EBC02BFB}"/>
                  </a:ext>
                </a:extLst>
              </p:cNvPr>
              <p:cNvPicPr/>
              <p:nvPr/>
            </p:nvPicPr>
            <p:blipFill>
              <a:blip r:embed="rId4"/>
              <a:stretch>
                <a:fillRect/>
              </a:stretch>
            </p:blipFill>
            <p:spPr>
              <a:xfrm>
                <a:off x="693720" y="1341360"/>
                <a:ext cx="11220480" cy="5346360"/>
              </a:xfrm>
              <a:prstGeom prst="rect">
                <a:avLst/>
              </a:prstGeom>
            </p:spPr>
          </p:pic>
        </mc:Fallback>
      </mc:AlternateContent>
    </p:spTree>
    <p:extLst>
      <p:ext uri="{BB962C8B-B14F-4D97-AF65-F5344CB8AC3E}">
        <p14:creationId xmlns:p14="http://schemas.microsoft.com/office/powerpoint/2010/main" val="191167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D37-BCC7-4A84-AF47-9D9F4DE43041}"/>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364BDB3-1D3B-4E81-BB45-05A1F4A37757}"/>
              </a:ext>
            </a:extLst>
          </p:cNvPr>
          <p:cNvSpPr>
            <a:spLocks noGrp="1"/>
          </p:cNvSpPr>
          <p:nvPr>
            <p:ph idx="1"/>
          </p:nvPr>
        </p:nvSpPr>
        <p:spPr/>
        <p:txBody>
          <a:bodyPr>
            <a:normAutofit fontScale="92500" lnSpcReduction="10000"/>
          </a:bodyPr>
          <a:lstStyle/>
          <a:p>
            <a:r>
              <a:rPr lang="en-US" dirty="0"/>
              <a:t>Random forest is a Supervised Machine Learning Model. It is made up of multiple Decision Trees.</a:t>
            </a:r>
          </a:p>
          <a:p>
            <a:r>
              <a:rPr lang="en-US" dirty="0"/>
              <a:t>It is based on the ‘Ensemble </a:t>
            </a:r>
            <a:r>
              <a:rPr lang="en-US" dirty="0" err="1"/>
              <a:t>Techinque</a:t>
            </a:r>
            <a:r>
              <a:rPr lang="en-US" dirty="0"/>
              <a:t>: Bagging’.</a:t>
            </a:r>
          </a:p>
          <a:p>
            <a:endParaRPr lang="en-US" dirty="0"/>
          </a:p>
          <a:p>
            <a:r>
              <a:rPr lang="en-US" dirty="0"/>
              <a:t>Since it is a combination of multiple trees the accuracy of random forest increases.</a:t>
            </a:r>
          </a:p>
          <a:p>
            <a:endParaRPr lang="en-US" dirty="0"/>
          </a:p>
          <a:p>
            <a:r>
              <a:rPr lang="en-US" sz="2600" i="1" dirty="0">
                <a:solidFill>
                  <a:schemeClr val="accent5">
                    <a:lumMod val="50000"/>
                  </a:schemeClr>
                </a:solidFill>
                <a:latin typeface="Comic Sans MS" panose="030F0702030302020204" pitchFamily="66" charset="0"/>
              </a:rPr>
              <a:t>Random: emphasizes on the fact that ‘Simple Random Sampling With Replacement (SRSWR) is done.</a:t>
            </a:r>
          </a:p>
          <a:p>
            <a:r>
              <a:rPr lang="en-US" sz="2600" i="1" dirty="0">
                <a:solidFill>
                  <a:schemeClr val="accent5">
                    <a:lumMod val="50000"/>
                  </a:schemeClr>
                </a:solidFill>
                <a:latin typeface="Comic Sans MS" panose="030F0702030302020204" pitchFamily="66" charset="0"/>
              </a:rPr>
              <a:t>Forest: emphasizes on the fact that multiple ‘Decision Trees’ are used to create it.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0724D1C-D26C-4EF8-8D7C-9ED7438A23B3}"/>
                  </a:ext>
                </a:extLst>
              </p14:cNvPr>
              <p14:cNvContentPartPr/>
              <p14:nvPr/>
            </p14:nvContentPartPr>
            <p14:xfrm>
              <a:off x="978480" y="356040"/>
              <a:ext cx="11203560" cy="5041080"/>
            </p14:xfrm>
          </p:contentPart>
        </mc:Choice>
        <mc:Fallback>
          <p:pic>
            <p:nvPicPr>
              <p:cNvPr id="4" name="Ink 3">
                <a:extLst>
                  <a:ext uri="{FF2B5EF4-FFF2-40B4-BE49-F238E27FC236}">
                    <a16:creationId xmlns:a16="http://schemas.microsoft.com/office/drawing/2014/main" id="{E0724D1C-D26C-4EF8-8D7C-9ED7438A23B3}"/>
                  </a:ext>
                </a:extLst>
              </p:cNvPr>
              <p:cNvPicPr/>
              <p:nvPr/>
            </p:nvPicPr>
            <p:blipFill>
              <a:blip r:embed="rId3"/>
              <a:stretch>
                <a:fillRect/>
              </a:stretch>
            </p:blipFill>
            <p:spPr>
              <a:xfrm>
                <a:off x="969120" y="346680"/>
                <a:ext cx="11222280" cy="5059800"/>
              </a:xfrm>
              <a:prstGeom prst="rect">
                <a:avLst/>
              </a:prstGeom>
            </p:spPr>
          </p:pic>
        </mc:Fallback>
      </mc:AlternateContent>
    </p:spTree>
    <p:extLst>
      <p:ext uri="{BB962C8B-B14F-4D97-AF65-F5344CB8AC3E}">
        <p14:creationId xmlns:p14="http://schemas.microsoft.com/office/powerpoint/2010/main" val="41377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175A-ABBD-43AF-88FC-A800AF949CC5}"/>
              </a:ext>
            </a:extLst>
          </p:cNvPr>
          <p:cNvSpPr>
            <a:spLocks noGrp="1"/>
          </p:cNvSpPr>
          <p:nvPr>
            <p:ph type="title"/>
          </p:nvPr>
        </p:nvSpPr>
        <p:spPr/>
        <p:txBody>
          <a:bodyPr/>
          <a:lstStyle/>
          <a:p>
            <a:r>
              <a:rPr lang="en-US" dirty="0"/>
              <a:t>OOB score</a:t>
            </a:r>
          </a:p>
        </p:txBody>
      </p:sp>
      <p:sp>
        <p:nvSpPr>
          <p:cNvPr id="3" name="Content Placeholder 2">
            <a:extLst>
              <a:ext uri="{FF2B5EF4-FFF2-40B4-BE49-F238E27FC236}">
                <a16:creationId xmlns:a16="http://schemas.microsoft.com/office/drawing/2014/main" id="{AF378DA1-2D2A-45B0-8A5E-91B36309918B}"/>
              </a:ext>
            </a:extLst>
          </p:cNvPr>
          <p:cNvSpPr>
            <a:spLocks noGrp="1"/>
          </p:cNvSpPr>
          <p:nvPr>
            <p:ph idx="1"/>
          </p:nvPr>
        </p:nvSpPr>
        <p:spPr/>
        <p:txBody>
          <a:bodyPr/>
          <a:lstStyle/>
          <a:p>
            <a:r>
              <a:rPr lang="en-US"/>
              <a:t>OOB implies Out Of Bag. </a:t>
            </a:r>
          </a:p>
          <a:p>
            <a:r>
              <a:rPr lang="en-US"/>
              <a:t>In the ensemble technique bagging, from the complete dataset , the elements that form a group are called bag, and the elements left out are called Out Of Bag</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FC609EC-C4DD-4C3F-BE26-E56B856FBEF0}"/>
                  </a:ext>
                </a:extLst>
              </p14:cNvPr>
              <p14:cNvContentPartPr/>
              <p14:nvPr/>
            </p14:nvContentPartPr>
            <p14:xfrm>
              <a:off x="2963160" y="1734120"/>
              <a:ext cx="1796760" cy="618480"/>
            </p14:xfrm>
          </p:contentPart>
        </mc:Choice>
        <mc:Fallback>
          <p:pic>
            <p:nvPicPr>
              <p:cNvPr id="4" name="Ink 3">
                <a:extLst>
                  <a:ext uri="{FF2B5EF4-FFF2-40B4-BE49-F238E27FC236}">
                    <a16:creationId xmlns:a16="http://schemas.microsoft.com/office/drawing/2014/main" id="{9FC609EC-C4DD-4C3F-BE26-E56B856FBEF0}"/>
                  </a:ext>
                </a:extLst>
              </p:cNvPr>
              <p:cNvPicPr/>
              <p:nvPr/>
            </p:nvPicPr>
            <p:blipFill>
              <a:blip r:embed="rId3"/>
              <a:stretch>
                <a:fillRect/>
              </a:stretch>
            </p:blipFill>
            <p:spPr>
              <a:xfrm>
                <a:off x="2953800" y="1724760"/>
                <a:ext cx="1815480" cy="637200"/>
              </a:xfrm>
              <a:prstGeom prst="rect">
                <a:avLst/>
              </a:prstGeom>
            </p:spPr>
          </p:pic>
        </mc:Fallback>
      </mc:AlternateContent>
    </p:spTree>
    <p:extLst>
      <p:ext uri="{BB962C8B-B14F-4D97-AF65-F5344CB8AC3E}">
        <p14:creationId xmlns:p14="http://schemas.microsoft.com/office/powerpoint/2010/main" val="300964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85C1-CE4B-4DCB-9BEA-81DFDAEF0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5D92E-782B-47EB-97BE-39C086155C4B}"/>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E5BB8D86-8928-4855-B0B1-A3D5AB273195}"/>
              </a:ext>
            </a:extLst>
          </p:cNvPr>
          <p:cNvGraphicFramePr/>
          <p:nvPr/>
        </p:nvGraphicFramePr>
        <p:xfrm>
          <a:off x="1135354" y="2078293"/>
          <a:ext cx="9571116"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FDFD121-A33D-43A0-A6DB-440280F59CD8}"/>
              </a:ext>
            </a:extLst>
          </p:cNvPr>
          <p:cNvSpPr txBox="1"/>
          <p:nvPr/>
        </p:nvSpPr>
        <p:spPr>
          <a:xfrm>
            <a:off x="7395099" y="2308194"/>
            <a:ext cx="1544715" cy="369332"/>
          </a:xfrm>
          <a:prstGeom prst="rect">
            <a:avLst/>
          </a:prstGeom>
          <a:noFill/>
        </p:spPr>
        <p:txBody>
          <a:bodyPr wrap="square" rtlCol="0">
            <a:spAutoFit/>
          </a:bodyPr>
          <a:lstStyle/>
          <a:p>
            <a:r>
              <a:rPr lang="en-US" dirty="0"/>
              <a:t>OOB : 200 X 8</a:t>
            </a:r>
          </a:p>
        </p:txBody>
      </p:sp>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CDB2321-01D2-4EDA-AFB4-F2B9DB8E1172}"/>
                  </a:ext>
                </a:extLst>
              </p14:cNvPr>
              <p14:cNvContentPartPr/>
              <p14:nvPr/>
            </p14:nvContentPartPr>
            <p14:xfrm>
              <a:off x="2698200" y="764280"/>
              <a:ext cx="7994520" cy="5236200"/>
            </p14:xfrm>
          </p:contentPart>
        </mc:Choice>
        <mc:Fallback>
          <p:pic>
            <p:nvPicPr>
              <p:cNvPr id="6" name="Ink 5">
                <a:extLst>
                  <a:ext uri="{FF2B5EF4-FFF2-40B4-BE49-F238E27FC236}">
                    <a16:creationId xmlns:a16="http://schemas.microsoft.com/office/drawing/2014/main" id="{5CDB2321-01D2-4EDA-AFB4-F2B9DB8E1172}"/>
                  </a:ext>
                </a:extLst>
              </p:cNvPr>
              <p:cNvPicPr/>
              <p:nvPr/>
            </p:nvPicPr>
            <p:blipFill>
              <a:blip r:embed="rId8"/>
              <a:stretch>
                <a:fillRect/>
              </a:stretch>
            </p:blipFill>
            <p:spPr>
              <a:xfrm>
                <a:off x="2688840" y="754920"/>
                <a:ext cx="8013240" cy="5254920"/>
              </a:xfrm>
              <a:prstGeom prst="rect">
                <a:avLst/>
              </a:prstGeom>
            </p:spPr>
          </p:pic>
        </mc:Fallback>
      </mc:AlternateContent>
    </p:spTree>
    <p:extLst>
      <p:ext uri="{BB962C8B-B14F-4D97-AF65-F5344CB8AC3E}">
        <p14:creationId xmlns:p14="http://schemas.microsoft.com/office/powerpoint/2010/main" val="124240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904</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Comic Sans MS</vt:lpstr>
      <vt:lpstr>Office Theme</vt:lpstr>
      <vt:lpstr>Random Forest ML Model</vt:lpstr>
      <vt:lpstr>Ensemble Models</vt:lpstr>
      <vt:lpstr>Bagging/ Bootstrap</vt:lpstr>
      <vt:lpstr>PowerPoint Presentation</vt:lpstr>
      <vt:lpstr>Boosting</vt:lpstr>
      <vt:lpstr>PowerPoint Presentation</vt:lpstr>
      <vt:lpstr>Random Forest</vt:lpstr>
      <vt:lpstr>OOB score</vt:lpstr>
      <vt:lpstr>PowerPoint Presentation</vt:lpstr>
      <vt:lpstr>PowerPoint Presentation</vt:lpstr>
      <vt:lpstr>PowerPoint Presentation</vt:lpstr>
      <vt:lpstr>PowerPoint Presentation</vt:lpstr>
      <vt:lpstr>K – fold Cross Validation (CV)</vt:lpstr>
      <vt:lpstr>PowerPoint Presentation</vt:lpstr>
      <vt:lpstr>PowerPoint Presentation</vt:lpstr>
      <vt:lpstr>Hyperparameter Tuning:</vt:lpstr>
      <vt:lpstr>How to tune the hyperparameters?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ML Model</dc:title>
  <dc:creator>Amrita</dc:creator>
  <cp:lastModifiedBy>Amrita</cp:lastModifiedBy>
  <cp:revision>5</cp:revision>
  <dcterms:created xsi:type="dcterms:W3CDTF">2022-01-26T04:15:51Z</dcterms:created>
  <dcterms:modified xsi:type="dcterms:W3CDTF">2022-01-26T16:07:58Z</dcterms:modified>
</cp:coreProperties>
</file>