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5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96" y="306"/>
      </p:cViewPr>
      <p:guideLst>
        <p:guide orient="horz" pos="16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01.06.2019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DB97726-1B01-4E41-AF37-7FA8008E418B}" type="datetimeFigureOut">
              <a:rPr lang="de-DE" smtClean="0"/>
              <a:pPr/>
              <a:t>01.06.2019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2587" y="4343400"/>
            <a:ext cx="6092825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82587" y="4343400"/>
            <a:ext cx="6092825" cy="4114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320CCCD-6D21-4FC6-A0D1-3851E0185A58}" type="datetime1">
              <a:rPr lang="de-DE" smtClean="0"/>
              <a:t>01.06.2019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2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indiviu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grpSp>
        <p:nvGrpSpPr>
          <p:cNvPr id="6" name="Gruppieren 5"/>
          <p:cNvGrpSpPr/>
          <p:nvPr/>
        </p:nvGrpSpPr>
        <p:grpSpPr>
          <a:xfrm>
            <a:off x="-2188873" y="0"/>
            <a:ext cx="2103150" cy="2448756"/>
            <a:chOff x="-2188874" y="0"/>
            <a:chExt cx="2103150" cy="2448000"/>
          </a:xfrm>
        </p:grpSpPr>
        <p:sp>
          <p:nvSpPr>
            <p:cNvPr id="13" name="Textfeld 12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448000"/>
            </a:xfrm>
            <a:prstGeom prst="rect">
              <a:avLst/>
            </a:prstGeom>
            <a:solidFill>
              <a:srgbClr val="DD0C29"/>
            </a:solidFill>
            <a:ln>
              <a:noFill/>
            </a:ln>
            <a:extLst/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Bearbeitungshinweis: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800" dirty="0">
                  <a:solidFill>
                    <a:srgbClr val="FFFFFF"/>
                  </a:solidFill>
                  <a:cs typeface="Tahoma" charset="0"/>
                </a:rPr>
                <a:t>Um das Hintergrundbild auszutauschen, klicken Sie mit der rechten Maustaste auf die Folie und anschließend auf „Hintergrund formatieren“. Wählen Sie dann das gewünschte Bild über „Einfügen aus: Datei“ ein.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 dirty="0">
                  <a:solidFill>
                    <a:srgbClr val="FFFFFF"/>
                  </a:solidFill>
                  <a:cs typeface="Tahoma" charset="0"/>
                </a:rPr>
                <a:t>WICHTIG:</a:t>
              </a:r>
              <a:r>
                <a:rPr lang="de-DE" sz="800" dirty="0">
                  <a:solidFill>
                    <a:srgbClr val="FFFFFF"/>
                  </a:solidFill>
                  <a:cs typeface="Tahoma" charset="0"/>
                </a:rPr>
                <a:t> Wenn Sie diese Folie dann in eine andere Präsentation einfügen, müssen Sie die ursprüngliche Formatierung beibehalten, da ansonsten der Hintergrund wieder zurückgesetzt wird.  </a:t>
              </a:r>
            </a:p>
          </p:txBody>
        </p:sp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576454"/>
              <a:ext cx="1723293" cy="828155"/>
            </a:xfrm>
            <a:prstGeom prst="rect">
              <a:avLst/>
            </a:prstGeom>
          </p:spPr>
        </p:pic>
      </p:grpSp>
      <p:grpSp>
        <p:nvGrpSpPr>
          <p:cNvPr id="17" name="Gruppieren 16"/>
          <p:cNvGrpSpPr/>
          <p:nvPr/>
        </p:nvGrpSpPr>
        <p:grpSpPr>
          <a:xfrm>
            <a:off x="-2188873" y="2557798"/>
            <a:ext cx="2103150" cy="2124656"/>
            <a:chOff x="-2188874" y="0"/>
            <a:chExt cx="2103150" cy="2124000"/>
          </a:xfrm>
        </p:grpSpPr>
        <p:sp>
          <p:nvSpPr>
            <p:cNvPr id="20" name="Textfeld 19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124000"/>
            </a:xfrm>
            <a:prstGeom prst="rect">
              <a:avLst/>
            </a:prstGeom>
            <a:solidFill>
              <a:srgbClr val="DD0C29"/>
            </a:solidFill>
            <a:ln>
              <a:noFill/>
            </a:ln>
            <a:extLst/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Handling </a:t>
              </a:r>
              <a:r>
                <a:rPr lang="de-DE" sz="1000" b="1" dirty="0" err="1">
                  <a:solidFill>
                    <a:srgbClr val="FFFFFF"/>
                  </a:solidFill>
                  <a:cs typeface="Tahoma" charset="0"/>
                </a:rPr>
                <a:t>instructions</a:t>
              </a: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: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  <a:cs typeface="Tahoma" charset="0"/>
                </a:rPr>
                <a:t>To change the background, right-click on the slide and select “Format Background”. Choose the requested image “Insert from: File”.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rgbClr val="FFFFFF"/>
                  </a:solidFill>
                  <a:cs typeface="Tahoma" charset="0"/>
                </a:rPr>
                <a:t>IMPORTANT:</a:t>
              </a:r>
              <a:r>
                <a:rPr lang="en-US" sz="800" dirty="0">
                  <a:solidFill>
                    <a:srgbClr val="FFFFFF"/>
                  </a:solidFill>
                  <a:cs typeface="Tahoma" charset="0"/>
                </a:rPr>
                <a:t> If you want to insert this slide into another presentation, you have to keep the original formatting. Otherwise the background will be reset.</a:t>
              </a:r>
            </a:p>
          </p:txBody>
        </p: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231414"/>
              <a:ext cx="1723293" cy="828155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 und Ab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cial_Slide - Do_not_use!!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6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7" name="Gerade Verbindung 16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63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0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drei Blöck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6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7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5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4802134"/>
            <a:ext cx="288000" cy="2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84" r:id="rId13"/>
    <p:sldLayoutId id="2147483685" r:id="rId14"/>
    <p:sldLayoutId id="2147483686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UAK -Ufaj Ale Kontroluj</a:t>
            </a:r>
            <a:br>
              <a:rPr lang="de-DE" dirty="0"/>
            </a:b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Pierwszy automatyczny system rejestracji obecności na </a:t>
            </a:r>
            <a:r>
              <a:rPr lang="pl-PL" dirty="0" err="1"/>
              <a:t>meetingu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1C67-0DEC-4E15-9CBA-4DC96884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A79C-8EF0-4C57-A519-6B8B4FE0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Ogólne omówienie systemu i jego funkcjonalności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Strona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Strona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Schemat Blokowy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Pokaz na żywym organizmie</a:t>
            </a:r>
          </a:p>
          <a:p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D4246-A8B5-47FC-8289-9A2BD26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9A7C1-2A72-499E-A636-418B329C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98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01F-D2B7-43A5-B945-A7FC88F7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Ogólne omówienie systemu i jego funkcjonalności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CA1F-DB1C-4BB5-8BFD-46F668AF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-Automatyczne  pobieranie aktualnego </a:t>
            </a:r>
            <a:r>
              <a:rPr lang="pl-PL" dirty="0" err="1"/>
              <a:t>meetingu</a:t>
            </a:r>
            <a:r>
              <a:rPr lang="pl-PL" dirty="0"/>
              <a:t> z Outlooka</a:t>
            </a:r>
          </a:p>
          <a:p>
            <a:r>
              <a:rPr lang="pl-PL" dirty="0"/>
              <a:t>-Rejestracja na spotkaniu na podstawie odczytów z RFID</a:t>
            </a:r>
          </a:p>
          <a:p>
            <a:r>
              <a:rPr lang="pl-PL" dirty="0"/>
              <a:t>-Brak GUI</a:t>
            </a:r>
          </a:p>
          <a:p>
            <a:r>
              <a:rPr lang="pl-PL" dirty="0"/>
              <a:t>-TAK! Brak GUI! Bo GUI jest zbędne! GUI wymyślili ludzie, którzy nie radzą sobie z konsolą</a:t>
            </a:r>
          </a:p>
          <a:p>
            <a:endParaRPr lang="pl-PL" dirty="0"/>
          </a:p>
          <a:p>
            <a:r>
              <a:rPr lang="pl-PL" dirty="0"/>
              <a:t>	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2A6E2-A182-41CC-A8DF-6F34A3DB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BB5F5-3D7C-49ED-90F6-8ECB6F11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1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24DD-468D-4BDD-A710-15F2F36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Strona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93A6-90BA-4D78-9541-6FE62CC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-Moduł RFID-RC522</a:t>
            </a:r>
          </a:p>
          <a:p>
            <a:r>
              <a:rPr lang="pl-PL" dirty="0"/>
              <a:t>-</a:t>
            </a:r>
            <a:r>
              <a:rPr lang="pl-PL" dirty="0" err="1"/>
              <a:t>Arduino</a:t>
            </a:r>
            <a:r>
              <a:rPr lang="pl-PL" dirty="0"/>
              <a:t> Mega 2560</a:t>
            </a:r>
          </a:p>
          <a:p>
            <a:r>
              <a:rPr lang="pl-PL" dirty="0"/>
              <a:t>-Dowolny PC z Windows lub Linux wyposażony w złącze USB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D9C22-CE48-4E11-B5E7-BE27227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24D59-30B0-4AFC-8C52-AE25C39B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38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FD0A-9BD1-44B9-A46B-B911398E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Strona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8B0B-3DEF-4BB6-ACD7-5A1BF9E2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-Oprogramowanie na </a:t>
            </a:r>
            <a:r>
              <a:rPr lang="pl-PL" dirty="0" err="1"/>
              <a:t>Arduino</a:t>
            </a:r>
            <a:r>
              <a:rPr lang="pl-PL" dirty="0"/>
              <a:t> Mega 2560 z wykorzystaniem biblioteki </a:t>
            </a:r>
            <a:r>
              <a:rPr lang="pl-PL" dirty="0" err="1"/>
              <a:t>rfid</a:t>
            </a:r>
            <a:endParaRPr lang="pl-PL" dirty="0"/>
          </a:p>
          <a:p>
            <a:r>
              <a:rPr lang="pl-PL" dirty="0"/>
              <a:t>-</a:t>
            </a:r>
            <a:r>
              <a:rPr lang="pl-PL" dirty="0" err="1"/>
              <a:t>Putty</a:t>
            </a:r>
            <a:r>
              <a:rPr lang="pl-PL" dirty="0"/>
              <a:t> jako odbiorca danych </a:t>
            </a:r>
          </a:p>
          <a:p>
            <a:r>
              <a:rPr lang="pl-PL" dirty="0"/>
              <a:t>-Autorska aplikacja napisana w C#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D2155-83FF-41BC-9A87-FAAF4C7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9A3FC-CE19-4462-B46E-DBF73224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82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4A25-EAD9-45BD-97C0-B13FF70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Blokowy</a:t>
            </a:r>
            <a:br>
              <a:rPr lang="pl-PL" dirty="0"/>
            </a:br>
            <a:endParaRPr lang="pl-P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F01C36-5DDB-4C04-81EA-790A99BA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24" y="863600"/>
            <a:ext cx="6342352" cy="37814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4A609-2C48-4975-8EE7-8D5E38B7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400EF-8384-4D69-B9A9-DC7303A5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17219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  <a:ex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</TotalTime>
  <Words>128</Words>
  <Application>Microsoft Office PowerPoint</Application>
  <PresentationFormat>Custom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Tahoma</vt:lpstr>
      <vt:lpstr>ZF AG</vt:lpstr>
      <vt:lpstr>UAK -Ufaj Ale Kontroluj </vt:lpstr>
      <vt:lpstr>Agenda</vt:lpstr>
      <vt:lpstr>Ogólne omówienie systemu i jego funkcjonalności  </vt:lpstr>
      <vt:lpstr>Strona Hardware</vt:lpstr>
      <vt:lpstr>Strona Software</vt:lpstr>
      <vt:lpstr>Schemat Blokowy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UAK</dc:title>
  <dc:creator>Sebastian Florczak</dc:creator>
  <cp:lastModifiedBy>Otrembski Przemyslaw</cp:lastModifiedBy>
  <cp:revision>5</cp:revision>
  <dcterms:created xsi:type="dcterms:W3CDTF">2019-06-01T11:17:15Z</dcterms:created>
  <dcterms:modified xsi:type="dcterms:W3CDTF">2019-06-01T12:50:28Z</dcterms:modified>
</cp:coreProperties>
</file>