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6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70" d="100"/>
          <a:sy n="70" d="100"/>
        </p:scale>
        <p:origin x="1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A051-4E15-4DCD-A5C3-454458B5CFF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B20E-9D1A-43E7-A8B8-1BB73E6D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Connector 169"/>
          <p:cNvCxnSpPr/>
          <p:nvPr/>
        </p:nvCxnSpPr>
        <p:spPr>
          <a:xfrm>
            <a:off x="6096000" y="137196"/>
            <a:ext cx="0" cy="658360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21438" y="3429000"/>
            <a:ext cx="913521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4333" y="1877977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650463" y="4434829"/>
            <a:ext cx="1371600" cy="1371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HFR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PLL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3169937" y="868708"/>
            <a:ext cx="1371600" cy="140428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HFX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DIR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3169937" y="4434829"/>
            <a:ext cx="1371600" cy="1371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HFR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DIR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7650463" y="885048"/>
            <a:ext cx="1371600" cy="1371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HFX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PLL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605423" y="2743200"/>
            <a:ext cx="1371600" cy="1371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INIT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419507" y="762785"/>
            <a:ext cx="3322396" cy="436356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897901 h 922615"/>
              <a:gd name="connsiteX1" fmla="*/ 2187185 w 4361936"/>
              <a:gd name="connsiteY1" fmla="*/ 61 h 922615"/>
              <a:gd name="connsiteX2" fmla="*/ 4361936 w 4361936"/>
              <a:gd name="connsiteY2" fmla="*/ 922615 h 922615"/>
              <a:gd name="connsiteX0" fmla="*/ 0 w 4361936"/>
              <a:gd name="connsiteY0" fmla="*/ 1146644 h 1171358"/>
              <a:gd name="connsiteX1" fmla="*/ 2203408 w 4361936"/>
              <a:gd name="connsiteY1" fmla="*/ 27 h 1171358"/>
              <a:gd name="connsiteX2" fmla="*/ 4361936 w 4361936"/>
              <a:gd name="connsiteY2" fmla="*/ 1171358 h 117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1936" h="1171358">
                <a:moveTo>
                  <a:pt x="0" y="1146644"/>
                </a:moveTo>
                <a:cubicBezTo>
                  <a:pt x="754432" y="446887"/>
                  <a:pt x="1476419" y="-4092"/>
                  <a:pt x="2203408" y="27"/>
                </a:cubicBezTo>
                <a:cubicBezTo>
                  <a:pt x="2930397" y="4146"/>
                  <a:pt x="3638054" y="264339"/>
                  <a:pt x="4361936" y="117135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rot="10800000">
            <a:off x="4419505" y="1951919"/>
            <a:ext cx="3350261" cy="285471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5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466 h 624179"/>
              <a:gd name="connsiteX1" fmla="*/ 2057400 w 4361936"/>
              <a:gd name="connsiteY1" fmla="*/ 162 h 624179"/>
              <a:gd name="connsiteX2" fmla="*/ 4361936 w 4361936"/>
              <a:gd name="connsiteY2" fmla="*/ 624179 h 624179"/>
              <a:gd name="connsiteX0" fmla="*/ 0 w 4361936"/>
              <a:gd name="connsiteY0" fmla="*/ 742677 h 767390"/>
              <a:gd name="connsiteX1" fmla="*/ 2138514 w 4361936"/>
              <a:gd name="connsiteY1" fmla="*/ 57 h 767390"/>
              <a:gd name="connsiteX2" fmla="*/ 4361936 w 4361936"/>
              <a:gd name="connsiteY2" fmla="*/ 767390 h 767390"/>
              <a:gd name="connsiteX0" fmla="*/ 0 w 4398517"/>
              <a:gd name="connsiteY0" fmla="*/ 807274 h 807274"/>
              <a:gd name="connsiteX1" fmla="*/ 2175095 w 4398517"/>
              <a:gd name="connsiteY1" fmla="*/ 187 h 807274"/>
              <a:gd name="connsiteX2" fmla="*/ 4398517 w 4398517"/>
              <a:gd name="connsiteY2" fmla="*/ 767520 h 80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8517" h="807274">
                <a:moveTo>
                  <a:pt x="0" y="807274"/>
                </a:moveTo>
                <a:cubicBezTo>
                  <a:pt x="794989" y="274051"/>
                  <a:pt x="1442009" y="6813"/>
                  <a:pt x="2175095" y="187"/>
                </a:cubicBezTo>
                <a:cubicBezTo>
                  <a:pt x="2908181" y="-6439"/>
                  <a:pt x="3423179" y="159914"/>
                  <a:pt x="4398517" y="76752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5400000">
            <a:off x="3176811" y="3174784"/>
            <a:ext cx="2273309" cy="348621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42"/>
              <a:gd name="connsiteY0" fmla="*/ 599344 h 624058"/>
              <a:gd name="connsiteX1" fmla="*/ 2057400 w 4361942"/>
              <a:gd name="connsiteY1" fmla="*/ 41 h 624058"/>
              <a:gd name="connsiteX2" fmla="*/ 4361941 w 4361942"/>
              <a:gd name="connsiteY2" fmla="*/ 624057 h 624058"/>
              <a:gd name="connsiteX0" fmla="*/ 0 w 4361940"/>
              <a:gd name="connsiteY0" fmla="*/ 599344 h 624058"/>
              <a:gd name="connsiteX1" fmla="*/ 2057400 w 4361940"/>
              <a:gd name="connsiteY1" fmla="*/ 41 h 624058"/>
              <a:gd name="connsiteX2" fmla="*/ 4361941 w 4361940"/>
              <a:gd name="connsiteY2" fmla="*/ 624057 h 624058"/>
              <a:gd name="connsiteX0" fmla="*/ -1 w 4361936"/>
              <a:gd name="connsiteY0" fmla="*/ 599342 h 624058"/>
              <a:gd name="connsiteX1" fmla="*/ 2057394 w 4361936"/>
              <a:gd name="connsiteY1" fmla="*/ 41 h 624058"/>
              <a:gd name="connsiteX2" fmla="*/ 4361935 w 4361936"/>
              <a:gd name="connsiteY2" fmla="*/ 624057 h 624058"/>
              <a:gd name="connsiteX0" fmla="*/ 1 w 4361936"/>
              <a:gd name="connsiteY0" fmla="*/ 599408 h 624124"/>
              <a:gd name="connsiteX1" fmla="*/ 2057396 w 4361936"/>
              <a:gd name="connsiteY1" fmla="*/ 107 h 624124"/>
              <a:gd name="connsiteX2" fmla="*/ 4361937 w 4361936"/>
              <a:gd name="connsiteY2" fmla="*/ 624123 h 624124"/>
              <a:gd name="connsiteX0" fmla="*/ -1 w 4361936"/>
              <a:gd name="connsiteY0" fmla="*/ 817148 h 841864"/>
              <a:gd name="connsiteX1" fmla="*/ 2128133 w 4361936"/>
              <a:gd name="connsiteY1" fmla="*/ 39 h 841864"/>
              <a:gd name="connsiteX2" fmla="*/ 4361935 w 4361936"/>
              <a:gd name="connsiteY2" fmla="*/ 841863 h 841864"/>
              <a:gd name="connsiteX0" fmla="*/ 1 w 4361936"/>
              <a:gd name="connsiteY0" fmla="*/ 759072 h 783788"/>
              <a:gd name="connsiteX1" fmla="*/ 2246028 w 4361936"/>
              <a:gd name="connsiteY1" fmla="*/ 47 h 783788"/>
              <a:gd name="connsiteX2" fmla="*/ 4361937 w 4361936"/>
              <a:gd name="connsiteY2" fmla="*/ 783787 h 783788"/>
              <a:gd name="connsiteX0" fmla="*/ 1 w 4415096"/>
              <a:gd name="connsiteY0" fmla="*/ 818721 h 818722"/>
              <a:gd name="connsiteX1" fmla="*/ 2299187 w 4415096"/>
              <a:gd name="connsiteY1" fmla="*/ 165 h 818722"/>
              <a:gd name="connsiteX2" fmla="*/ 4415096 w 4415096"/>
              <a:gd name="connsiteY2" fmla="*/ 783905 h 818722"/>
              <a:gd name="connsiteX0" fmla="*/ -1 w 4337765"/>
              <a:gd name="connsiteY0" fmla="*/ 819332 h 819333"/>
              <a:gd name="connsiteX1" fmla="*/ 2299185 w 4337765"/>
              <a:gd name="connsiteY1" fmla="*/ 776 h 819333"/>
              <a:gd name="connsiteX2" fmla="*/ 4337766 w 4337765"/>
              <a:gd name="connsiteY2" fmla="*/ 748797 h 81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765" h="819333">
                <a:moveTo>
                  <a:pt x="-1" y="819332"/>
                </a:moveTo>
                <a:cubicBezTo>
                  <a:pt x="853835" y="328853"/>
                  <a:pt x="1576224" y="12532"/>
                  <a:pt x="2299185" y="776"/>
                </a:cubicBezTo>
                <a:cubicBezTo>
                  <a:pt x="3022146" y="-10980"/>
                  <a:pt x="3501835" y="104876"/>
                  <a:pt x="4337766" y="748797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16200000">
            <a:off x="2100750" y="3202946"/>
            <a:ext cx="2419425" cy="311241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04144 h 628858"/>
              <a:gd name="connsiteX1" fmla="*/ 2057400 w 4361936"/>
              <a:gd name="connsiteY1" fmla="*/ 4841 h 628858"/>
              <a:gd name="connsiteX2" fmla="*/ 4361936 w 4361936"/>
              <a:gd name="connsiteY2" fmla="*/ 628858 h 628858"/>
              <a:gd name="connsiteX0" fmla="*/ 0 w 4361936"/>
              <a:gd name="connsiteY0" fmla="*/ 604145 h 628858"/>
              <a:gd name="connsiteX1" fmla="*/ 2057400 w 4361936"/>
              <a:gd name="connsiteY1" fmla="*/ 4841 h 628858"/>
              <a:gd name="connsiteX2" fmla="*/ 4361936 w 4361936"/>
              <a:gd name="connsiteY2" fmla="*/ 628858 h 628858"/>
              <a:gd name="connsiteX0" fmla="*/ 0 w 4274609"/>
              <a:gd name="connsiteY0" fmla="*/ 531277 h 624722"/>
              <a:gd name="connsiteX1" fmla="*/ 1970073 w 4274609"/>
              <a:gd name="connsiteY1" fmla="*/ 705 h 624722"/>
              <a:gd name="connsiteX2" fmla="*/ 4274609 w 4274609"/>
              <a:gd name="connsiteY2" fmla="*/ 624722 h 624722"/>
              <a:gd name="connsiteX0" fmla="*/ 0 w 4274609"/>
              <a:gd name="connsiteY0" fmla="*/ 542579 h 636024"/>
              <a:gd name="connsiteX1" fmla="*/ 1970073 w 4274609"/>
              <a:gd name="connsiteY1" fmla="*/ 12007 h 636024"/>
              <a:gd name="connsiteX2" fmla="*/ 4274609 w 4274609"/>
              <a:gd name="connsiteY2" fmla="*/ 636024 h 636024"/>
              <a:gd name="connsiteX0" fmla="*/ 0 w 4274609"/>
              <a:gd name="connsiteY0" fmla="*/ 772148 h 865593"/>
              <a:gd name="connsiteX1" fmla="*/ 2013736 w 4274609"/>
              <a:gd name="connsiteY1" fmla="*/ 1018 h 865593"/>
              <a:gd name="connsiteX2" fmla="*/ 4274609 w 4274609"/>
              <a:gd name="connsiteY2" fmla="*/ 865593 h 86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609" h="865593">
                <a:moveTo>
                  <a:pt x="0" y="772148"/>
                </a:moveTo>
                <a:cubicBezTo>
                  <a:pt x="708869" y="143963"/>
                  <a:pt x="1301301" y="-14556"/>
                  <a:pt x="2013736" y="1018"/>
                </a:cubicBezTo>
                <a:cubicBezTo>
                  <a:pt x="2726171" y="16592"/>
                  <a:pt x="3092863" y="126077"/>
                  <a:pt x="4274609" y="865593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869514">
            <a:off x="1438309" y="2030577"/>
            <a:ext cx="1875668" cy="381560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186318"/>
              <a:gd name="connsiteY0" fmla="*/ 599305 h 599306"/>
              <a:gd name="connsiteX1" fmla="*/ 2057400 w 4186318"/>
              <a:gd name="connsiteY1" fmla="*/ 2 h 599306"/>
              <a:gd name="connsiteX2" fmla="*/ 4186318 w 4186318"/>
              <a:gd name="connsiteY2" fmla="*/ 593952 h 599306"/>
              <a:gd name="connsiteX0" fmla="*/ -1 w 4079204"/>
              <a:gd name="connsiteY0" fmla="*/ 528316 h 594318"/>
              <a:gd name="connsiteX1" fmla="*/ 1950286 w 4079204"/>
              <a:gd name="connsiteY1" fmla="*/ 368 h 594318"/>
              <a:gd name="connsiteX2" fmla="*/ 4079204 w 4079204"/>
              <a:gd name="connsiteY2" fmla="*/ 594318 h 594318"/>
              <a:gd name="connsiteX0" fmla="*/ -1 w 3838770"/>
              <a:gd name="connsiteY0" fmla="*/ 532470 h 790031"/>
              <a:gd name="connsiteX1" fmla="*/ 1950286 w 3838770"/>
              <a:gd name="connsiteY1" fmla="*/ 4522 h 790031"/>
              <a:gd name="connsiteX2" fmla="*/ 3838770 w 3838770"/>
              <a:gd name="connsiteY2" fmla="*/ 790030 h 790031"/>
              <a:gd name="connsiteX0" fmla="*/ -1 w 3838770"/>
              <a:gd name="connsiteY0" fmla="*/ 532472 h 790031"/>
              <a:gd name="connsiteX1" fmla="*/ 1950286 w 3838770"/>
              <a:gd name="connsiteY1" fmla="*/ 4524 h 790031"/>
              <a:gd name="connsiteX2" fmla="*/ 3838770 w 3838770"/>
              <a:gd name="connsiteY2" fmla="*/ 790032 h 790031"/>
              <a:gd name="connsiteX0" fmla="*/ -1 w 3838770"/>
              <a:gd name="connsiteY0" fmla="*/ 356825 h 614386"/>
              <a:gd name="connsiteX1" fmla="*/ 1900585 w 3838770"/>
              <a:gd name="connsiteY1" fmla="*/ 10229 h 614386"/>
              <a:gd name="connsiteX2" fmla="*/ 3838770 w 3838770"/>
              <a:gd name="connsiteY2" fmla="*/ 614385 h 6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770" h="614386">
                <a:moveTo>
                  <a:pt x="-1" y="356825"/>
                </a:moveTo>
                <a:cubicBezTo>
                  <a:pt x="665204" y="55114"/>
                  <a:pt x="1260790" y="-32698"/>
                  <a:pt x="1900585" y="10229"/>
                </a:cubicBezTo>
                <a:cubicBezTo>
                  <a:pt x="2540380" y="53156"/>
                  <a:pt x="3160938" y="218688"/>
                  <a:pt x="3838770" y="614385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7905512">
            <a:off x="1737736" y="2439077"/>
            <a:ext cx="1816562" cy="324946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3717803"/>
              <a:gd name="connsiteY0" fmla="*/ 336679 h 638883"/>
              <a:gd name="connsiteX1" fmla="*/ 1413267 w 3717803"/>
              <a:gd name="connsiteY1" fmla="*/ 14866 h 638883"/>
              <a:gd name="connsiteX2" fmla="*/ 3717803 w 3717803"/>
              <a:gd name="connsiteY2" fmla="*/ 638883 h 638883"/>
              <a:gd name="connsiteX0" fmla="*/ 0 w 3717803"/>
              <a:gd name="connsiteY0" fmla="*/ 228761 h 530965"/>
              <a:gd name="connsiteX1" fmla="*/ 1818326 w 3717803"/>
              <a:gd name="connsiteY1" fmla="*/ 43428 h 530965"/>
              <a:gd name="connsiteX2" fmla="*/ 3717803 w 3717803"/>
              <a:gd name="connsiteY2" fmla="*/ 530965 h 530965"/>
              <a:gd name="connsiteX0" fmla="*/ 0 w 3717803"/>
              <a:gd name="connsiteY0" fmla="*/ 228760 h 530965"/>
              <a:gd name="connsiteX1" fmla="*/ 1818326 w 3717803"/>
              <a:gd name="connsiteY1" fmla="*/ 43428 h 530965"/>
              <a:gd name="connsiteX2" fmla="*/ 3717803 w 3717803"/>
              <a:gd name="connsiteY2" fmla="*/ 530965 h 530965"/>
              <a:gd name="connsiteX0" fmla="*/ 0 w 3717803"/>
              <a:gd name="connsiteY0" fmla="*/ 221021 h 523226"/>
              <a:gd name="connsiteX1" fmla="*/ 1818326 w 3717803"/>
              <a:gd name="connsiteY1" fmla="*/ 35689 h 523226"/>
              <a:gd name="connsiteX2" fmla="*/ 3717803 w 3717803"/>
              <a:gd name="connsiteY2" fmla="*/ 523226 h 52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7803" h="523226">
                <a:moveTo>
                  <a:pt x="0" y="221021"/>
                </a:moveTo>
                <a:cubicBezTo>
                  <a:pt x="773342" y="-52764"/>
                  <a:pt x="1198692" y="-14679"/>
                  <a:pt x="1818326" y="35689"/>
                </a:cubicBezTo>
                <a:cubicBezTo>
                  <a:pt x="2437960" y="86057"/>
                  <a:pt x="2929029" y="213277"/>
                  <a:pt x="3717803" y="523226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4472698" y="4526271"/>
            <a:ext cx="3269204" cy="251736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897901 h 922615"/>
              <a:gd name="connsiteX1" fmla="*/ 2187185 w 4361936"/>
              <a:gd name="connsiteY1" fmla="*/ 61 h 922615"/>
              <a:gd name="connsiteX2" fmla="*/ 4361936 w 4361936"/>
              <a:gd name="connsiteY2" fmla="*/ 922615 h 922615"/>
              <a:gd name="connsiteX0" fmla="*/ 0 w 4361936"/>
              <a:gd name="connsiteY0" fmla="*/ 1146644 h 1171358"/>
              <a:gd name="connsiteX1" fmla="*/ 2203408 w 4361936"/>
              <a:gd name="connsiteY1" fmla="*/ 27 h 1171358"/>
              <a:gd name="connsiteX2" fmla="*/ 4361936 w 4361936"/>
              <a:gd name="connsiteY2" fmla="*/ 1171358 h 1171358"/>
              <a:gd name="connsiteX0" fmla="*/ 0 w 4292101"/>
              <a:gd name="connsiteY0" fmla="*/ 1194746 h 1194746"/>
              <a:gd name="connsiteX1" fmla="*/ 2133573 w 4292101"/>
              <a:gd name="connsiteY1" fmla="*/ 41 h 1194746"/>
              <a:gd name="connsiteX2" fmla="*/ 4292101 w 4292101"/>
              <a:gd name="connsiteY2" fmla="*/ 1171372 h 119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101" h="1194746">
                <a:moveTo>
                  <a:pt x="0" y="1194746"/>
                </a:moveTo>
                <a:cubicBezTo>
                  <a:pt x="754432" y="494989"/>
                  <a:pt x="1418223" y="3937"/>
                  <a:pt x="2133573" y="41"/>
                </a:cubicBezTo>
                <a:cubicBezTo>
                  <a:pt x="2848923" y="-3855"/>
                  <a:pt x="3568219" y="264353"/>
                  <a:pt x="4292101" y="1171372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 rot="10800000">
            <a:off x="4419504" y="5527479"/>
            <a:ext cx="3362925" cy="461784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5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466 h 624179"/>
              <a:gd name="connsiteX1" fmla="*/ 2057400 w 4361936"/>
              <a:gd name="connsiteY1" fmla="*/ 162 h 624179"/>
              <a:gd name="connsiteX2" fmla="*/ 4361936 w 4361936"/>
              <a:gd name="connsiteY2" fmla="*/ 624179 h 624179"/>
              <a:gd name="connsiteX0" fmla="*/ 0 w 4361936"/>
              <a:gd name="connsiteY0" fmla="*/ 742677 h 767390"/>
              <a:gd name="connsiteX1" fmla="*/ 2138514 w 4361936"/>
              <a:gd name="connsiteY1" fmla="*/ 57 h 767390"/>
              <a:gd name="connsiteX2" fmla="*/ 4361936 w 4361936"/>
              <a:gd name="connsiteY2" fmla="*/ 767390 h 767390"/>
              <a:gd name="connsiteX0" fmla="*/ 0 w 4415143"/>
              <a:gd name="connsiteY0" fmla="*/ 824344 h 824344"/>
              <a:gd name="connsiteX1" fmla="*/ 2191721 w 4415143"/>
              <a:gd name="connsiteY1" fmla="*/ 369 h 824344"/>
              <a:gd name="connsiteX2" fmla="*/ 4415143 w 4415143"/>
              <a:gd name="connsiteY2" fmla="*/ 767702 h 824344"/>
              <a:gd name="connsiteX0" fmla="*/ 0 w 4415143"/>
              <a:gd name="connsiteY0" fmla="*/ 823980 h 823980"/>
              <a:gd name="connsiteX1" fmla="*/ 2191721 w 4415143"/>
              <a:gd name="connsiteY1" fmla="*/ 5 h 823980"/>
              <a:gd name="connsiteX2" fmla="*/ 4415143 w 4415143"/>
              <a:gd name="connsiteY2" fmla="*/ 817055 h 82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143" h="823980">
                <a:moveTo>
                  <a:pt x="0" y="823980"/>
                </a:moveTo>
                <a:cubicBezTo>
                  <a:pt x="794989" y="290757"/>
                  <a:pt x="1455864" y="1159"/>
                  <a:pt x="2191721" y="5"/>
                </a:cubicBezTo>
                <a:cubicBezTo>
                  <a:pt x="2927578" y="-1149"/>
                  <a:pt x="3439805" y="209449"/>
                  <a:pt x="4415143" y="817055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rot="5400000">
            <a:off x="7678324" y="3182524"/>
            <a:ext cx="2341699" cy="345805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42"/>
              <a:gd name="connsiteY0" fmla="*/ 599344 h 624058"/>
              <a:gd name="connsiteX1" fmla="*/ 2057400 w 4361942"/>
              <a:gd name="connsiteY1" fmla="*/ 41 h 624058"/>
              <a:gd name="connsiteX2" fmla="*/ 4361941 w 4361942"/>
              <a:gd name="connsiteY2" fmla="*/ 624057 h 624058"/>
              <a:gd name="connsiteX0" fmla="*/ 0 w 4361940"/>
              <a:gd name="connsiteY0" fmla="*/ 599344 h 624058"/>
              <a:gd name="connsiteX1" fmla="*/ 2057400 w 4361940"/>
              <a:gd name="connsiteY1" fmla="*/ 41 h 624058"/>
              <a:gd name="connsiteX2" fmla="*/ 4361941 w 4361940"/>
              <a:gd name="connsiteY2" fmla="*/ 624057 h 624058"/>
              <a:gd name="connsiteX0" fmla="*/ -1 w 4361936"/>
              <a:gd name="connsiteY0" fmla="*/ 599342 h 624058"/>
              <a:gd name="connsiteX1" fmla="*/ 2057394 w 4361936"/>
              <a:gd name="connsiteY1" fmla="*/ 41 h 624058"/>
              <a:gd name="connsiteX2" fmla="*/ 4361935 w 4361936"/>
              <a:gd name="connsiteY2" fmla="*/ 624057 h 624058"/>
              <a:gd name="connsiteX0" fmla="*/ 1 w 4361936"/>
              <a:gd name="connsiteY0" fmla="*/ 599408 h 624124"/>
              <a:gd name="connsiteX1" fmla="*/ 2057396 w 4361936"/>
              <a:gd name="connsiteY1" fmla="*/ 107 h 624124"/>
              <a:gd name="connsiteX2" fmla="*/ 4361937 w 4361936"/>
              <a:gd name="connsiteY2" fmla="*/ 624123 h 624124"/>
              <a:gd name="connsiteX0" fmla="*/ -1 w 4361936"/>
              <a:gd name="connsiteY0" fmla="*/ 817148 h 841864"/>
              <a:gd name="connsiteX1" fmla="*/ 2128133 w 4361936"/>
              <a:gd name="connsiteY1" fmla="*/ 39 h 841864"/>
              <a:gd name="connsiteX2" fmla="*/ 4361935 w 4361936"/>
              <a:gd name="connsiteY2" fmla="*/ 841863 h 841864"/>
              <a:gd name="connsiteX0" fmla="*/ 1 w 4361936"/>
              <a:gd name="connsiteY0" fmla="*/ 759072 h 783788"/>
              <a:gd name="connsiteX1" fmla="*/ 2246028 w 4361936"/>
              <a:gd name="connsiteY1" fmla="*/ 47 h 783788"/>
              <a:gd name="connsiteX2" fmla="*/ 4361937 w 4361936"/>
              <a:gd name="connsiteY2" fmla="*/ 783787 h 783788"/>
              <a:gd name="connsiteX0" fmla="*/ 1 w 4468263"/>
              <a:gd name="connsiteY0" fmla="*/ 812715 h 812714"/>
              <a:gd name="connsiteX1" fmla="*/ 2352353 w 4468263"/>
              <a:gd name="connsiteY1" fmla="*/ 115 h 812714"/>
              <a:gd name="connsiteX2" fmla="*/ 4468262 w 4468263"/>
              <a:gd name="connsiteY2" fmla="*/ 783855 h 8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8263" h="812714">
                <a:moveTo>
                  <a:pt x="1" y="812715"/>
                </a:moveTo>
                <a:cubicBezTo>
                  <a:pt x="853837" y="322236"/>
                  <a:pt x="1607643" y="4925"/>
                  <a:pt x="2352353" y="115"/>
                </a:cubicBezTo>
                <a:cubicBezTo>
                  <a:pt x="3097063" y="-4695"/>
                  <a:pt x="3632331" y="139934"/>
                  <a:pt x="4468262" y="783855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 rot="16200000">
            <a:off x="6682372" y="3196797"/>
            <a:ext cx="2325707" cy="310878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04144 h 628858"/>
              <a:gd name="connsiteX1" fmla="*/ 2057400 w 4361936"/>
              <a:gd name="connsiteY1" fmla="*/ 4841 h 628858"/>
              <a:gd name="connsiteX2" fmla="*/ 4361936 w 4361936"/>
              <a:gd name="connsiteY2" fmla="*/ 628858 h 628858"/>
              <a:gd name="connsiteX0" fmla="*/ 0 w 4361936"/>
              <a:gd name="connsiteY0" fmla="*/ 604145 h 628858"/>
              <a:gd name="connsiteX1" fmla="*/ 2057400 w 4361936"/>
              <a:gd name="connsiteY1" fmla="*/ 4841 h 628858"/>
              <a:gd name="connsiteX2" fmla="*/ 4361936 w 4361936"/>
              <a:gd name="connsiteY2" fmla="*/ 628858 h 628858"/>
              <a:gd name="connsiteX0" fmla="*/ 0 w 4274609"/>
              <a:gd name="connsiteY0" fmla="*/ 531277 h 624722"/>
              <a:gd name="connsiteX1" fmla="*/ 1970073 w 4274609"/>
              <a:gd name="connsiteY1" fmla="*/ 705 h 624722"/>
              <a:gd name="connsiteX2" fmla="*/ 4274609 w 4274609"/>
              <a:gd name="connsiteY2" fmla="*/ 624722 h 624722"/>
              <a:gd name="connsiteX0" fmla="*/ 0 w 4274609"/>
              <a:gd name="connsiteY0" fmla="*/ 542579 h 636024"/>
              <a:gd name="connsiteX1" fmla="*/ 1970073 w 4274609"/>
              <a:gd name="connsiteY1" fmla="*/ 12007 h 636024"/>
              <a:gd name="connsiteX2" fmla="*/ 4274609 w 4274609"/>
              <a:gd name="connsiteY2" fmla="*/ 636024 h 636024"/>
              <a:gd name="connsiteX0" fmla="*/ 0 w 4274609"/>
              <a:gd name="connsiteY0" fmla="*/ 772148 h 865593"/>
              <a:gd name="connsiteX1" fmla="*/ 2013736 w 4274609"/>
              <a:gd name="connsiteY1" fmla="*/ 1018 h 865593"/>
              <a:gd name="connsiteX2" fmla="*/ 4274609 w 4274609"/>
              <a:gd name="connsiteY2" fmla="*/ 865593 h 865593"/>
              <a:gd name="connsiteX0" fmla="*/ 0 w 4203006"/>
              <a:gd name="connsiteY0" fmla="*/ 772148 h 865593"/>
              <a:gd name="connsiteX1" fmla="*/ 2013736 w 4203006"/>
              <a:gd name="connsiteY1" fmla="*/ 1018 h 865593"/>
              <a:gd name="connsiteX2" fmla="*/ 4203006 w 4203006"/>
              <a:gd name="connsiteY2" fmla="*/ 865593 h 865593"/>
              <a:gd name="connsiteX0" fmla="*/ 1 w 4109029"/>
              <a:gd name="connsiteY0" fmla="*/ 855677 h 864583"/>
              <a:gd name="connsiteX1" fmla="*/ 1919759 w 4109029"/>
              <a:gd name="connsiteY1" fmla="*/ 8 h 864583"/>
              <a:gd name="connsiteX2" fmla="*/ 4109029 w 4109029"/>
              <a:gd name="connsiteY2" fmla="*/ 864583 h 86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9029" h="864583">
                <a:moveTo>
                  <a:pt x="1" y="855677"/>
                </a:moveTo>
                <a:cubicBezTo>
                  <a:pt x="708870" y="227492"/>
                  <a:pt x="1234921" y="-1476"/>
                  <a:pt x="1919759" y="8"/>
                </a:cubicBezTo>
                <a:cubicBezTo>
                  <a:pt x="2604597" y="1492"/>
                  <a:pt x="2927283" y="125067"/>
                  <a:pt x="4109029" y="864583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 rot="2081493">
            <a:off x="4061531" y="2943589"/>
            <a:ext cx="4335970" cy="446997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897901 h 922615"/>
              <a:gd name="connsiteX1" fmla="*/ 2187185 w 4361936"/>
              <a:gd name="connsiteY1" fmla="*/ 61 h 922615"/>
              <a:gd name="connsiteX2" fmla="*/ 4361936 w 4361936"/>
              <a:gd name="connsiteY2" fmla="*/ 922615 h 922615"/>
              <a:gd name="connsiteX0" fmla="*/ 0 w 4361936"/>
              <a:gd name="connsiteY0" fmla="*/ 1146644 h 1171358"/>
              <a:gd name="connsiteX1" fmla="*/ 2203408 w 4361936"/>
              <a:gd name="connsiteY1" fmla="*/ 27 h 1171358"/>
              <a:gd name="connsiteX2" fmla="*/ 4361936 w 4361936"/>
              <a:gd name="connsiteY2" fmla="*/ 1171358 h 1171358"/>
              <a:gd name="connsiteX0" fmla="*/ 0 w 4399502"/>
              <a:gd name="connsiteY0" fmla="*/ 1084637 h 1171712"/>
              <a:gd name="connsiteX1" fmla="*/ 2240974 w 4399502"/>
              <a:gd name="connsiteY1" fmla="*/ 381 h 1171712"/>
              <a:gd name="connsiteX2" fmla="*/ 4399502 w 4399502"/>
              <a:gd name="connsiteY2" fmla="*/ 1171712 h 1171712"/>
              <a:gd name="connsiteX0" fmla="*/ 0 w 4336840"/>
              <a:gd name="connsiteY0" fmla="*/ 1084371 h 1131011"/>
              <a:gd name="connsiteX1" fmla="*/ 2240974 w 4336840"/>
              <a:gd name="connsiteY1" fmla="*/ 115 h 1131011"/>
              <a:gd name="connsiteX2" fmla="*/ 4336840 w 4336840"/>
              <a:gd name="connsiteY2" fmla="*/ 1131010 h 1131011"/>
              <a:gd name="connsiteX0" fmla="*/ 0 w 4326769"/>
              <a:gd name="connsiteY0" fmla="*/ 1084908 h 1199922"/>
              <a:gd name="connsiteX1" fmla="*/ 2240974 w 4326769"/>
              <a:gd name="connsiteY1" fmla="*/ 652 h 1199922"/>
              <a:gd name="connsiteX2" fmla="*/ 4326769 w 4326769"/>
              <a:gd name="connsiteY2" fmla="*/ 1199922 h 119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6769" h="1199922">
                <a:moveTo>
                  <a:pt x="0" y="1084908"/>
                </a:moveTo>
                <a:cubicBezTo>
                  <a:pt x="754432" y="385151"/>
                  <a:pt x="1519846" y="-18517"/>
                  <a:pt x="2240974" y="652"/>
                </a:cubicBezTo>
                <a:cubicBezTo>
                  <a:pt x="2962102" y="19821"/>
                  <a:pt x="3602887" y="292903"/>
                  <a:pt x="4326769" y="1199922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2861139">
            <a:off x="3731761" y="3348070"/>
            <a:ext cx="4383482" cy="430461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5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466 h 624179"/>
              <a:gd name="connsiteX1" fmla="*/ 2057400 w 4361936"/>
              <a:gd name="connsiteY1" fmla="*/ 162 h 624179"/>
              <a:gd name="connsiteX2" fmla="*/ 4361936 w 4361936"/>
              <a:gd name="connsiteY2" fmla="*/ 624179 h 624179"/>
              <a:gd name="connsiteX0" fmla="*/ 0 w 4361936"/>
              <a:gd name="connsiteY0" fmla="*/ 742677 h 767390"/>
              <a:gd name="connsiteX1" fmla="*/ 2138514 w 4361936"/>
              <a:gd name="connsiteY1" fmla="*/ 57 h 767390"/>
              <a:gd name="connsiteX2" fmla="*/ 4361936 w 4361936"/>
              <a:gd name="connsiteY2" fmla="*/ 767390 h 767390"/>
              <a:gd name="connsiteX0" fmla="*/ 0 w 4396262"/>
              <a:gd name="connsiteY0" fmla="*/ 686423 h 768097"/>
              <a:gd name="connsiteX1" fmla="*/ 2172840 w 4396262"/>
              <a:gd name="connsiteY1" fmla="*/ 764 h 768097"/>
              <a:gd name="connsiteX2" fmla="*/ 4396262 w 4396262"/>
              <a:gd name="connsiteY2" fmla="*/ 768097 h 768097"/>
              <a:gd name="connsiteX0" fmla="*/ 0 w 4413550"/>
              <a:gd name="connsiteY0" fmla="*/ 686769 h 768090"/>
              <a:gd name="connsiteX1" fmla="*/ 2190128 w 4413550"/>
              <a:gd name="connsiteY1" fmla="*/ 757 h 768090"/>
              <a:gd name="connsiteX2" fmla="*/ 4413550 w 4413550"/>
              <a:gd name="connsiteY2" fmla="*/ 768090 h 76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550" h="768090">
                <a:moveTo>
                  <a:pt x="0" y="686769"/>
                </a:moveTo>
                <a:cubicBezTo>
                  <a:pt x="794989" y="153546"/>
                  <a:pt x="1454536" y="-12796"/>
                  <a:pt x="2190128" y="757"/>
                </a:cubicBezTo>
                <a:cubicBezTo>
                  <a:pt x="2925720" y="14310"/>
                  <a:pt x="3438212" y="160484"/>
                  <a:pt x="4413550" y="76809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rot="19528059">
            <a:off x="3748908" y="2886384"/>
            <a:ext cx="4366408" cy="483103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897901 h 922615"/>
              <a:gd name="connsiteX1" fmla="*/ 2187185 w 4361936"/>
              <a:gd name="connsiteY1" fmla="*/ 61 h 922615"/>
              <a:gd name="connsiteX2" fmla="*/ 4361936 w 4361936"/>
              <a:gd name="connsiteY2" fmla="*/ 922615 h 922615"/>
              <a:gd name="connsiteX0" fmla="*/ 0 w 4361936"/>
              <a:gd name="connsiteY0" fmla="*/ 1146644 h 1171358"/>
              <a:gd name="connsiteX1" fmla="*/ 2203408 w 4361936"/>
              <a:gd name="connsiteY1" fmla="*/ 27 h 1171358"/>
              <a:gd name="connsiteX2" fmla="*/ 4361936 w 4361936"/>
              <a:gd name="connsiteY2" fmla="*/ 1171358 h 1171358"/>
              <a:gd name="connsiteX0" fmla="*/ 0 w 4357143"/>
              <a:gd name="connsiteY0" fmla="*/ 1296846 h 1296846"/>
              <a:gd name="connsiteX1" fmla="*/ 2198615 w 4357143"/>
              <a:gd name="connsiteY1" fmla="*/ 1042 h 1296846"/>
              <a:gd name="connsiteX2" fmla="*/ 4357143 w 4357143"/>
              <a:gd name="connsiteY2" fmla="*/ 1172373 h 129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7143" h="1296846">
                <a:moveTo>
                  <a:pt x="0" y="1296846"/>
                </a:moveTo>
                <a:cubicBezTo>
                  <a:pt x="754432" y="597089"/>
                  <a:pt x="1472425" y="21788"/>
                  <a:pt x="2198615" y="1042"/>
                </a:cubicBezTo>
                <a:cubicBezTo>
                  <a:pt x="2924806" y="-19704"/>
                  <a:pt x="3633261" y="265354"/>
                  <a:pt x="4357143" y="1172373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8627149">
            <a:off x="4090710" y="3317092"/>
            <a:ext cx="4345721" cy="483815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5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466 h 624179"/>
              <a:gd name="connsiteX1" fmla="*/ 2057400 w 4361936"/>
              <a:gd name="connsiteY1" fmla="*/ 162 h 624179"/>
              <a:gd name="connsiteX2" fmla="*/ 4361936 w 4361936"/>
              <a:gd name="connsiteY2" fmla="*/ 624179 h 624179"/>
              <a:gd name="connsiteX0" fmla="*/ 0 w 4361936"/>
              <a:gd name="connsiteY0" fmla="*/ 742677 h 767390"/>
              <a:gd name="connsiteX1" fmla="*/ 2138514 w 4361936"/>
              <a:gd name="connsiteY1" fmla="*/ 57 h 767390"/>
              <a:gd name="connsiteX2" fmla="*/ 4361936 w 4361936"/>
              <a:gd name="connsiteY2" fmla="*/ 767390 h 767390"/>
              <a:gd name="connsiteX0" fmla="*/ 0 w 4405519"/>
              <a:gd name="connsiteY0" fmla="*/ 786944 h 786945"/>
              <a:gd name="connsiteX1" fmla="*/ 2182097 w 4405519"/>
              <a:gd name="connsiteY1" fmla="*/ 48 h 786945"/>
              <a:gd name="connsiteX2" fmla="*/ 4405519 w 4405519"/>
              <a:gd name="connsiteY2" fmla="*/ 767381 h 786945"/>
              <a:gd name="connsiteX0" fmla="*/ 0 w 4375530"/>
              <a:gd name="connsiteY0" fmla="*/ 787328 h 863292"/>
              <a:gd name="connsiteX1" fmla="*/ 2182097 w 4375530"/>
              <a:gd name="connsiteY1" fmla="*/ 432 h 863292"/>
              <a:gd name="connsiteX2" fmla="*/ 4375530 w 4375530"/>
              <a:gd name="connsiteY2" fmla="*/ 863292 h 86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5530" h="863292">
                <a:moveTo>
                  <a:pt x="0" y="787328"/>
                </a:moveTo>
                <a:cubicBezTo>
                  <a:pt x="794989" y="254105"/>
                  <a:pt x="1452842" y="-12229"/>
                  <a:pt x="2182097" y="432"/>
                </a:cubicBezTo>
                <a:cubicBezTo>
                  <a:pt x="2911352" y="13093"/>
                  <a:pt x="3400192" y="255686"/>
                  <a:pt x="4375530" y="863292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8869514">
            <a:off x="3132839" y="684202"/>
            <a:ext cx="574566" cy="438236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1382495"/>
              <a:gd name="connsiteY0" fmla="*/ 582717 h 776585"/>
              <a:gd name="connsiteX1" fmla="*/ 733838 w 1382495"/>
              <a:gd name="connsiteY1" fmla="*/ 2318 h 776585"/>
              <a:gd name="connsiteX2" fmla="*/ 1382494 w 1382495"/>
              <a:gd name="connsiteY2" fmla="*/ 776585 h 776585"/>
              <a:gd name="connsiteX0" fmla="*/ 0 w 1382495"/>
              <a:gd name="connsiteY0" fmla="*/ 585781 h 779649"/>
              <a:gd name="connsiteX1" fmla="*/ 733838 w 1382495"/>
              <a:gd name="connsiteY1" fmla="*/ 5382 h 779649"/>
              <a:gd name="connsiteX2" fmla="*/ 1382494 w 1382495"/>
              <a:gd name="connsiteY2" fmla="*/ 779649 h 779649"/>
              <a:gd name="connsiteX0" fmla="*/ 0 w 1284063"/>
              <a:gd name="connsiteY0" fmla="*/ 586055 h 786270"/>
              <a:gd name="connsiteX1" fmla="*/ 733838 w 1284063"/>
              <a:gd name="connsiteY1" fmla="*/ 5656 h 786270"/>
              <a:gd name="connsiteX2" fmla="*/ 1284064 w 1284063"/>
              <a:gd name="connsiteY2" fmla="*/ 786270 h 786270"/>
              <a:gd name="connsiteX0" fmla="*/ 0 w 1232095"/>
              <a:gd name="connsiteY0" fmla="*/ 534610 h 792144"/>
              <a:gd name="connsiteX1" fmla="*/ 681870 w 1232095"/>
              <a:gd name="connsiteY1" fmla="*/ 11530 h 792144"/>
              <a:gd name="connsiteX2" fmla="*/ 1232096 w 1232095"/>
              <a:gd name="connsiteY2" fmla="*/ 792144 h 792144"/>
              <a:gd name="connsiteX0" fmla="*/ 0 w 1232095"/>
              <a:gd name="connsiteY0" fmla="*/ 532858 h 790392"/>
              <a:gd name="connsiteX1" fmla="*/ 681870 w 1232095"/>
              <a:gd name="connsiteY1" fmla="*/ 9778 h 790392"/>
              <a:gd name="connsiteX2" fmla="*/ 1232096 w 1232095"/>
              <a:gd name="connsiteY2" fmla="*/ 790392 h 790392"/>
              <a:gd name="connsiteX0" fmla="*/ 0 w 1232097"/>
              <a:gd name="connsiteY0" fmla="*/ 532858 h 790394"/>
              <a:gd name="connsiteX1" fmla="*/ 681870 w 1232097"/>
              <a:gd name="connsiteY1" fmla="*/ 9778 h 790394"/>
              <a:gd name="connsiteX2" fmla="*/ 1232097 w 1232097"/>
              <a:gd name="connsiteY2" fmla="*/ 790393 h 790394"/>
              <a:gd name="connsiteX0" fmla="*/ 0 w 1151780"/>
              <a:gd name="connsiteY0" fmla="*/ 531323 h 759456"/>
              <a:gd name="connsiteX1" fmla="*/ 681870 w 1151780"/>
              <a:gd name="connsiteY1" fmla="*/ 8243 h 759456"/>
              <a:gd name="connsiteX2" fmla="*/ 1151779 w 1151780"/>
              <a:gd name="connsiteY2" fmla="*/ 759455 h 759456"/>
              <a:gd name="connsiteX0" fmla="*/ 0 w 1160619"/>
              <a:gd name="connsiteY0" fmla="*/ 531323 h 759454"/>
              <a:gd name="connsiteX1" fmla="*/ 681870 w 1160619"/>
              <a:gd name="connsiteY1" fmla="*/ 8243 h 759454"/>
              <a:gd name="connsiteX2" fmla="*/ 1151779 w 1160619"/>
              <a:gd name="connsiteY2" fmla="*/ 759455 h 759454"/>
              <a:gd name="connsiteX0" fmla="*/ 0 w 1160619"/>
              <a:gd name="connsiteY0" fmla="*/ 531323 h 759456"/>
              <a:gd name="connsiteX1" fmla="*/ 681870 w 1160619"/>
              <a:gd name="connsiteY1" fmla="*/ 8243 h 759456"/>
              <a:gd name="connsiteX2" fmla="*/ 1151779 w 1160619"/>
              <a:gd name="connsiteY2" fmla="*/ 759455 h 759456"/>
              <a:gd name="connsiteX0" fmla="*/ 0 w 1173822"/>
              <a:gd name="connsiteY0" fmla="*/ 531323 h 759454"/>
              <a:gd name="connsiteX1" fmla="*/ 681870 w 1173822"/>
              <a:gd name="connsiteY1" fmla="*/ 8243 h 759454"/>
              <a:gd name="connsiteX2" fmla="*/ 1151779 w 1173822"/>
              <a:gd name="connsiteY2" fmla="*/ 759455 h 759454"/>
              <a:gd name="connsiteX0" fmla="*/ 0 w 1178472"/>
              <a:gd name="connsiteY0" fmla="*/ 472049 h 700181"/>
              <a:gd name="connsiteX1" fmla="*/ 769130 w 1178472"/>
              <a:gd name="connsiteY1" fmla="*/ 13026 h 700181"/>
              <a:gd name="connsiteX2" fmla="*/ 1151779 w 1178472"/>
              <a:gd name="connsiteY2" fmla="*/ 700181 h 700181"/>
              <a:gd name="connsiteX0" fmla="*/ 0 w 1175916"/>
              <a:gd name="connsiteY0" fmla="*/ 477512 h 705644"/>
              <a:gd name="connsiteX1" fmla="*/ 725210 w 1175916"/>
              <a:gd name="connsiteY1" fmla="*/ 12414 h 705644"/>
              <a:gd name="connsiteX2" fmla="*/ 1151779 w 1175916"/>
              <a:gd name="connsiteY2" fmla="*/ 705644 h 70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916" h="705644">
                <a:moveTo>
                  <a:pt x="0" y="477512"/>
                </a:moveTo>
                <a:cubicBezTo>
                  <a:pt x="95682" y="-3344"/>
                  <a:pt x="533247" y="-25608"/>
                  <a:pt x="725210" y="12414"/>
                </a:cubicBezTo>
                <a:cubicBezTo>
                  <a:pt x="917173" y="50436"/>
                  <a:pt x="1271440" y="278427"/>
                  <a:pt x="1151779" y="705644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rot="2385977">
            <a:off x="8672117" y="791479"/>
            <a:ext cx="551850" cy="474631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1382495"/>
              <a:gd name="connsiteY0" fmla="*/ 582717 h 776585"/>
              <a:gd name="connsiteX1" fmla="*/ 733838 w 1382495"/>
              <a:gd name="connsiteY1" fmla="*/ 2318 h 776585"/>
              <a:gd name="connsiteX2" fmla="*/ 1382494 w 1382495"/>
              <a:gd name="connsiteY2" fmla="*/ 776585 h 776585"/>
              <a:gd name="connsiteX0" fmla="*/ 0 w 1382495"/>
              <a:gd name="connsiteY0" fmla="*/ 585781 h 779649"/>
              <a:gd name="connsiteX1" fmla="*/ 733838 w 1382495"/>
              <a:gd name="connsiteY1" fmla="*/ 5382 h 779649"/>
              <a:gd name="connsiteX2" fmla="*/ 1382494 w 1382495"/>
              <a:gd name="connsiteY2" fmla="*/ 779649 h 779649"/>
              <a:gd name="connsiteX0" fmla="*/ 0 w 1284063"/>
              <a:gd name="connsiteY0" fmla="*/ 586055 h 786270"/>
              <a:gd name="connsiteX1" fmla="*/ 733838 w 1284063"/>
              <a:gd name="connsiteY1" fmla="*/ 5656 h 786270"/>
              <a:gd name="connsiteX2" fmla="*/ 1284064 w 1284063"/>
              <a:gd name="connsiteY2" fmla="*/ 786270 h 786270"/>
              <a:gd name="connsiteX0" fmla="*/ 0 w 1240204"/>
              <a:gd name="connsiteY0" fmla="*/ 588831 h 849597"/>
              <a:gd name="connsiteX1" fmla="*/ 733838 w 1240204"/>
              <a:gd name="connsiteY1" fmla="*/ 8432 h 849597"/>
              <a:gd name="connsiteX2" fmla="*/ 1240204 w 1240204"/>
              <a:gd name="connsiteY2" fmla="*/ 849597 h 849597"/>
              <a:gd name="connsiteX0" fmla="*/ 0 w 1244113"/>
              <a:gd name="connsiteY0" fmla="*/ 588831 h 849597"/>
              <a:gd name="connsiteX1" fmla="*/ 733838 w 1244113"/>
              <a:gd name="connsiteY1" fmla="*/ 8432 h 849597"/>
              <a:gd name="connsiteX2" fmla="*/ 1240204 w 1244113"/>
              <a:gd name="connsiteY2" fmla="*/ 849597 h 849597"/>
              <a:gd name="connsiteX0" fmla="*/ 0 w 1128514"/>
              <a:gd name="connsiteY0" fmla="*/ 667037 h 844188"/>
              <a:gd name="connsiteX1" fmla="*/ 618421 w 1128514"/>
              <a:gd name="connsiteY1" fmla="*/ 3023 h 844188"/>
              <a:gd name="connsiteX2" fmla="*/ 1124787 w 1128514"/>
              <a:gd name="connsiteY2" fmla="*/ 844188 h 844188"/>
              <a:gd name="connsiteX0" fmla="*/ 0 w 1128514"/>
              <a:gd name="connsiteY0" fmla="*/ 666779 h 843930"/>
              <a:gd name="connsiteX1" fmla="*/ 618421 w 1128514"/>
              <a:gd name="connsiteY1" fmla="*/ 2765 h 843930"/>
              <a:gd name="connsiteX2" fmla="*/ 1124787 w 1128514"/>
              <a:gd name="connsiteY2" fmla="*/ 843930 h 843930"/>
              <a:gd name="connsiteX0" fmla="*/ 0 w 1128735"/>
              <a:gd name="connsiteY0" fmla="*/ 608094 h 785245"/>
              <a:gd name="connsiteX1" fmla="*/ 640938 w 1128735"/>
              <a:gd name="connsiteY1" fmla="*/ 3623 h 785245"/>
              <a:gd name="connsiteX2" fmla="*/ 1124787 w 1128735"/>
              <a:gd name="connsiteY2" fmla="*/ 785245 h 785245"/>
              <a:gd name="connsiteX0" fmla="*/ 0 w 1129425"/>
              <a:gd name="connsiteY0" fmla="*/ 587096 h 764247"/>
              <a:gd name="connsiteX1" fmla="*/ 697337 w 1129425"/>
              <a:gd name="connsiteY1" fmla="*/ 4065 h 764247"/>
              <a:gd name="connsiteX2" fmla="*/ 1124787 w 1129425"/>
              <a:gd name="connsiteY2" fmla="*/ 764247 h 76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9425" h="764247">
                <a:moveTo>
                  <a:pt x="0" y="587096"/>
                </a:moveTo>
                <a:cubicBezTo>
                  <a:pt x="82231" y="99609"/>
                  <a:pt x="509873" y="-25460"/>
                  <a:pt x="697337" y="4065"/>
                </a:cubicBezTo>
                <a:cubicBezTo>
                  <a:pt x="884801" y="33590"/>
                  <a:pt x="1169190" y="264374"/>
                  <a:pt x="1124787" y="76424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6487334">
            <a:off x="8763592" y="5252533"/>
            <a:ext cx="603920" cy="476189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1382495"/>
              <a:gd name="connsiteY0" fmla="*/ 582717 h 776585"/>
              <a:gd name="connsiteX1" fmla="*/ 733838 w 1382495"/>
              <a:gd name="connsiteY1" fmla="*/ 2318 h 776585"/>
              <a:gd name="connsiteX2" fmla="*/ 1382494 w 1382495"/>
              <a:gd name="connsiteY2" fmla="*/ 776585 h 776585"/>
              <a:gd name="connsiteX0" fmla="*/ 0 w 1382495"/>
              <a:gd name="connsiteY0" fmla="*/ 585781 h 779649"/>
              <a:gd name="connsiteX1" fmla="*/ 733838 w 1382495"/>
              <a:gd name="connsiteY1" fmla="*/ 5382 h 779649"/>
              <a:gd name="connsiteX2" fmla="*/ 1382494 w 1382495"/>
              <a:gd name="connsiteY2" fmla="*/ 779649 h 779649"/>
              <a:gd name="connsiteX0" fmla="*/ 0 w 1284063"/>
              <a:gd name="connsiteY0" fmla="*/ 586055 h 786270"/>
              <a:gd name="connsiteX1" fmla="*/ 733838 w 1284063"/>
              <a:gd name="connsiteY1" fmla="*/ 5656 h 786270"/>
              <a:gd name="connsiteX2" fmla="*/ 1284064 w 1284063"/>
              <a:gd name="connsiteY2" fmla="*/ 786270 h 786270"/>
              <a:gd name="connsiteX0" fmla="*/ 0 w 1289259"/>
              <a:gd name="connsiteY0" fmla="*/ 623512 h 783766"/>
              <a:gd name="connsiteX1" fmla="*/ 739034 w 1289259"/>
              <a:gd name="connsiteY1" fmla="*/ 3152 h 783766"/>
              <a:gd name="connsiteX2" fmla="*/ 1289260 w 1289259"/>
              <a:gd name="connsiteY2" fmla="*/ 783766 h 783766"/>
              <a:gd name="connsiteX0" fmla="*/ 0 w 1220288"/>
              <a:gd name="connsiteY0" fmla="*/ 624114 h 802129"/>
              <a:gd name="connsiteX1" fmla="*/ 739034 w 1220288"/>
              <a:gd name="connsiteY1" fmla="*/ 3754 h 802129"/>
              <a:gd name="connsiteX2" fmla="*/ 1220289 w 1220288"/>
              <a:gd name="connsiteY2" fmla="*/ 802128 h 802129"/>
              <a:gd name="connsiteX0" fmla="*/ 0 w 1235089"/>
              <a:gd name="connsiteY0" fmla="*/ 624114 h 802127"/>
              <a:gd name="connsiteX1" fmla="*/ 739034 w 1235089"/>
              <a:gd name="connsiteY1" fmla="*/ 3754 h 802127"/>
              <a:gd name="connsiteX2" fmla="*/ 1220289 w 1235089"/>
              <a:gd name="connsiteY2" fmla="*/ 802128 h 802127"/>
              <a:gd name="connsiteX0" fmla="*/ 0 w 1240052"/>
              <a:gd name="connsiteY0" fmla="*/ 560945 h 738959"/>
              <a:gd name="connsiteX1" fmla="*/ 853341 w 1240052"/>
              <a:gd name="connsiteY1" fmla="*/ 5564 h 738959"/>
              <a:gd name="connsiteX2" fmla="*/ 1220289 w 1240052"/>
              <a:gd name="connsiteY2" fmla="*/ 738959 h 738959"/>
              <a:gd name="connsiteX0" fmla="*/ 0 w 1235992"/>
              <a:gd name="connsiteY0" fmla="*/ 588742 h 766756"/>
              <a:gd name="connsiteX1" fmla="*/ 765014 w 1235992"/>
              <a:gd name="connsiteY1" fmla="*/ 4607 h 766756"/>
              <a:gd name="connsiteX2" fmla="*/ 1220289 w 1235992"/>
              <a:gd name="connsiteY2" fmla="*/ 766756 h 76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992" h="766756">
                <a:moveTo>
                  <a:pt x="0" y="588742"/>
                </a:moveTo>
                <a:cubicBezTo>
                  <a:pt x="139995" y="79355"/>
                  <a:pt x="561633" y="-25062"/>
                  <a:pt x="765014" y="4607"/>
                </a:cubicBezTo>
                <a:cubicBezTo>
                  <a:pt x="968395" y="34276"/>
                  <a:pt x="1313700" y="236537"/>
                  <a:pt x="1220289" y="766756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1574571">
            <a:off x="3297305" y="5660178"/>
            <a:ext cx="558042" cy="438206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2706057"/>
              <a:gd name="connsiteY0" fmla="*/ 601122 h 776086"/>
              <a:gd name="connsiteX1" fmla="*/ 2057400 w 2706057"/>
              <a:gd name="connsiteY1" fmla="*/ 1819 h 776086"/>
              <a:gd name="connsiteX2" fmla="*/ 2706056 w 2706057"/>
              <a:gd name="connsiteY2" fmla="*/ 776086 h 776086"/>
              <a:gd name="connsiteX0" fmla="*/ 0 w 1382495"/>
              <a:gd name="connsiteY0" fmla="*/ 582717 h 776585"/>
              <a:gd name="connsiteX1" fmla="*/ 733838 w 1382495"/>
              <a:gd name="connsiteY1" fmla="*/ 2318 h 776585"/>
              <a:gd name="connsiteX2" fmla="*/ 1382494 w 1382495"/>
              <a:gd name="connsiteY2" fmla="*/ 776585 h 776585"/>
              <a:gd name="connsiteX0" fmla="*/ 0 w 1382495"/>
              <a:gd name="connsiteY0" fmla="*/ 585781 h 779649"/>
              <a:gd name="connsiteX1" fmla="*/ 733838 w 1382495"/>
              <a:gd name="connsiteY1" fmla="*/ 5382 h 779649"/>
              <a:gd name="connsiteX2" fmla="*/ 1382494 w 1382495"/>
              <a:gd name="connsiteY2" fmla="*/ 779649 h 779649"/>
              <a:gd name="connsiteX0" fmla="*/ 0 w 1284063"/>
              <a:gd name="connsiteY0" fmla="*/ 586055 h 786270"/>
              <a:gd name="connsiteX1" fmla="*/ 733838 w 1284063"/>
              <a:gd name="connsiteY1" fmla="*/ 5656 h 786270"/>
              <a:gd name="connsiteX2" fmla="*/ 1284064 w 1284063"/>
              <a:gd name="connsiteY2" fmla="*/ 786270 h 786270"/>
              <a:gd name="connsiteX0" fmla="*/ -1 w 1285428"/>
              <a:gd name="connsiteY0" fmla="*/ 686161 h 781522"/>
              <a:gd name="connsiteX1" fmla="*/ 735203 w 1285428"/>
              <a:gd name="connsiteY1" fmla="*/ 908 h 781522"/>
              <a:gd name="connsiteX2" fmla="*/ 1285429 w 1285428"/>
              <a:gd name="connsiteY2" fmla="*/ 781522 h 781522"/>
              <a:gd name="connsiteX0" fmla="*/ -1 w 1285428"/>
              <a:gd name="connsiteY0" fmla="*/ 685961 h 781322"/>
              <a:gd name="connsiteX1" fmla="*/ 735203 w 1285428"/>
              <a:gd name="connsiteY1" fmla="*/ 708 h 781322"/>
              <a:gd name="connsiteX2" fmla="*/ 1285429 w 1285428"/>
              <a:gd name="connsiteY2" fmla="*/ 781322 h 781322"/>
              <a:gd name="connsiteX0" fmla="*/ -1 w 1138475"/>
              <a:gd name="connsiteY0" fmla="*/ 686674 h 825272"/>
              <a:gd name="connsiteX1" fmla="*/ 735203 w 1138475"/>
              <a:gd name="connsiteY1" fmla="*/ 1421 h 825272"/>
              <a:gd name="connsiteX2" fmla="*/ 1138474 w 1138475"/>
              <a:gd name="connsiteY2" fmla="*/ 825272 h 825272"/>
              <a:gd name="connsiteX0" fmla="*/ -1 w 1142916"/>
              <a:gd name="connsiteY0" fmla="*/ 686676 h 825274"/>
              <a:gd name="connsiteX1" fmla="*/ 735203 w 1142916"/>
              <a:gd name="connsiteY1" fmla="*/ 1423 h 825274"/>
              <a:gd name="connsiteX2" fmla="*/ 1138474 w 1142916"/>
              <a:gd name="connsiteY2" fmla="*/ 825274 h 825274"/>
              <a:gd name="connsiteX0" fmla="*/ -1 w 1142916"/>
              <a:gd name="connsiteY0" fmla="*/ 686674 h 825272"/>
              <a:gd name="connsiteX1" fmla="*/ 735204 w 1142916"/>
              <a:gd name="connsiteY1" fmla="*/ 1422 h 825272"/>
              <a:gd name="connsiteX2" fmla="*/ 1138474 w 1142916"/>
              <a:gd name="connsiteY2" fmla="*/ 825272 h 825272"/>
              <a:gd name="connsiteX0" fmla="*/ -1 w 1143035"/>
              <a:gd name="connsiteY0" fmla="*/ 534744 h 673342"/>
              <a:gd name="connsiteX1" fmla="*/ 742684 w 1143035"/>
              <a:gd name="connsiteY1" fmla="*/ 2962 h 673342"/>
              <a:gd name="connsiteX2" fmla="*/ 1138474 w 1143035"/>
              <a:gd name="connsiteY2" fmla="*/ 673342 h 673342"/>
              <a:gd name="connsiteX0" fmla="*/ -1 w 1142051"/>
              <a:gd name="connsiteY0" fmla="*/ 529145 h 667743"/>
              <a:gd name="connsiteX1" fmla="*/ 664573 w 1142051"/>
              <a:gd name="connsiteY1" fmla="*/ 3080 h 667743"/>
              <a:gd name="connsiteX2" fmla="*/ 1138474 w 1142051"/>
              <a:gd name="connsiteY2" fmla="*/ 667743 h 667743"/>
              <a:gd name="connsiteX0" fmla="*/ -1 w 1142098"/>
              <a:gd name="connsiteY0" fmla="*/ 566997 h 705595"/>
              <a:gd name="connsiteX1" fmla="*/ 669308 w 1142098"/>
              <a:gd name="connsiteY1" fmla="*/ 2420 h 705595"/>
              <a:gd name="connsiteX2" fmla="*/ 1138474 w 1142098"/>
              <a:gd name="connsiteY2" fmla="*/ 705595 h 70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098" h="705595">
                <a:moveTo>
                  <a:pt x="-1" y="566997"/>
                </a:moveTo>
                <a:cubicBezTo>
                  <a:pt x="83151" y="118070"/>
                  <a:pt x="479562" y="-20680"/>
                  <a:pt x="669308" y="2420"/>
                </a:cubicBezTo>
                <a:cubicBezTo>
                  <a:pt x="859054" y="25520"/>
                  <a:pt x="1179734" y="249822"/>
                  <a:pt x="1138474" y="705595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3217961">
            <a:off x="1299818" y="4639709"/>
            <a:ext cx="2035611" cy="350974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10537"/>
              <a:gd name="connsiteY0" fmla="*/ 565267 h 624274"/>
              <a:gd name="connsiteX1" fmla="*/ 2006001 w 4310537"/>
              <a:gd name="connsiteY1" fmla="*/ 257 h 624274"/>
              <a:gd name="connsiteX2" fmla="*/ 4310537 w 4310537"/>
              <a:gd name="connsiteY2" fmla="*/ 624274 h 624274"/>
              <a:gd name="connsiteX0" fmla="*/ 0 w 4166111"/>
              <a:gd name="connsiteY0" fmla="*/ 565137 h 565136"/>
              <a:gd name="connsiteX1" fmla="*/ 2006001 w 4166111"/>
              <a:gd name="connsiteY1" fmla="*/ 127 h 565136"/>
              <a:gd name="connsiteX2" fmla="*/ 4166111 w 4166111"/>
              <a:gd name="connsiteY2" fmla="*/ 527990 h 56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6111" h="565136">
                <a:moveTo>
                  <a:pt x="0" y="565137"/>
                </a:moveTo>
                <a:cubicBezTo>
                  <a:pt x="665205" y="263426"/>
                  <a:pt x="1311649" y="6318"/>
                  <a:pt x="2006001" y="127"/>
                </a:cubicBezTo>
                <a:cubicBezTo>
                  <a:pt x="2700353" y="-6064"/>
                  <a:pt x="3377337" y="218041"/>
                  <a:pt x="4166111" y="52799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853429" y="246683"/>
            <a:ext cx="7288010" cy="2600205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897901 h 922615"/>
              <a:gd name="connsiteX1" fmla="*/ 2187185 w 4361936"/>
              <a:gd name="connsiteY1" fmla="*/ 61 h 922615"/>
              <a:gd name="connsiteX2" fmla="*/ 4361936 w 4361936"/>
              <a:gd name="connsiteY2" fmla="*/ 922615 h 922615"/>
              <a:gd name="connsiteX0" fmla="*/ 0 w 4361936"/>
              <a:gd name="connsiteY0" fmla="*/ 1146644 h 1171358"/>
              <a:gd name="connsiteX1" fmla="*/ 2203408 w 4361936"/>
              <a:gd name="connsiteY1" fmla="*/ 27 h 1171358"/>
              <a:gd name="connsiteX2" fmla="*/ 4361936 w 4361936"/>
              <a:gd name="connsiteY2" fmla="*/ 1171358 h 1171358"/>
              <a:gd name="connsiteX0" fmla="*/ 0 w 4381234"/>
              <a:gd name="connsiteY0" fmla="*/ 7764623 h 7764624"/>
              <a:gd name="connsiteX1" fmla="*/ 2222706 w 4381234"/>
              <a:gd name="connsiteY1" fmla="*/ 381935 h 7764624"/>
              <a:gd name="connsiteX2" fmla="*/ 4381234 w 4381234"/>
              <a:gd name="connsiteY2" fmla="*/ 1553266 h 7764624"/>
              <a:gd name="connsiteX0" fmla="*/ 2888 w 4384122"/>
              <a:gd name="connsiteY0" fmla="*/ 7764623 h 7764624"/>
              <a:gd name="connsiteX1" fmla="*/ 2225594 w 4384122"/>
              <a:gd name="connsiteY1" fmla="*/ 381935 h 7764624"/>
              <a:gd name="connsiteX2" fmla="*/ 4384122 w 4384122"/>
              <a:gd name="connsiteY2" fmla="*/ 1553266 h 7764624"/>
              <a:gd name="connsiteX0" fmla="*/ 15076 w 4396310"/>
              <a:gd name="connsiteY0" fmla="*/ 7299764 h 7299765"/>
              <a:gd name="connsiteX1" fmla="*/ 890766 w 4396310"/>
              <a:gd name="connsiteY1" fmla="*/ 514148 h 7299765"/>
              <a:gd name="connsiteX2" fmla="*/ 4396310 w 4396310"/>
              <a:gd name="connsiteY2" fmla="*/ 1088407 h 7299765"/>
              <a:gd name="connsiteX0" fmla="*/ 16199 w 4551819"/>
              <a:gd name="connsiteY0" fmla="*/ 7065144 h 7065145"/>
              <a:gd name="connsiteX1" fmla="*/ 891889 w 4551819"/>
              <a:gd name="connsiteY1" fmla="*/ 279528 h 7065145"/>
              <a:gd name="connsiteX2" fmla="*/ 4551819 w 4551819"/>
              <a:gd name="connsiteY2" fmla="*/ 1732808 h 7065145"/>
              <a:gd name="connsiteX0" fmla="*/ 16199 w 4551819"/>
              <a:gd name="connsiteY0" fmla="*/ 7248886 h 7248887"/>
              <a:gd name="connsiteX1" fmla="*/ 891889 w 4551819"/>
              <a:gd name="connsiteY1" fmla="*/ 463270 h 7248887"/>
              <a:gd name="connsiteX2" fmla="*/ 4551819 w 4551819"/>
              <a:gd name="connsiteY2" fmla="*/ 1916550 h 7248887"/>
              <a:gd name="connsiteX0" fmla="*/ 10912 w 4546532"/>
              <a:gd name="connsiteY0" fmla="*/ 7096763 h 7096764"/>
              <a:gd name="connsiteX1" fmla="*/ 1040988 w 4546532"/>
              <a:gd name="connsiteY1" fmla="*/ 526753 h 7096764"/>
              <a:gd name="connsiteX2" fmla="*/ 4546532 w 4546532"/>
              <a:gd name="connsiteY2" fmla="*/ 1764427 h 7096764"/>
              <a:gd name="connsiteX0" fmla="*/ 8508 w 4544128"/>
              <a:gd name="connsiteY0" fmla="*/ 7286540 h 7286541"/>
              <a:gd name="connsiteX1" fmla="*/ 1038584 w 4544128"/>
              <a:gd name="connsiteY1" fmla="*/ 716530 h 7286541"/>
              <a:gd name="connsiteX2" fmla="*/ 4544128 w 4544128"/>
              <a:gd name="connsiteY2" fmla="*/ 1954204 h 7286541"/>
              <a:gd name="connsiteX0" fmla="*/ 11007 w 4541880"/>
              <a:gd name="connsiteY0" fmla="*/ 6980013 h 6980014"/>
              <a:gd name="connsiteX1" fmla="*/ 1036336 w 4541880"/>
              <a:gd name="connsiteY1" fmla="*/ 518796 h 6980014"/>
              <a:gd name="connsiteX2" fmla="*/ 4541880 w 4541880"/>
              <a:gd name="connsiteY2" fmla="*/ 1756470 h 6980014"/>
              <a:gd name="connsiteX0" fmla="*/ 21962 w 4552835"/>
              <a:gd name="connsiteY0" fmla="*/ 6980013 h 6980014"/>
              <a:gd name="connsiteX1" fmla="*/ 1047291 w 4552835"/>
              <a:gd name="connsiteY1" fmla="*/ 518796 h 6980014"/>
              <a:gd name="connsiteX2" fmla="*/ 4552835 w 4552835"/>
              <a:gd name="connsiteY2" fmla="*/ 1756470 h 69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835" h="6980014">
                <a:moveTo>
                  <a:pt x="21962" y="6980013"/>
                </a:moveTo>
                <a:cubicBezTo>
                  <a:pt x="-100013" y="4641757"/>
                  <a:pt x="292146" y="1389386"/>
                  <a:pt x="1047291" y="518796"/>
                </a:cubicBezTo>
                <a:cubicBezTo>
                  <a:pt x="1802436" y="-351794"/>
                  <a:pt x="4060532" y="-245179"/>
                  <a:pt x="4552835" y="175647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 flipV="1">
            <a:off x="877461" y="4010562"/>
            <a:ext cx="7328595" cy="2608284"/>
          </a:xfrm>
          <a:custGeom>
            <a:avLst/>
            <a:gdLst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599344 h 624058"/>
              <a:gd name="connsiteX1" fmla="*/ 2057400 w 4361936"/>
              <a:gd name="connsiteY1" fmla="*/ 41 h 624058"/>
              <a:gd name="connsiteX2" fmla="*/ 4361936 w 4361936"/>
              <a:gd name="connsiteY2" fmla="*/ 624058 h 624058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639288 h 664002"/>
              <a:gd name="connsiteX1" fmla="*/ 2057400 w 4361936"/>
              <a:gd name="connsiteY1" fmla="*/ 39985 h 664002"/>
              <a:gd name="connsiteX2" fmla="*/ 4361936 w 4361936"/>
              <a:gd name="connsiteY2" fmla="*/ 664002 h 664002"/>
              <a:gd name="connsiteX0" fmla="*/ 0 w 4361936"/>
              <a:gd name="connsiteY0" fmla="*/ 897901 h 922615"/>
              <a:gd name="connsiteX1" fmla="*/ 2187185 w 4361936"/>
              <a:gd name="connsiteY1" fmla="*/ 61 h 922615"/>
              <a:gd name="connsiteX2" fmla="*/ 4361936 w 4361936"/>
              <a:gd name="connsiteY2" fmla="*/ 922615 h 922615"/>
              <a:gd name="connsiteX0" fmla="*/ 0 w 4361936"/>
              <a:gd name="connsiteY0" fmla="*/ 1146644 h 1171358"/>
              <a:gd name="connsiteX1" fmla="*/ 2203408 w 4361936"/>
              <a:gd name="connsiteY1" fmla="*/ 27 h 1171358"/>
              <a:gd name="connsiteX2" fmla="*/ 4361936 w 4361936"/>
              <a:gd name="connsiteY2" fmla="*/ 1171358 h 1171358"/>
              <a:gd name="connsiteX0" fmla="*/ 0 w 4381234"/>
              <a:gd name="connsiteY0" fmla="*/ 7764623 h 7764624"/>
              <a:gd name="connsiteX1" fmla="*/ 2222706 w 4381234"/>
              <a:gd name="connsiteY1" fmla="*/ 381935 h 7764624"/>
              <a:gd name="connsiteX2" fmla="*/ 4381234 w 4381234"/>
              <a:gd name="connsiteY2" fmla="*/ 1553266 h 7764624"/>
              <a:gd name="connsiteX0" fmla="*/ 2888 w 4384122"/>
              <a:gd name="connsiteY0" fmla="*/ 7764623 h 7764624"/>
              <a:gd name="connsiteX1" fmla="*/ 2225594 w 4384122"/>
              <a:gd name="connsiteY1" fmla="*/ 381935 h 7764624"/>
              <a:gd name="connsiteX2" fmla="*/ 4384122 w 4384122"/>
              <a:gd name="connsiteY2" fmla="*/ 1553266 h 7764624"/>
              <a:gd name="connsiteX0" fmla="*/ 15076 w 4396310"/>
              <a:gd name="connsiteY0" fmla="*/ 7299764 h 7299765"/>
              <a:gd name="connsiteX1" fmla="*/ 890766 w 4396310"/>
              <a:gd name="connsiteY1" fmla="*/ 514148 h 7299765"/>
              <a:gd name="connsiteX2" fmla="*/ 4396310 w 4396310"/>
              <a:gd name="connsiteY2" fmla="*/ 1088407 h 7299765"/>
              <a:gd name="connsiteX0" fmla="*/ 16199 w 4551819"/>
              <a:gd name="connsiteY0" fmla="*/ 7065144 h 7065145"/>
              <a:gd name="connsiteX1" fmla="*/ 891889 w 4551819"/>
              <a:gd name="connsiteY1" fmla="*/ 279528 h 7065145"/>
              <a:gd name="connsiteX2" fmla="*/ 4551819 w 4551819"/>
              <a:gd name="connsiteY2" fmla="*/ 1732808 h 7065145"/>
              <a:gd name="connsiteX0" fmla="*/ 16199 w 4551819"/>
              <a:gd name="connsiteY0" fmla="*/ 7248886 h 7248887"/>
              <a:gd name="connsiteX1" fmla="*/ 891889 w 4551819"/>
              <a:gd name="connsiteY1" fmla="*/ 463270 h 7248887"/>
              <a:gd name="connsiteX2" fmla="*/ 4551819 w 4551819"/>
              <a:gd name="connsiteY2" fmla="*/ 1916550 h 7248887"/>
              <a:gd name="connsiteX0" fmla="*/ 10912 w 4546532"/>
              <a:gd name="connsiteY0" fmla="*/ 7096763 h 7096764"/>
              <a:gd name="connsiteX1" fmla="*/ 1040988 w 4546532"/>
              <a:gd name="connsiteY1" fmla="*/ 526753 h 7096764"/>
              <a:gd name="connsiteX2" fmla="*/ 4546532 w 4546532"/>
              <a:gd name="connsiteY2" fmla="*/ 1764427 h 7096764"/>
              <a:gd name="connsiteX0" fmla="*/ 8508 w 4544128"/>
              <a:gd name="connsiteY0" fmla="*/ 7286540 h 7286541"/>
              <a:gd name="connsiteX1" fmla="*/ 1038584 w 4544128"/>
              <a:gd name="connsiteY1" fmla="*/ 716530 h 7286541"/>
              <a:gd name="connsiteX2" fmla="*/ 4544128 w 4544128"/>
              <a:gd name="connsiteY2" fmla="*/ 1954204 h 7286541"/>
              <a:gd name="connsiteX0" fmla="*/ 11045 w 4581402"/>
              <a:gd name="connsiteY0" fmla="*/ 6994741 h 6994742"/>
              <a:gd name="connsiteX1" fmla="*/ 1041121 w 4581402"/>
              <a:gd name="connsiteY1" fmla="*/ 424731 h 6994742"/>
              <a:gd name="connsiteX2" fmla="*/ 4581402 w 4581402"/>
              <a:gd name="connsiteY2" fmla="*/ 1945090 h 6994742"/>
              <a:gd name="connsiteX0" fmla="*/ 11045 w 4581402"/>
              <a:gd name="connsiteY0" fmla="*/ 7166705 h 7166706"/>
              <a:gd name="connsiteX1" fmla="*/ 1041121 w 4581402"/>
              <a:gd name="connsiteY1" fmla="*/ 596695 h 7166706"/>
              <a:gd name="connsiteX2" fmla="*/ 4581402 w 4581402"/>
              <a:gd name="connsiteY2" fmla="*/ 2117054 h 7166706"/>
              <a:gd name="connsiteX0" fmla="*/ 11028 w 4576638"/>
              <a:gd name="connsiteY0" fmla="*/ 7114995 h 7114996"/>
              <a:gd name="connsiteX1" fmla="*/ 1041104 w 4576638"/>
              <a:gd name="connsiteY1" fmla="*/ 544985 h 7114996"/>
              <a:gd name="connsiteX2" fmla="*/ 4576638 w 4576638"/>
              <a:gd name="connsiteY2" fmla="*/ 2188056 h 7114996"/>
              <a:gd name="connsiteX0" fmla="*/ 11028 w 4576638"/>
              <a:gd name="connsiteY0" fmla="*/ 6976061 h 6976061"/>
              <a:gd name="connsiteX1" fmla="*/ 1041104 w 4576638"/>
              <a:gd name="connsiteY1" fmla="*/ 535579 h 6976061"/>
              <a:gd name="connsiteX2" fmla="*/ 4576638 w 4576638"/>
              <a:gd name="connsiteY2" fmla="*/ 2178650 h 6976061"/>
              <a:gd name="connsiteX0" fmla="*/ 10995 w 4578188"/>
              <a:gd name="connsiteY0" fmla="*/ 7019934 h 7019933"/>
              <a:gd name="connsiteX1" fmla="*/ 1042654 w 4578188"/>
              <a:gd name="connsiteY1" fmla="*/ 538548 h 7019933"/>
              <a:gd name="connsiteX2" fmla="*/ 4578188 w 4578188"/>
              <a:gd name="connsiteY2" fmla="*/ 2181619 h 701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8188" h="7019933">
                <a:moveTo>
                  <a:pt x="10995" y="7019934"/>
                </a:moveTo>
                <a:cubicBezTo>
                  <a:pt x="-68257" y="4130917"/>
                  <a:pt x="281455" y="1344934"/>
                  <a:pt x="1042654" y="538548"/>
                </a:cubicBezTo>
                <a:cubicBezTo>
                  <a:pt x="1803853" y="-267838"/>
                  <a:pt x="3997113" y="-485172"/>
                  <a:pt x="4578188" y="2181619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693228" y="802223"/>
            <a:ext cx="7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85999" y="5619960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59246" y="4544206"/>
            <a:ext cx="77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8435900" y="3197596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7531864" y="3198649"/>
            <a:ext cx="7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3896871" y="3272808"/>
            <a:ext cx="77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2939205" y="3256873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409156">
            <a:off x="4813502" y="2357473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1618843">
            <a:off x="6410530" y="3957488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8919319">
            <a:off x="2023988" y="20784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init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9203966">
            <a:off x="2459999" y="23945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*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359766" y="2251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init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289228" y="623922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init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2645308">
            <a:off x="2042362" y="456112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init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8878359">
            <a:off x="2733803" y="471535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2921821">
            <a:off x="8900594" y="601502"/>
            <a:ext cx="7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17876250">
            <a:off x="9021554" y="5569286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921053">
            <a:off x="3083751" y="6006748"/>
            <a:ext cx="77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 rot="18655095">
            <a:off x="6803210" y="2556837"/>
            <a:ext cx="77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8580067">
            <a:off x="4579335" y="3751917"/>
            <a:ext cx="7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hfx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 rot="16200000">
            <a:off x="10950741" y="4328660"/>
            <a:ext cx="134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HFR OSC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clock source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0950739" y="1791570"/>
            <a:ext cx="134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HFX OSC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clock source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119316" y="39499"/>
            <a:ext cx="1158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PLL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clock path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26782" y="39499"/>
            <a:ext cx="1158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DIRECT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clock path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449520" y="5850889"/>
            <a:ext cx="16132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 FE310 PRCI</a:t>
            </a:r>
          </a:p>
          <a:p>
            <a:pPr algn="ctr"/>
            <a:r>
              <a:rPr lang="en-US" b="1" dirty="0" smtClean="0"/>
              <a:t>SYSTEM CLOCK</a:t>
            </a:r>
          </a:p>
          <a:p>
            <a:pPr algn="ctr"/>
            <a:r>
              <a:rPr lang="en-US" sz="1600" b="1" dirty="0" smtClean="0"/>
              <a:t>STATE DIAGRAM</a:t>
            </a:r>
            <a:endParaRPr lang="en-US" sz="1600" b="1" dirty="0"/>
          </a:p>
        </p:txBody>
      </p:sp>
      <p:sp useBgFill="1">
        <p:nvSpPr>
          <p:cNvPr id="182" name="TextBox 181"/>
          <p:cNvSpPr txBox="1"/>
          <p:nvPr/>
        </p:nvSpPr>
        <p:spPr>
          <a:xfrm>
            <a:off x="5728188" y="3207862"/>
            <a:ext cx="73289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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 useBgFill="1">
        <p:nvSpPr>
          <p:cNvPr id="183" name="TextBox 182"/>
          <p:cNvSpPr txBox="1"/>
          <p:nvPr/>
        </p:nvSpPr>
        <p:spPr>
          <a:xfrm>
            <a:off x="5852018" y="1312720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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 useBgFill="1">
        <p:nvSpPr>
          <p:cNvPr id="184" name="TextBox 183"/>
          <p:cNvSpPr txBox="1"/>
          <p:nvPr/>
        </p:nvSpPr>
        <p:spPr>
          <a:xfrm>
            <a:off x="8154743" y="3189489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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 useBgFill="1">
        <p:nvSpPr>
          <p:cNvPr id="185" name="TextBox 184"/>
          <p:cNvSpPr txBox="1"/>
          <p:nvPr/>
        </p:nvSpPr>
        <p:spPr>
          <a:xfrm>
            <a:off x="5866610" y="5075139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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 useBgFill="1">
        <p:nvSpPr>
          <p:cNvPr id="186" name="TextBox 185"/>
          <p:cNvSpPr txBox="1"/>
          <p:nvPr/>
        </p:nvSpPr>
        <p:spPr>
          <a:xfrm>
            <a:off x="3544401" y="3207862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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 useBgFill="1">
        <p:nvSpPr>
          <p:cNvPr id="187" name="TextBox 186"/>
          <p:cNvSpPr txBox="1"/>
          <p:nvPr/>
        </p:nvSpPr>
        <p:spPr>
          <a:xfrm>
            <a:off x="2126922" y="3204059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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461363" y="3154683"/>
            <a:ext cx="19510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CONFIGURATION RULES</a:t>
            </a:r>
            <a:br>
              <a:rPr lang="en-US" sz="105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</a:b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sz="105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</a:b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</a:t>
            </a:r>
            <a:endParaRPr lang="en-US" sz="105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4488" y="1121622"/>
            <a:ext cx="1281648" cy="5700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337523" y="777270"/>
            <a:ext cx="791128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47901" y="502953"/>
            <a:ext cx="889622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025" y="1841077"/>
            <a:ext cx="897498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8235" y="594391"/>
            <a:ext cx="84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hfxoscen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1172" y="1947966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hfroscen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2859" y="1383882"/>
            <a:ext cx="8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hfroscrdy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2684" y="2514610"/>
            <a:ext cx="95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hfrosctrim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3682" y="2755467"/>
            <a:ext cx="86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hfroscdiv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4670" y="2481150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6402" y="502952"/>
            <a:ext cx="782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pllrefsel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12898" y="1136253"/>
            <a:ext cx="311898" cy="2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20774" y="777270"/>
            <a:ext cx="0" cy="36575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37523" y="2148853"/>
            <a:ext cx="4495818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133735" y="1599966"/>
            <a:ext cx="12380" cy="548887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20774" y="1593447"/>
            <a:ext cx="294598" cy="65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" idx="1"/>
          </p:cNvCxnSpPr>
          <p:nvPr/>
        </p:nvCxnSpPr>
        <p:spPr>
          <a:xfrm flipV="1">
            <a:off x="5095573" y="1406641"/>
            <a:ext cx="268915" cy="2923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65708" y="2115393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8669" y="764064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33645" y="1646627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4453" y="41287"/>
            <a:ext cx="90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hfxoscrdy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64640" y="308502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7" idx="0"/>
          </p:cNvCxnSpPr>
          <p:nvPr/>
        </p:nvCxnSpPr>
        <p:spPr>
          <a:xfrm>
            <a:off x="3144969" y="2389711"/>
            <a:ext cx="2518" cy="36575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50876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32255" y="777267"/>
            <a:ext cx="721" cy="1828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7693" y="685830"/>
            <a:ext cx="1917295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6136" y="1409564"/>
            <a:ext cx="358852" cy="777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76146" y="1048160"/>
            <a:ext cx="457195" cy="342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93268" y="323272"/>
            <a:ext cx="7629" cy="1796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087693" y="685830"/>
            <a:ext cx="5286" cy="731512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199097" y="1599965"/>
            <a:ext cx="640073" cy="25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017754" y="2240293"/>
            <a:ext cx="1" cy="274317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93268" y="137196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psdclkbypass_n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68440" y="3212151"/>
            <a:ext cx="57195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description</a:t>
            </a:r>
          </a:p>
          <a:p>
            <a:r>
              <a:rPr lang="en-US" b="1" dirty="0"/>
              <a:t>E</a:t>
            </a:r>
            <a:r>
              <a:rPr lang="en-US" b="1" dirty="0" smtClean="0"/>
              <a:t>nable HFR OSC, and wait for </a:t>
            </a:r>
            <a:r>
              <a:rPr lang="en-US" b="1" dirty="0" err="1" smtClean="0"/>
              <a:t>rdy</a:t>
            </a:r>
            <a:r>
              <a:rPr lang="en-US" b="1" dirty="0" smtClean="0"/>
              <a:t> signal</a:t>
            </a:r>
          </a:p>
          <a:p>
            <a:r>
              <a:rPr lang="en-US" b="1" dirty="0" smtClean="0"/>
              <a:t>Select intermediate clock path, bypassing everything</a:t>
            </a:r>
          </a:p>
          <a:p>
            <a:r>
              <a:rPr lang="en-US" b="1" dirty="0"/>
              <a:t>P</a:t>
            </a:r>
            <a:r>
              <a:rPr lang="en-US" b="1" dirty="0" smtClean="0"/>
              <a:t>ower off PLL, and bypass around it</a:t>
            </a:r>
          </a:p>
          <a:p>
            <a:r>
              <a:rPr lang="en-US" b="1" dirty="0"/>
              <a:t>E</a:t>
            </a:r>
            <a:r>
              <a:rPr lang="en-US" b="1" dirty="0" smtClean="0"/>
              <a:t>nable or disable HFX OSC, as desired, and wait for </a:t>
            </a:r>
            <a:r>
              <a:rPr lang="en-US" b="1" dirty="0" err="1" smtClean="0"/>
              <a:t>rdy</a:t>
            </a:r>
            <a:endParaRPr lang="en-US" b="1" dirty="0" smtClean="0"/>
          </a:p>
          <a:p>
            <a:r>
              <a:rPr lang="en-US" b="1" dirty="0"/>
              <a:t>S</a:t>
            </a:r>
            <a:r>
              <a:rPr lang="en-US" b="1" dirty="0" smtClean="0"/>
              <a:t>elect clock source reference, HFX or HFR, as desired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/>
              <a:t>C</a:t>
            </a:r>
            <a:r>
              <a:rPr lang="en-US" b="1" dirty="0" smtClean="0"/>
              <a:t>onfigure HFR OSC trim and divisor parameters</a:t>
            </a:r>
          </a:p>
          <a:p>
            <a:r>
              <a:rPr lang="en-US" b="1" dirty="0"/>
              <a:t>C</a:t>
            </a:r>
            <a:r>
              <a:rPr lang="en-US" b="1" dirty="0" smtClean="0"/>
              <a:t>onfigure PLL multiplier (f) and divisor (r, q, d) parameters</a:t>
            </a:r>
          </a:p>
          <a:p>
            <a:r>
              <a:rPr lang="en-US" b="1" dirty="0"/>
              <a:t>P</a:t>
            </a:r>
            <a:r>
              <a:rPr lang="en-US" b="1" dirty="0" smtClean="0"/>
              <a:t>ower on PLL, and select through it</a:t>
            </a:r>
          </a:p>
          <a:p>
            <a:r>
              <a:rPr lang="en-US" b="1" dirty="0"/>
              <a:t>W</a:t>
            </a:r>
            <a:r>
              <a:rPr lang="en-US" b="1" dirty="0" smtClean="0"/>
              <a:t>ait for PLL lock signal</a:t>
            </a:r>
          </a:p>
          <a:p>
            <a:r>
              <a:rPr lang="en-US" b="1" dirty="0" smtClean="0"/>
              <a:t>Restore normal clock path</a:t>
            </a:r>
          </a:p>
          <a:p>
            <a:r>
              <a:rPr lang="en-US" b="1" dirty="0"/>
              <a:t>D</a:t>
            </a:r>
            <a:r>
              <a:rPr lang="en-US" b="1" dirty="0" smtClean="0"/>
              <a:t>isable HFR OSC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971052" y="67821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plllock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278878" y="922403"/>
            <a:ext cx="0" cy="1992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34440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98974" y="1783098"/>
            <a:ext cx="23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63789" y="178309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04561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q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8878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839170" y="1417342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hfclk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368235" y="108206"/>
            <a:ext cx="2219870" cy="112625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368235" y="1325902"/>
            <a:ext cx="2222576" cy="182878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786659" y="108205"/>
            <a:ext cx="4778194" cy="304647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913122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7439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61756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>
          <a:xfrm rot="5400000">
            <a:off x="6553195" y="868709"/>
            <a:ext cx="1280146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off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on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90" name="Trapezoid 89"/>
          <p:cNvSpPr/>
          <p:nvPr/>
        </p:nvSpPr>
        <p:spPr>
          <a:xfrm rot="5400000">
            <a:off x="7246608" y="1364004"/>
            <a:ext cx="1539221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634440" y="316628"/>
            <a:ext cx="4365" cy="804994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32976" y="151690"/>
            <a:ext cx="89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pllbypass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01" name="Straight Connector 100"/>
          <p:cNvCxnSpPr>
            <a:stCxn id="80" idx="0"/>
          </p:cNvCxnSpPr>
          <p:nvPr/>
        </p:nvCxnSpPr>
        <p:spPr>
          <a:xfrm>
            <a:off x="6768074" y="316743"/>
            <a:ext cx="432823" cy="321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553195" y="228635"/>
            <a:ext cx="214879" cy="182876"/>
            <a:chOff x="5181609" y="411517"/>
            <a:chExt cx="214879" cy="182876"/>
          </a:xfrm>
        </p:grpSpPr>
        <p:sp>
          <p:nvSpPr>
            <p:cNvPr id="79" name="Isosceles Triangle 78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87439" y="228635"/>
            <a:ext cx="214879" cy="182876"/>
            <a:chOff x="5181609" y="411517"/>
            <a:chExt cx="214879" cy="182876"/>
          </a:xfrm>
        </p:grpSpPr>
        <p:sp>
          <p:nvSpPr>
            <p:cNvPr id="113" name="Isosceles Triangle 112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21683" y="228635"/>
            <a:ext cx="214879" cy="182876"/>
            <a:chOff x="5181609" y="411517"/>
            <a:chExt cx="214879" cy="182876"/>
          </a:xfrm>
        </p:grpSpPr>
        <p:sp>
          <p:nvSpPr>
            <p:cNvPr id="116" name="Isosceles Triangle 115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/>
          <p:cNvCxnSpPr>
            <a:stCxn id="117" idx="0"/>
            <a:endCxn id="113" idx="3"/>
          </p:cNvCxnSpPr>
          <p:nvPr/>
        </p:nvCxnSpPr>
        <p:spPr>
          <a:xfrm flipV="1">
            <a:off x="6036562" y="316628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455927" y="320074"/>
            <a:ext cx="365756" cy="319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402318" y="319959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987" y="97285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HFXOSCCFG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68781" y="2893073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HFROSCCFG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9568" y="2880366"/>
            <a:ext cx="1473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PLLCFG &amp; PLLOUTDIV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rapezoid 134"/>
          <p:cNvSpPr/>
          <p:nvPr/>
        </p:nvSpPr>
        <p:spPr>
          <a:xfrm rot="5400000">
            <a:off x="4117410" y="1176094"/>
            <a:ext cx="1005830" cy="391058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hfx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026" y="3212151"/>
            <a:ext cx="94718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u="sng" dirty="0" smtClean="0"/>
              <a:t>  rule</a:t>
            </a:r>
            <a:r>
              <a:rPr lang="en-US" sz="1400" b="1" i="1" dirty="0" smtClean="0"/>
              <a:t>  </a:t>
            </a:r>
            <a:r>
              <a:rPr lang="en-US" sz="1400" b="1" i="1" u="sng" dirty="0" smtClean="0"/>
              <a:t>step</a:t>
            </a:r>
          </a:p>
          <a:p>
            <a:pPr algn="r"/>
            <a:r>
              <a:rPr lang="en-US" b="1" dirty="0"/>
              <a:t>1</a:t>
            </a:r>
            <a:endParaRPr lang="en-US" b="1" dirty="0" smtClean="0"/>
          </a:p>
          <a:p>
            <a:pPr algn="r"/>
            <a:r>
              <a:rPr lang="en-US" b="1" dirty="0" smtClean="0"/>
              <a:t>2</a:t>
            </a:r>
          </a:p>
          <a:p>
            <a:pPr algn="r"/>
            <a:r>
              <a:rPr lang="en-US" b="1" dirty="0" smtClean="0"/>
              <a:t>3</a:t>
            </a:r>
          </a:p>
          <a:p>
            <a:pPr algn="r"/>
            <a:r>
              <a:rPr lang="en-US" b="1" dirty="0" smtClean="0"/>
              <a:t>4</a:t>
            </a:r>
          </a:p>
          <a:p>
            <a:pPr algn="r"/>
            <a:r>
              <a:rPr lang="en-US" b="1" dirty="0" smtClean="0">
                <a:sym typeface="Wingdings" panose="05000000000000000000" pitchFamily="2" charset="2"/>
              </a:rPr>
              <a:t>   </a:t>
            </a:r>
            <a:r>
              <a:rPr lang="en-US" b="1" dirty="0" smtClean="0"/>
              <a:t>5</a:t>
            </a:r>
          </a:p>
          <a:p>
            <a:pPr algn="r"/>
            <a:r>
              <a:rPr lang="en-US" b="1" dirty="0"/>
              <a:t>6</a:t>
            </a:r>
            <a:endParaRPr lang="en-US" b="1" dirty="0" smtClean="0"/>
          </a:p>
          <a:p>
            <a:pPr algn="r"/>
            <a:r>
              <a:rPr lang="en-US" b="1" dirty="0"/>
              <a:t>7</a:t>
            </a:r>
            <a:endParaRPr lang="en-US" b="1" dirty="0" smtClean="0"/>
          </a:p>
          <a:p>
            <a:pPr algn="r"/>
            <a:r>
              <a:rPr lang="en-US" b="1" dirty="0" smtClean="0">
                <a:sym typeface="Wingdings" panose="05000000000000000000" pitchFamily="2" charset="2"/>
              </a:rPr>
              <a:t>   </a:t>
            </a:r>
            <a:r>
              <a:rPr lang="en-US" b="1" dirty="0" smtClean="0"/>
              <a:t>8</a:t>
            </a:r>
          </a:p>
          <a:p>
            <a:pPr algn="r"/>
            <a:r>
              <a:rPr lang="en-US" b="1" dirty="0"/>
              <a:t>9</a:t>
            </a:r>
            <a:endParaRPr lang="en-US" b="1" dirty="0" smtClean="0"/>
          </a:p>
          <a:p>
            <a:pPr algn="r"/>
            <a:r>
              <a:rPr lang="en-US" b="1" dirty="0" smtClean="0"/>
              <a:t>10</a:t>
            </a:r>
          </a:p>
          <a:p>
            <a:pPr algn="r"/>
            <a:r>
              <a:rPr lang="en-US" b="1" dirty="0" smtClean="0"/>
              <a:t>11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4815854" y="1418786"/>
            <a:ext cx="274317" cy="25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525634" y="1600220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</a:t>
            </a:r>
            <a:endParaRPr lang="en-US" sz="2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374562" y="1691659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</a:t>
            </a:r>
            <a:endParaRPr lang="en-US" sz="2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602348" y="647783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</a:t>
            </a:r>
            <a:endParaRPr lang="en-US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524050" y="228635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</a:t>
            </a:r>
            <a:endParaRPr lang="en-US" sz="2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3991319" y="1157009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</a:t>
            </a:r>
            <a:endParaRPr lang="en-US" sz="2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2347001" y="2697488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</a:t>
            </a:r>
            <a:endParaRPr lang="en-US" sz="2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5123986" y="1703833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</a:t>
            </a:r>
            <a:endParaRPr lang="en-US" sz="2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6612594" y="1026882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</a:t>
            </a:r>
            <a:endParaRPr lang="en-US" sz="2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5638805" y="704968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</a:t>
            </a:r>
            <a:endParaRPr 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7376146" y="1051586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</a:t>
            </a:r>
            <a:endParaRPr lang="en-US" sz="2400" b="1" dirty="0"/>
          </a:p>
        </p:txBody>
      </p:sp>
      <p:sp>
        <p:nvSpPr>
          <p:cNvPr id="167" name="Oval 166"/>
          <p:cNvSpPr/>
          <p:nvPr/>
        </p:nvSpPr>
        <p:spPr>
          <a:xfrm>
            <a:off x="1633040" y="2295066"/>
            <a:ext cx="251011" cy="22913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11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787966" y="3212151"/>
            <a:ext cx="52601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signal(s) used</a:t>
            </a:r>
          </a:p>
          <a:p>
            <a:r>
              <a:rPr lang="en-US" b="1" dirty="0" smtClean="0"/>
              <a:t>HFROSCCFG </a:t>
            </a:r>
            <a:r>
              <a:rPr lang="en-US" b="1" dirty="0" err="1" smtClean="0"/>
              <a:t>hfroscen</a:t>
            </a:r>
            <a:r>
              <a:rPr lang="en-US" b="1" dirty="0" smtClean="0"/>
              <a:t>[30] = 1, </a:t>
            </a:r>
            <a:r>
              <a:rPr lang="en-US" b="1" dirty="0" err="1" smtClean="0"/>
              <a:t>hfroscrdy</a:t>
            </a:r>
            <a:r>
              <a:rPr lang="en-US" b="1" dirty="0" smtClean="0"/>
              <a:t>[31] == 1</a:t>
            </a:r>
          </a:p>
          <a:p>
            <a:r>
              <a:rPr lang="en-US" b="1" dirty="0" smtClean="0"/>
              <a:t>PLLCFG </a:t>
            </a:r>
            <a:r>
              <a:rPr lang="en-US" b="1" dirty="0" err="1" smtClean="0"/>
              <a:t>pllsel</a:t>
            </a:r>
            <a:r>
              <a:rPr lang="en-US" b="1" dirty="0" smtClean="0"/>
              <a:t>[16] = 0</a:t>
            </a:r>
          </a:p>
          <a:p>
            <a:r>
              <a:rPr lang="en-US" b="1" dirty="0" smtClean="0"/>
              <a:t>PLLCFG </a:t>
            </a:r>
            <a:r>
              <a:rPr lang="en-US" b="1" dirty="0" err="1" smtClean="0"/>
              <a:t>pllbypass</a:t>
            </a:r>
            <a:r>
              <a:rPr lang="en-US" b="1" dirty="0" smtClean="0"/>
              <a:t>[18] = 0</a:t>
            </a:r>
          </a:p>
          <a:p>
            <a:r>
              <a:rPr lang="en-US" b="1" dirty="0" smtClean="0"/>
              <a:t>HFXOSCCFG </a:t>
            </a:r>
            <a:r>
              <a:rPr lang="en-US" b="1" dirty="0" err="1" smtClean="0"/>
              <a:t>hfxoscen</a:t>
            </a:r>
            <a:r>
              <a:rPr lang="en-US" b="1" dirty="0" smtClean="0"/>
              <a:t>[30] = 1 | 0, </a:t>
            </a:r>
            <a:r>
              <a:rPr lang="en-US" b="1" dirty="0" err="1" smtClean="0"/>
              <a:t>hfxoscrdy</a:t>
            </a:r>
            <a:r>
              <a:rPr lang="en-US" b="1" dirty="0" smtClean="0"/>
              <a:t>[31] == 1</a:t>
            </a:r>
          </a:p>
          <a:p>
            <a:r>
              <a:rPr lang="en-US" b="1" dirty="0" smtClean="0"/>
              <a:t>PLLCFG </a:t>
            </a:r>
            <a:r>
              <a:rPr lang="en-US" b="1" dirty="0" err="1" smtClean="0"/>
              <a:t>pllrefsel</a:t>
            </a:r>
            <a:r>
              <a:rPr lang="en-US" b="1" dirty="0" smtClean="0"/>
              <a:t>[17] = 1 | 0</a:t>
            </a:r>
          </a:p>
          <a:p>
            <a:r>
              <a:rPr lang="en-US" b="1" dirty="0" smtClean="0"/>
              <a:t>HFROSCCFG </a:t>
            </a:r>
            <a:r>
              <a:rPr lang="en-US" b="1" dirty="0" err="1" smtClean="0"/>
              <a:t>hfrosctrim</a:t>
            </a:r>
            <a:r>
              <a:rPr lang="en-US" b="1" dirty="0" smtClean="0"/>
              <a:t>[20:16], </a:t>
            </a:r>
            <a:r>
              <a:rPr lang="en-US" b="1" dirty="0" err="1" smtClean="0"/>
              <a:t>hfroscdiv</a:t>
            </a:r>
            <a:r>
              <a:rPr lang="en-US" b="1" dirty="0" smtClean="0"/>
              <a:t>[5:0]</a:t>
            </a:r>
          </a:p>
          <a:p>
            <a:r>
              <a:rPr lang="en-US" b="1" dirty="0" smtClean="0"/>
              <a:t>PLLCFG r[2:0], f[9:4], q[11:10];  PLLOUTDIV d[5:0]</a:t>
            </a:r>
          </a:p>
          <a:p>
            <a:r>
              <a:rPr lang="en-US" b="1" dirty="0" smtClean="0"/>
              <a:t>PLLCFG </a:t>
            </a:r>
            <a:r>
              <a:rPr lang="en-US" b="1" dirty="0" err="1" smtClean="0"/>
              <a:t>pllbypass</a:t>
            </a:r>
            <a:r>
              <a:rPr lang="en-US" b="1" dirty="0" smtClean="0"/>
              <a:t>[18] = 1</a:t>
            </a:r>
          </a:p>
          <a:p>
            <a:r>
              <a:rPr lang="en-US" b="1" dirty="0" smtClean="0"/>
              <a:t>PLLCFG </a:t>
            </a:r>
            <a:r>
              <a:rPr lang="en-US" b="1" dirty="0" err="1" smtClean="0"/>
              <a:t>plllock</a:t>
            </a:r>
            <a:r>
              <a:rPr lang="en-US" b="1" dirty="0" smtClean="0"/>
              <a:t>[31] == 1</a:t>
            </a:r>
          </a:p>
          <a:p>
            <a:r>
              <a:rPr lang="en-US" b="1" dirty="0" smtClean="0"/>
              <a:t>PLLCFG </a:t>
            </a:r>
            <a:r>
              <a:rPr lang="en-US" b="1" dirty="0" err="1" smtClean="0"/>
              <a:t>pllsel</a:t>
            </a:r>
            <a:r>
              <a:rPr lang="en-US" b="1" dirty="0" smtClean="0"/>
              <a:t>[16] = 1</a:t>
            </a:r>
          </a:p>
          <a:p>
            <a:r>
              <a:rPr lang="en-US" b="1" dirty="0" smtClean="0"/>
              <a:t>HFROSCCFG </a:t>
            </a:r>
            <a:r>
              <a:rPr lang="en-US" b="1" dirty="0" err="1" smtClean="0"/>
              <a:t>hfroscen</a:t>
            </a:r>
            <a:r>
              <a:rPr lang="en-US" b="1" dirty="0" smtClean="0"/>
              <a:t>[30] = 0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9451639" y="1143025"/>
            <a:ext cx="26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not every step need by used when changing from one system clock configuration to another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830562" y="122892"/>
            <a:ext cx="33004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FE310 PRCI</a:t>
            </a:r>
          </a:p>
          <a:p>
            <a:pPr algn="ctr"/>
            <a:r>
              <a:rPr lang="en-US" b="1" dirty="0" smtClean="0"/>
              <a:t>SYSTEM CLOCK</a:t>
            </a:r>
          </a:p>
          <a:p>
            <a:pPr algn="ctr"/>
            <a:r>
              <a:rPr lang="en-US" sz="1600" b="1" dirty="0" smtClean="0"/>
              <a:t>PROGRAMMING SEQUENCE STEPS</a:t>
            </a:r>
            <a:endParaRPr lang="en-US" sz="16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8683524" y="2057415"/>
            <a:ext cx="3356011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b="1" dirty="0" smtClean="0">
                <a:sym typeface="Wingdings" panose="05000000000000000000" pitchFamily="2" charset="2"/>
              </a:rPr>
              <a:t>CONFIGURATION RULES:</a:t>
            </a:r>
            <a:br>
              <a:rPr lang="en-US" sz="1050" b="1" dirty="0" smtClean="0">
                <a:sym typeface="Wingdings" panose="05000000000000000000" pitchFamily="2" charset="2"/>
              </a:rPr>
            </a:br>
            <a:r>
              <a:rPr lang="en-US" sz="1400" b="1" dirty="0" smtClean="0">
                <a:sym typeface="Wingdings" panose="05000000000000000000" pitchFamily="2" charset="2"/>
              </a:rPr>
              <a:t></a:t>
            </a:r>
            <a:r>
              <a:rPr lang="en-US" sz="1050" b="1" dirty="0" smtClean="0">
                <a:sym typeface="Wingdings" panose="05000000000000000000" pitchFamily="2" charset="2"/>
              </a:rPr>
              <a:t> </a:t>
            </a:r>
            <a:r>
              <a:rPr lang="en-US" sz="1050" b="1" dirty="0" smtClean="0"/>
              <a:t>Change </a:t>
            </a:r>
            <a:r>
              <a:rPr lang="en-US" sz="1050" b="1" dirty="0" err="1" smtClean="0">
                <a:solidFill>
                  <a:schemeClr val="accent1"/>
                </a:solidFill>
              </a:rPr>
              <a:t>refsel</a:t>
            </a:r>
            <a:r>
              <a:rPr lang="en-US" sz="1050" b="1" dirty="0" smtClean="0"/>
              <a:t> only when </a:t>
            </a:r>
            <a:r>
              <a:rPr lang="en-US" sz="1050" b="1" dirty="0" err="1" smtClean="0">
                <a:solidFill>
                  <a:schemeClr val="accent1"/>
                </a:solidFill>
              </a:rPr>
              <a:t>sel</a:t>
            </a:r>
            <a:r>
              <a:rPr lang="en-US" sz="1050" b="1" dirty="0" smtClean="0">
                <a:solidFill>
                  <a:schemeClr val="accent1"/>
                </a:solidFill>
              </a:rPr>
              <a:t>=</a:t>
            </a:r>
            <a:r>
              <a:rPr lang="en-US" sz="1050" b="1" dirty="0" err="1" smtClean="0">
                <a:solidFill>
                  <a:schemeClr val="accent1"/>
                </a:solidFill>
              </a:rPr>
              <a:t>hfr</a:t>
            </a:r>
            <a:r>
              <a:rPr lang="en-US" sz="1050" b="1" dirty="0" smtClean="0"/>
              <a:t> and </a:t>
            </a:r>
            <a:r>
              <a:rPr lang="en-US" sz="1050" b="1" dirty="0" smtClean="0">
                <a:solidFill>
                  <a:schemeClr val="accent1"/>
                </a:solidFill>
              </a:rPr>
              <a:t>bypass=</a:t>
            </a:r>
            <a:r>
              <a:rPr lang="en-US" sz="1050" b="1" dirty="0" err="1" smtClean="0">
                <a:solidFill>
                  <a:schemeClr val="accent1"/>
                </a:solidFill>
              </a:rPr>
              <a:t>pll</a:t>
            </a:r>
            <a:r>
              <a:rPr lang="en-US" sz="1050" b="1" dirty="0" smtClean="0">
                <a:solidFill>
                  <a:schemeClr val="accent1"/>
                </a:solidFill>
              </a:rPr>
              <a:t> off</a:t>
            </a:r>
            <a:br>
              <a:rPr lang="en-US" sz="1050" b="1" dirty="0" smtClean="0">
                <a:solidFill>
                  <a:schemeClr val="accent1"/>
                </a:solidFill>
              </a:rPr>
            </a:br>
            <a:r>
              <a:rPr lang="en-US" sz="1050" b="1" dirty="0" smtClean="0"/>
              <a:t>      — this will prevent possible hang-up and </a:t>
            </a:r>
            <a:r>
              <a:rPr lang="en-US" sz="1050" b="1" dirty="0" err="1" smtClean="0"/>
              <a:t>pll</a:t>
            </a:r>
            <a:r>
              <a:rPr lang="en-US" sz="1050" b="1" dirty="0" smtClean="0"/>
              <a:t> unlock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ym typeface="Wingdings" panose="05000000000000000000" pitchFamily="2" charset="2"/>
              </a:rPr>
              <a:t></a:t>
            </a:r>
            <a:r>
              <a:rPr lang="en-US" sz="1050" b="1" dirty="0" smtClean="0">
                <a:sym typeface="Wingdings" panose="05000000000000000000" pitchFamily="2" charset="2"/>
              </a:rPr>
              <a:t> </a:t>
            </a:r>
            <a:r>
              <a:rPr lang="en-US" sz="1050" b="1" dirty="0" smtClean="0"/>
              <a:t>Set </a:t>
            </a:r>
            <a:r>
              <a:rPr lang="en-US" sz="1050" b="1" dirty="0" smtClean="0">
                <a:solidFill>
                  <a:schemeClr val="accent1"/>
                </a:solidFill>
              </a:rPr>
              <a:t>bypass=</a:t>
            </a:r>
            <a:r>
              <a:rPr lang="en-US" sz="1050" b="1" dirty="0" err="1" smtClean="0">
                <a:solidFill>
                  <a:schemeClr val="accent1"/>
                </a:solidFill>
              </a:rPr>
              <a:t>pll</a:t>
            </a:r>
            <a:r>
              <a:rPr lang="en-US" sz="1050" b="1" dirty="0" smtClean="0">
                <a:solidFill>
                  <a:schemeClr val="accent1"/>
                </a:solidFill>
              </a:rPr>
              <a:t> on </a:t>
            </a:r>
            <a:r>
              <a:rPr lang="en-US" sz="1050" b="1" dirty="0" smtClean="0"/>
              <a:t>only when </a:t>
            </a:r>
            <a:r>
              <a:rPr lang="en-US" sz="1050" b="1" dirty="0" err="1" smtClean="0">
                <a:solidFill>
                  <a:schemeClr val="accent1"/>
                </a:solidFill>
              </a:rPr>
              <a:t>sel</a:t>
            </a:r>
            <a:r>
              <a:rPr lang="en-US" sz="1050" b="1" dirty="0" smtClean="0">
                <a:solidFill>
                  <a:schemeClr val="accent1"/>
                </a:solidFill>
              </a:rPr>
              <a:t>=</a:t>
            </a:r>
            <a:r>
              <a:rPr lang="en-US" sz="1050" b="1" dirty="0" err="1" smtClean="0">
                <a:solidFill>
                  <a:schemeClr val="accent1"/>
                </a:solidFill>
              </a:rPr>
              <a:t>hfr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r>
              <a:rPr lang="en-US" sz="1050" b="1" dirty="0" smtClean="0"/>
              <a:t>      — this will allow </a:t>
            </a:r>
            <a:r>
              <a:rPr lang="en-US" sz="1050" b="1" dirty="0" err="1" smtClean="0"/>
              <a:t>pll</a:t>
            </a:r>
            <a:r>
              <a:rPr lang="en-US" sz="1050" b="1" dirty="0" smtClean="0"/>
              <a:t> settle and give time to check lock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306125" y="1764414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</a:t>
            </a:r>
            <a:endParaRPr lang="en-US" sz="2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6909258" y="1569033"/>
            <a:ext cx="4587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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54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4488" y="1121622"/>
            <a:ext cx="1281648" cy="5700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337523" y="777270"/>
            <a:ext cx="791128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47901" y="502953"/>
            <a:ext cx="889622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025" y="1841077"/>
            <a:ext cx="897498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450" y="3212151"/>
            <a:ext cx="121090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DIR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dis</a:t>
            </a:r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8367" y="5943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ena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8367" y="1947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ena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1318" y="1383882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rdy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40" y="257258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trim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2140" y="257258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div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4766" y="248115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20" y="502952"/>
            <a:ext cx="59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refsel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12898" y="1136253"/>
            <a:ext cx="311898" cy="2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20774" y="777270"/>
            <a:ext cx="0" cy="365755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37523" y="2148854"/>
            <a:ext cx="4299979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20774" y="1599965"/>
            <a:ext cx="12961" cy="548889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20774" y="1593447"/>
            <a:ext cx="294598" cy="65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" idx="1"/>
          </p:cNvCxnSpPr>
          <p:nvPr/>
        </p:nvCxnSpPr>
        <p:spPr>
          <a:xfrm flipV="1">
            <a:off x="5095573" y="1406641"/>
            <a:ext cx="268915" cy="2923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65708" y="2115393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8669" y="764064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33645" y="1646627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50767" y="41287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rdy</a:t>
            </a:r>
            <a:endParaRPr lang="en-US" sz="14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64640" y="308502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4644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50876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32255" y="777267"/>
            <a:ext cx="721" cy="1828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7693" y="685830"/>
            <a:ext cx="1917295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6136" y="1409564"/>
            <a:ext cx="358852" cy="777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76146" y="1048160"/>
            <a:ext cx="261356" cy="342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93268" y="323272"/>
            <a:ext cx="7629" cy="1796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087693" y="685830"/>
            <a:ext cx="5286" cy="731512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016219" y="1599965"/>
            <a:ext cx="822951" cy="25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34876" y="2240293"/>
            <a:ext cx="1" cy="274317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93268" y="137196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psdclkbypass_n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11721" y="3212151"/>
            <a:ext cx="148668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PLL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dis</a:t>
            </a:r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/>
              <a:t>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3118" y="3212151"/>
            <a:ext cx="97565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DIR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16836" y="3212151"/>
            <a:ext cx="148668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PLL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137055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INIT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/>
              <a:t>-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10298168" y="1157009"/>
            <a:ext cx="848380" cy="8229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65561" y="67821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lock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278878" y="922403"/>
            <a:ext cx="0" cy="1992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34440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98974" y="1783098"/>
            <a:ext cx="23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63789" y="178309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04561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q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8878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839170" y="1417342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hfclk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37691" y="108206"/>
            <a:ext cx="1950414" cy="112625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615489" y="1325902"/>
            <a:ext cx="1975322" cy="164590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786659" y="108205"/>
            <a:ext cx="4778194" cy="286360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913122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7439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61756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>
          <a:xfrm rot="5400000">
            <a:off x="6553195" y="868709"/>
            <a:ext cx="1280146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off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on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90" name="Trapezoid 89"/>
          <p:cNvSpPr/>
          <p:nvPr/>
        </p:nvSpPr>
        <p:spPr>
          <a:xfrm rot="5400000">
            <a:off x="7063730" y="1364004"/>
            <a:ext cx="1539221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634440" y="316628"/>
            <a:ext cx="4365" cy="804994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7267" y="151690"/>
            <a:ext cx="74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bypass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01" name="Straight Connector 100"/>
          <p:cNvCxnSpPr>
            <a:stCxn id="80" idx="0"/>
          </p:cNvCxnSpPr>
          <p:nvPr/>
        </p:nvCxnSpPr>
        <p:spPr>
          <a:xfrm>
            <a:off x="6768074" y="316743"/>
            <a:ext cx="432823" cy="321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553195" y="228635"/>
            <a:ext cx="214879" cy="182876"/>
            <a:chOff x="5181609" y="411517"/>
            <a:chExt cx="214879" cy="182876"/>
          </a:xfrm>
        </p:grpSpPr>
        <p:sp>
          <p:nvSpPr>
            <p:cNvPr id="79" name="Isosceles Triangle 78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87439" y="228635"/>
            <a:ext cx="214879" cy="182876"/>
            <a:chOff x="5181609" y="411517"/>
            <a:chExt cx="214879" cy="182876"/>
          </a:xfrm>
        </p:grpSpPr>
        <p:sp>
          <p:nvSpPr>
            <p:cNvPr id="113" name="Isosceles Triangle 112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21683" y="228635"/>
            <a:ext cx="214879" cy="182876"/>
            <a:chOff x="5181609" y="411517"/>
            <a:chExt cx="214879" cy="182876"/>
          </a:xfrm>
        </p:grpSpPr>
        <p:sp>
          <p:nvSpPr>
            <p:cNvPr id="116" name="Isosceles Triangle 115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/>
          <p:cNvCxnSpPr>
            <a:stCxn id="117" idx="0"/>
            <a:endCxn id="113" idx="3"/>
          </p:cNvCxnSpPr>
          <p:nvPr/>
        </p:nvCxnSpPr>
        <p:spPr>
          <a:xfrm flipV="1">
            <a:off x="6036562" y="316628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455927" y="320074"/>
            <a:ext cx="365756" cy="319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402318" y="319959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615489" y="97285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HFXOSC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99613" y="271019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HFROSC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10025" y="26974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PLLCFG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rapezoid 134"/>
          <p:cNvSpPr/>
          <p:nvPr/>
        </p:nvSpPr>
        <p:spPr>
          <a:xfrm rot="5400000">
            <a:off x="4117410" y="1176094"/>
            <a:ext cx="1005830" cy="391058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hfx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2465" y="3212151"/>
            <a:ext cx="49673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u="sng" dirty="0" smtClean="0">
                <a:solidFill>
                  <a:schemeClr val="bg1">
                    <a:lumMod val="65000"/>
                  </a:schemeClr>
                </a:solidFill>
              </a:rPr>
              <a:t>step</a:t>
            </a: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4815854" y="1418786"/>
            <a:ext cx="274317" cy="25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621318" y="3029784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dirty="0" smtClean="0"/>
              <a:t>no transition</a:t>
            </a:r>
          </a:p>
        </p:txBody>
      </p:sp>
    </p:spTree>
    <p:extLst>
      <p:ext uri="{BB962C8B-B14F-4D97-AF65-F5344CB8AC3E}">
        <p14:creationId xmlns:p14="http://schemas.microsoft.com/office/powerpoint/2010/main" val="3837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4488" y="1121622"/>
            <a:ext cx="1281648" cy="5700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885" y="777267"/>
            <a:ext cx="78076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47901" y="502953"/>
            <a:ext cx="899984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025" y="1841077"/>
            <a:ext cx="907860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450" y="3212151"/>
            <a:ext cx="979435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DIR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8367" y="5943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ena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8367" y="1947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ena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1318" y="1383882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rdy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40" y="257258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trim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2140" y="257258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div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4766" y="248115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20" y="502952"/>
            <a:ext cx="59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refsel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12898" y="1136253"/>
            <a:ext cx="311898" cy="2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20774" y="777270"/>
            <a:ext cx="0" cy="36575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28651" y="2148853"/>
            <a:ext cx="3508851" cy="1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28651" y="1599965"/>
            <a:ext cx="5084" cy="548888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20774" y="1593447"/>
            <a:ext cx="294598" cy="6519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" idx="1"/>
          </p:cNvCxnSpPr>
          <p:nvPr/>
        </p:nvCxnSpPr>
        <p:spPr>
          <a:xfrm flipV="1">
            <a:off x="5096830" y="1406641"/>
            <a:ext cx="267658" cy="2923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65708" y="2115393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8669" y="764064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33645" y="1646627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50767" y="41287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rdy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64640" y="308502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4644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50876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32255" y="777267"/>
            <a:ext cx="721" cy="1828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7693" y="685830"/>
            <a:ext cx="1917295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6136" y="1409564"/>
            <a:ext cx="358852" cy="777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76146" y="1048159"/>
            <a:ext cx="261356" cy="342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93268" y="323272"/>
            <a:ext cx="7629" cy="1796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096830" y="685830"/>
            <a:ext cx="724" cy="728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016219" y="1599965"/>
            <a:ext cx="815568" cy="25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34876" y="2240293"/>
            <a:ext cx="1" cy="274317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15060" y="137196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psdclkbypass_n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11721" y="3212151"/>
            <a:ext cx="148668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PLL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/>
              <a:t>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3118" y="3212151"/>
            <a:ext cx="123495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DIR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16836" y="3212151"/>
            <a:ext cx="148668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PLL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137055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INIT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/>
              <a:t>-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10296998" y="1143025"/>
            <a:ext cx="848380" cy="8229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DIR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65561" y="67821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lock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278878" y="922403"/>
            <a:ext cx="0" cy="1992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34440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98974" y="1783098"/>
            <a:ext cx="23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63789" y="178309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04561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q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8878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839170" y="1417342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hfclk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37691" y="108206"/>
            <a:ext cx="1950414" cy="112625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615489" y="1325902"/>
            <a:ext cx="1975322" cy="164590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786659" y="108205"/>
            <a:ext cx="4778194" cy="286360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913122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7439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61756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>
          <a:xfrm rot="5400000">
            <a:off x="6553195" y="868709"/>
            <a:ext cx="1280146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off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on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90" name="Trapezoid 89"/>
          <p:cNvSpPr/>
          <p:nvPr/>
        </p:nvSpPr>
        <p:spPr>
          <a:xfrm rot="5400000">
            <a:off x="7063730" y="1364004"/>
            <a:ext cx="1539221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634440" y="316628"/>
            <a:ext cx="4365" cy="804994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7267" y="151690"/>
            <a:ext cx="74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bypass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01" name="Straight Connector 100"/>
          <p:cNvCxnSpPr>
            <a:stCxn id="80" idx="0"/>
          </p:cNvCxnSpPr>
          <p:nvPr/>
        </p:nvCxnSpPr>
        <p:spPr>
          <a:xfrm>
            <a:off x="6768074" y="316743"/>
            <a:ext cx="432823" cy="321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553195" y="228635"/>
            <a:ext cx="214879" cy="182876"/>
            <a:chOff x="5181609" y="411517"/>
            <a:chExt cx="214879" cy="182876"/>
          </a:xfrm>
        </p:grpSpPr>
        <p:sp>
          <p:nvSpPr>
            <p:cNvPr id="79" name="Isosceles Triangle 78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87439" y="228635"/>
            <a:ext cx="214879" cy="182876"/>
            <a:chOff x="5181609" y="411517"/>
            <a:chExt cx="214879" cy="182876"/>
          </a:xfrm>
        </p:grpSpPr>
        <p:sp>
          <p:nvSpPr>
            <p:cNvPr id="113" name="Isosceles Triangle 112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21683" y="228635"/>
            <a:ext cx="214879" cy="182876"/>
            <a:chOff x="5181609" y="411517"/>
            <a:chExt cx="214879" cy="182876"/>
          </a:xfrm>
        </p:grpSpPr>
        <p:sp>
          <p:nvSpPr>
            <p:cNvPr id="116" name="Isosceles Triangle 115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/>
          <p:cNvCxnSpPr>
            <a:stCxn id="117" idx="0"/>
            <a:endCxn id="113" idx="3"/>
          </p:cNvCxnSpPr>
          <p:nvPr/>
        </p:nvCxnSpPr>
        <p:spPr>
          <a:xfrm flipV="1">
            <a:off x="6036562" y="316628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455927" y="320074"/>
            <a:ext cx="365756" cy="319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402318" y="319959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615489" y="97285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HFXOSC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99613" y="271019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HFROSC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10025" y="26974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PLLCFG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rapezoid 134"/>
          <p:cNvSpPr/>
          <p:nvPr/>
        </p:nvSpPr>
        <p:spPr>
          <a:xfrm rot="5400000">
            <a:off x="4117410" y="1176094"/>
            <a:ext cx="1005830" cy="391058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hfx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hfr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2465" y="3212151"/>
            <a:ext cx="49673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u="sng" dirty="0" smtClean="0">
                <a:solidFill>
                  <a:schemeClr val="bg1">
                    <a:lumMod val="65000"/>
                  </a:schemeClr>
                </a:solidFill>
              </a:rPr>
              <a:t>step</a:t>
            </a: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352830" y="2148854"/>
            <a:ext cx="78076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815854" y="1414419"/>
            <a:ext cx="267658" cy="2923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24066" y="3029784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dirty="0" smtClean="0"/>
              <a:t>no transition</a:t>
            </a:r>
          </a:p>
        </p:txBody>
      </p:sp>
    </p:spTree>
    <p:extLst>
      <p:ext uri="{BB962C8B-B14F-4D97-AF65-F5344CB8AC3E}">
        <p14:creationId xmlns:p14="http://schemas.microsoft.com/office/powerpoint/2010/main" val="19311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5096830" y="685830"/>
            <a:ext cx="724" cy="71626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64488" y="1121622"/>
            <a:ext cx="1281648" cy="5700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359903" y="777270"/>
            <a:ext cx="768748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47901" y="502953"/>
            <a:ext cx="912002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025" y="1841077"/>
            <a:ext cx="919878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450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DIR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dis</a:t>
            </a:r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/>
              <a:t>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8367" y="5943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ena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8367" y="1947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ena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1318" y="1383882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rdy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40" y="257258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trim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2140" y="257258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div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4766" y="248115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20" y="502952"/>
            <a:ext cx="59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refsel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12898" y="1136253"/>
            <a:ext cx="311898" cy="2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20774" y="777270"/>
            <a:ext cx="0" cy="365755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59903" y="2148854"/>
            <a:ext cx="4277599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28651" y="1599965"/>
            <a:ext cx="5084" cy="548889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20774" y="1593447"/>
            <a:ext cx="294598" cy="65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" idx="1"/>
          </p:cNvCxnSpPr>
          <p:nvPr/>
        </p:nvCxnSpPr>
        <p:spPr>
          <a:xfrm>
            <a:off x="4813842" y="1406641"/>
            <a:ext cx="55064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65708" y="2115393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8669" y="764064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33645" y="1646627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50767" y="41287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rdy</a:t>
            </a:r>
            <a:endParaRPr lang="en-US" sz="14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64640" y="308502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4644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50876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32255" y="777267"/>
            <a:ext cx="721" cy="1828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7693" y="685830"/>
            <a:ext cx="1917295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6136" y="1409564"/>
            <a:ext cx="358852" cy="7778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76146" y="1048159"/>
            <a:ext cx="261356" cy="342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93268" y="323272"/>
            <a:ext cx="7629" cy="1796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016219" y="1599965"/>
            <a:ext cx="822951" cy="25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34876" y="2240293"/>
            <a:ext cx="1" cy="274317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15060" y="137196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psdclkbypass_n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11721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PLL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dis</a:t>
            </a:r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13118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DIR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16836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PLL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137055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INIT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/>
              <a:t>-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10298168" y="1143025"/>
            <a:ext cx="848380" cy="8229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65561" y="67821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lock</a:t>
            </a:r>
            <a:endParaRPr lang="en-US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6278878" y="922403"/>
            <a:ext cx="0" cy="1992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34440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98974" y="1783098"/>
            <a:ext cx="23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63789" y="178309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04561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q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8878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839170" y="1417342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hfclk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37691" y="108206"/>
            <a:ext cx="1950414" cy="112625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615489" y="1325902"/>
            <a:ext cx="1975322" cy="164590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786659" y="108205"/>
            <a:ext cx="4778194" cy="286360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913122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7439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61756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>
          <a:xfrm rot="5400000">
            <a:off x="6553195" y="868709"/>
            <a:ext cx="1280146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off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Trapezoid 89"/>
          <p:cNvSpPr/>
          <p:nvPr/>
        </p:nvSpPr>
        <p:spPr>
          <a:xfrm rot="5400000">
            <a:off x="7063730" y="1364004"/>
            <a:ext cx="1539221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634440" y="316628"/>
            <a:ext cx="4365" cy="804994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7267" y="151690"/>
            <a:ext cx="74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bypass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01" name="Straight Connector 100"/>
          <p:cNvCxnSpPr>
            <a:stCxn id="80" idx="0"/>
          </p:cNvCxnSpPr>
          <p:nvPr/>
        </p:nvCxnSpPr>
        <p:spPr>
          <a:xfrm>
            <a:off x="6768074" y="316743"/>
            <a:ext cx="432823" cy="321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553195" y="228635"/>
            <a:ext cx="214879" cy="182876"/>
            <a:chOff x="5181609" y="411517"/>
            <a:chExt cx="214879" cy="182876"/>
          </a:xfrm>
        </p:grpSpPr>
        <p:sp>
          <p:nvSpPr>
            <p:cNvPr id="79" name="Isosceles Triangle 78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87439" y="228635"/>
            <a:ext cx="214879" cy="182876"/>
            <a:chOff x="5181609" y="411517"/>
            <a:chExt cx="214879" cy="182876"/>
          </a:xfrm>
        </p:grpSpPr>
        <p:sp>
          <p:nvSpPr>
            <p:cNvPr id="113" name="Isosceles Triangle 112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21683" y="228635"/>
            <a:ext cx="214879" cy="182876"/>
            <a:chOff x="5181609" y="411517"/>
            <a:chExt cx="214879" cy="182876"/>
          </a:xfrm>
        </p:grpSpPr>
        <p:sp>
          <p:nvSpPr>
            <p:cNvPr id="116" name="Isosceles Triangle 115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/>
          <p:cNvCxnSpPr>
            <a:stCxn id="117" idx="0"/>
            <a:endCxn id="113" idx="3"/>
          </p:cNvCxnSpPr>
          <p:nvPr/>
        </p:nvCxnSpPr>
        <p:spPr>
          <a:xfrm flipV="1">
            <a:off x="6036562" y="316628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455927" y="320074"/>
            <a:ext cx="365756" cy="319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402318" y="319959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615489" y="97285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HFXOSC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99613" y="271019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HFROSC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10025" y="26974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PLLCFG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rapezoid 134"/>
          <p:cNvSpPr/>
          <p:nvPr/>
        </p:nvSpPr>
        <p:spPr>
          <a:xfrm rot="5400000">
            <a:off x="4117410" y="1176094"/>
            <a:ext cx="1005830" cy="391058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hfx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2465" y="3212151"/>
            <a:ext cx="49673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u="sng" dirty="0" smtClean="0">
                <a:solidFill>
                  <a:schemeClr val="bg1">
                    <a:lumMod val="65000"/>
                  </a:schemeClr>
                </a:solidFill>
              </a:rPr>
              <a:t>step</a:t>
            </a: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36089" y="3029784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dirty="0" smtClean="0"/>
              <a:t>no transition</a:t>
            </a:r>
          </a:p>
        </p:txBody>
      </p:sp>
    </p:spTree>
    <p:extLst>
      <p:ext uri="{BB962C8B-B14F-4D97-AF65-F5344CB8AC3E}">
        <p14:creationId xmlns:p14="http://schemas.microsoft.com/office/powerpoint/2010/main" val="25039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5096830" y="685830"/>
            <a:ext cx="724" cy="71626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64488" y="1121622"/>
            <a:ext cx="1281648" cy="5700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359903" y="777270"/>
            <a:ext cx="768748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47901" y="502953"/>
            <a:ext cx="912002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025" y="1841077"/>
            <a:ext cx="919878" cy="5486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450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DIR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8367" y="5943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ena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8367" y="1947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ena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1318" y="1383882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rdy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40" y="257258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trim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2140" y="257258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div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4766" y="248115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20" y="502952"/>
            <a:ext cx="59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refsel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12898" y="1136253"/>
            <a:ext cx="311898" cy="2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20774" y="777270"/>
            <a:ext cx="0" cy="36575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28651" y="2148853"/>
            <a:ext cx="3508851" cy="1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33735" y="1599965"/>
            <a:ext cx="0" cy="54888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20774" y="1593447"/>
            <a:ext cx="294598" cy="6519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" idx="1"/>
          </p:cNvCxnSpPr>
          <p:nvPr/>
        </p:nvCxnSpPr>
        <p:spPr>
          <a:xfrm>
            <a:off x="4813842" y="1406641"/>
            <a:ext cx="55064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65708" y="2115393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8669" y="764064"/>
            <a:ext cx="261356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33645" y="1646627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50767" y="41287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rdy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64640" y="308502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4644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50876" y="2389711"/>
            <a:ext cx="1" cy="19445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32255" y="777267"/>
            <a:ext cx="721" cy="1828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7693" y="685830"/>
            <a:ext cx="1917295" cy="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6136" y="1409564"/>
            <a:ext cx="358852" cy="7778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76146" y="1048159"/>
            <a:ext cx="261356" cy="3426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93268" y="323272"/>
            <a:ext cx="7629" cy="179680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016219" y="1593447"/>
            <a:ext cx="822951" cy="6774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34876" y="2240293"/>
            <a:ext cx="1" cy="274317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15060" y="137196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psdclkbypass_n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11721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HFR PLL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/>
              <a:t>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3118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DIR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16836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HFX PLL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pll</a:t>
            </a:r>
            <a:r>
              <a:rPr lang="en-US" b="1" dirty="0" smtClean="0"/>
              <a:t> </a:t>
            </a:r>
            <a:r>
              <a:rPr lang="en-US" b="1" dirty="0" err="1" smtClean="0"/>
              <a:t>adj</a:t>
            </a:r>
            <a:endParaRPr lang="en-US" b="1" dirty="0" smtClean="0"/>
          </a:p>
          <a:p>
            <a:r>
              <a:rPr lang="en-US" b="1" dirty="0" smtClean="0"/>
              <a:t>bypass=</a:t>
            </a:r>
            <a:r>
              <a:rPr lang="en-US" b="1" dirty="0" err="1" smtClean="0"/>
              <a:t>pll</a:t>
            </a:r>
            <a:r>
              <a:rPr lang="en-US" b="1" dirty="0" smtClean="0"/>
              <a:t> on</a:t>
            </a:r>
          </a:p>
          <a:p>
            <a:r>
              <a:rPr lang="en-US" b="1" dirty="0" smtClean="0"/>
              <a:t>wait lock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137055" y="3212151"/>
            <a:ext cx="16165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i="1" u="sng" dirty="0" smtClean="0"/>
              <a:t>to INIT</a:t>
            </a:r>
          </a:p>
          <a:p>
            <a:r>
              <a:rPr lang="en-US" b="1" dirty="0" err="1" smtClean="0"/>
              <a:t>hfr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hfr</a:t>
            </a:r>
            <a:endParaRPr lang="en-US" b="1" dirty="0" smtClean="0"/>
          </a:p>
          <a:p>
            <a:r>
              <a:rPr lang="en-US" b="1" dirty="0" smtClean="0"/>
              <a:t>bypass = </a:t>
            </a:r>
            <a:r>
              <a:rPr lang="en-US" b="1" dirty="0" err="1" smtClean="0"/>
              <a:t>pll</a:t>
            </a:r>
            <a:r>
              <a:rPr lang="en-US" b="1" dirty="0" smtClean="0"/>
              <a:t> off</a:t>
            </a:r>
          </a:p>
          <a:p>
            <a:r>
              <a:rPr lang="en-US" b="1" dirty="0" err="1" smtClean="0"/>
              <a:t>hfx</a:t>
            </a:r>
            <a:r>
              <a:rPr lang="en-US" b="1" dirty="0" smtClean="0"/>
              <a:t> </a:t>
            </a:r>
            <a:r>
              <a:rPr lang="en-US" b="1" dirty="0" err="1" smtClean="0"/>
              <a:t>ena</a:t>
            </a:r>
            <a:endParaRPr lang="en-US" b="1" dirty="0" smtClean="0"/>
          </a:p>
          <a:p>
            <a:r>
              <a:rPr lang="en-US" b="1" dirty="0" err="1" smtClean="0"/>
              <a:t>refsel</a:t>
            </a:r>
            <a:r>
              <a:rPr lang="en-US" b="1" dirty="0" smtClean="0"/>
              <a:t> = </a:t>
            </a:r>
            <a:r>
              <a:rPr lang="en-US" b="1" dirty="0" err="1" smtClean="0"/>
              <a:t>hfx</a:t>
            </a:r>
            <a:endParaRPr lang="en-US" b="1" dirty="0" smtClean="0"/>
          </a:p>
          <a:p>
            <a:r>
              <a:rPr lang="en-US" b="1" dirty="0"/>
              <a:t>-</a:t>
            </a:r>
            <a:endParaRPr lang="en-US" b="1" dirty="0" smtClean="0"/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smtClean="0"/>
              <a:t>-</a:t>
            </a:r>
          </a:p>
          <a:p>
            <a:r>
              <a:rPr lang="en-US" b="1" dirty="0" err="1" smtClean="0"/>
              <a:t>sel</a:t>
            </a:r>
            <a:r>
              <a:rPr lang="en-US" b="1" dirty="0" smtClean="0"/>
              <a:t> = </a:t>
            </a:r>
            <a:r>
              <a:rPr lang="en-US" b="1" dirty="0" err="1" smtClean="0"/>
              <a:t>pll</a:t>
            </a:r>
            <a:endParaRPr lang="en-US" b="1" dirty="0" smtClean="0"/>
          </a:p>
          <a:p>
            <a:r>
              <a:rPr lang="en-US" b="1" dirty="0" err="1" smtClean="0"/>
              <a:t>hfr</a:t>
            </a:r>
            <a:r>
              <a:rPr lang="en-US" b="1" dirty="0" smtClean="0"/>
              <a:t> dis</a:t>
            </a:r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10298168" y="1143025"/>
            <a:ext cx="848380" cy="8229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HFR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65561" y="67821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lock</a:t>
            </a:r>
            <a:endParaRPr lang="en-US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6278878" y="922403"/>
            <a:ext cx="0" cy="19921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34440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98974" y="1783098"/>
            <a:ext cx="23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63789" y="178309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04561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q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8878" y="178309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839170" y="1417342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hfclk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37691" y="108206"/>
            <a:ext cx="1950414" cy="112625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615489" y="1325902"/>
            <a:ext cx="1975322" cy="164590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786659" y="108205"/>
            <a:ext cx="4778194" cy="286360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913122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7439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61756" y="1691659"/>
            <a:ext cx="0" cy="135329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>
          <a:xfrm rot="5400000">
            <a:off x="6553195" y="868709"/>
            <a:ext cx="1280146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pll</a:t>
            </a:r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off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Trapezoid 89"/>
          <p:cNvSpPr/>
          <p:nvPr/>
        </p:nvSpPr>
        <p:spPr>
          <a:xfrm rot="5400000">
            <a:off x="7063730" y="1364004"/>
            <a:ext cx="1539221" cy="365755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pll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</a:rPr>
            </a:b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hfr</a:t>
            </a:r>
            <a:endParaRPr lang="en-US" sz="1400" b="1" dirty="0" smtClean="0">
              <a:solidFill>
                <a:schemeClr val="accent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634440" y="316628"/>
            <a:ext cx="4365" cy="804994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7267" y="151690"/>
            <a:ext cx="74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bypass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01" name="Straight Connector 100"/>
          <p:cNvCxnSpPr>
            <a:stCxn id="80" idx="0"/>
          </p:cNvCxnSpPr>
          <p:nvPr/>
        </p:nvCxnSpPr>
        <p:spPr>
          <a:xfrm>
            <a:off x="6768074" y="316743"/>
            <a:ext cx="432823" cy="3216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553195" y="228635"/>
            <a:ext cx="214879" cy="182876"/>
            <a:chOff x="5181609" y="411517"/>
            <a:chExt cx="214879" cy="182876"/>
          </a:xfrm>
        </p:grpSpPr>
        <p:sp>
          <p:nvSpPr>
            <p:cNvPr id="79" name="Isosceles Triangle 78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87439" y="228635"/>
            <a:ext cx="214879" cy="182876"/>
            <a:chOff x="5181609" y="411517"/>
            <a:chExt cx="214879" cy="182876"/>
          </a:xfrm>
        </p:grpSpPr>
        <p:sp>
          <p:nvSpPr>
            <p:cNvPr id="113" name="Isosceles Triangle 112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21683" y="228635"/>
            <a:ext cx="214879" cy="182876"/>
            <a:chOff x="5181609" y="411517"/>
            <a:chExt cx="214879" cy="182876"/>
          </a:xfrm>
        </p:grpSpPr>
        <p:sp>
          <p:nvSpPr>
            <p:cNvPr id="116" name="Isosceles Triangle 115"/>
            <p:cNvSpPr/>
            <p:nvPr/>
          </p:nvSpPr>
          <p:spPr>
            <a:xfrm rot="5400000">
              <a:off x="5157282" y="435844"/>
              <a:ext cx="182876" cy="134222"/>
            </a:xfrm>
            <a:prstGeom prst="triangle">
              <a:avLst>
                <a:gd name="adj" fmla="val 48116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5400000">
              <a:off x="5314048" y="460291"/>
              <a:ext cx="86213" cy="786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/>
          <p:cNvCxnSpPr>
            <a:stCxn id="117" idx="0"/>
            <a:endCxn id="113" idx="3"/>
          </p:cNvCxnSpPr>
          <p:nvPr/>
        </p:nvCxnSpPr>
        <p:spPr>
          <a:xfrm flipV="1">
            <a:off x="6036562" y="316628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455927" y="320074"/>
            <a:ext cx="365756" cy="3198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402318" y="319959"/>
            <a:ext cx="150877" cy="115"/>
          </a:xfrm>
          <a:prstGeom prst="line">
            <a:avLst/>
          </a:prstGeom>
          <a:ln w="25400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615489" y="97285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HFXOSC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99613" y="271019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HFROSC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10025" y="26974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PLLCFG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rapezoid 134"/>
          <p:cNvSpPr/>
          <p:nvPr/>
        </p:nvSpPr>
        <p:spPr>
          <a:xfrm rot="5400000">
            <a:off x="4117410" y="1176094"/>
            <a:ext cx="1005830" cy="391058"/>
          </a:xfrm>
          <a:prstGeom prst="trapezoid">
            <a:avLst>
              <a:gd name="adj" fmla="val 4219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accent1"/>
                </a:solidFill>
              </a:rPr>
              <a:t>hfx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hfr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2465" y="3212151"/>
            <a:ext cx="49673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u="sng" dirty="0" smtClean="0">
                <a:solidFill>
                  <a:schemeClr val="bg1">
                    <a:lumMod val="65000"/>
                  </a:schemeClr>
                </a:solidFill>
              </a:rPr>
              <a:t>step</a:t>
            </a: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352830" y="2148853"/>
            <a:ext cx="791128" cy="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95326" y="3029784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1400" b="1" i="1" dirty="0" smtClean="0"/>
              <a:t>no transition</a:t>
            </a:r>
          </a:p>
        </p:txBody>
      </p:sp>
    </p:spTree>
    <p:extLst>
      <p:ext uri="{BB962C8B-B14F-4D97-AF65-F5344CB8AC3E}">
        <p14:creationId xmlns:p14="http://schemas.microsoft.com/office/powerpoint/2010/main" val="15938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17031</TotalTime>
  <Words>969</Words>
  <Application>Microsoft Office PowerPoint</Application>
  <PresentationFormat>Widescreen</PresentationFormat>
  <Paragraphs>573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Sherman</dc:creator>
  <cp:lastModifiedBy>Paul Sherman</cp:lastModifiedBy>
  <cp:revision>76</cp:revision>
  <dcterms:created xsi:type="dcterms:W3CDTF">2022-05-18T23:25:02Z</dcterms:created>
  <dcterms:modified xsi:type="dcterms:W3CDTF">2023-02-24T05:29:27Z</dcterms:modified>
</cp:coreProperties>
</file>