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ED"/>
    <a:srgbClr val="A1DCF1"/>
    <a:srgbClr val="B4E7EE"/>
    <a:srgbClr val="B5DCED"/>
    <a:srgbClr val="A9CFE9"/>
    <a:srgbClr val="EDF5FD"/>
    <a:srgbClr val="FFF7EB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5" autoAdjust="0"/>
    <p:restoredTop sz="97482" autoAdjust="0"/>
  </p:normalViewPr>
  <p:slideViewPr>
    <p:cSldViewPr snapToGrid="0">
      <p:cViewPr varScale="1">
        <p:scale>
          <a:sx n="154" d="100"/>
          <a:sy n="154" d="100"/>
        </p:scale>
        <p:origin x="92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4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9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0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7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9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1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3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521E-D5A0-4EC6-A246-032E07DE94B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75C9-FCB2-429C-A091-107EA4AFC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2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509E253-FF09-44D4-BB03-1F16D6EAB586}"/>
              </a:ext>
            </a:extLst>
          </p:cNvPr>
          <p:cNvSpPr/>
          <p:nvPr/>
        </p:nvSpPr>
        <p:spPr>
          <a:xfrm>
            <a:off x="525000" y="2829494"/>
            <a:ext cx="90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41CDDA6A-B158-4087-9C02-DEC7E6754887}"/>
              </a:ext>
            </a:extLst>
          </p:cNvPr>
          <p:cNvSpPr/>
          <p:nvPr/>
        </p:nvSpPr>
        <p:spPr>
          <a:xfrm>
            <a:off x="523009" y="2829494"/>
            <a:ext cx="2045231" cy="718599"/>
          </a:xfrm>
          <a:prstGeom prst="parallelogram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Parallelogram 128">
            <a:extLst>
              <a:ext uri="{FF2B5EF4-FFF2-40B4-BE49-F238E27FC236}">
                <a16:creationId xmlns:a16="http://schemas.microsoft.com/office/drawing/2014/main" id="{C6AA1613-339B-456D-A6E7-51692E33CE77}"/>
              </a:ext>
            </a:extLst>
          </p:cNvPr>
          <p:cNvSpPr/>
          <p:nvPr/>
        </p:nvSpPr>
        <p:spPr>
          <a:xfrm>
            <a:off x="819585" y="2829494"/>
            <a:ext cx="2090107" cy="718599"/>
          </a:xfrm>
          <a:prstGeom prst="parallelogram">
            <a:avLst>
              <a:gd name="adj" fmla="val 44365"/>
            </a:avLst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E9A5B65-CAE7-462F-A054-9FAC233A54E0}"/>
              </a:ext>
            </a:extLst>
          </p:cNvPr>
          <p:cNvSpPr/>
          <p:nvPr/>
        </p:nvSpPr>
        <p:spPr>
          <a:xfrm>
            <a:off x="5817925" y="3033862"/>
            <a:ext cx="2922912" cy="1120331"/>
          </a:xfrm>
          <a:prstGeom prst="roundRect">
            <a:avLst>
              <a:gd name="adj" fmla="val 8649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E1001-A0D8-4AC7-B45C-ACD99B34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9144000" cy="918578"/>
          </a:xfrm>
        </p:spPr>
        <p:txBody>
          <a:bodyPr/>
          <a:lstStyle/>
          <a:p>
            <a:r>
              <a:rPr lang="en-GB" dirty="0"/>
              <a:t>Front Panel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77DDE5A-B9A5-471A-8F9E-26C85379378C}"/>
              </a:ext>
            </a:extLst>
          </p:cNvPr>
          <p:cNvCxnSpPr>
            <a:cxnSpLocks/>
          </p:cNvCxnSpPr>
          <p:nvPr/>
        </p:nvCxnSpPr>
        <p:spPr>
          <a:xfrm>
            <a:off x="156633" y="5538738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94E77A-A1E1-47CB-A225-159AB5529A82}"/>
              </a:ext>
            </a:extLst>
          </p:cNvPr>
          <p:cNvCxnSpPr>
            <a:cxnSpLocks/>
          </p:cNvCxnSpPr>
          <p:nvPr/>
        </p:nvCxnSpPr>
        <p:spPr>
          <a:xfrm flipV="1">
            <a:off x="88164" y="3523743"/>
            <a:ext cx="9745869" cy="4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209360-A189-49FC-AD28-11FF7DF6FF7D}"/>
              </a:ext>
            </a:extLst>
          </p:cNvPr>
          <p:cNvCxnSpPr/>
          <p:nvPr/>
        </p:nvCxnSpPr>
        <p:spPr>
          <a:xfrm>
            <a:off x="88164" y="3558738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B9D6AE-76C9-4B4B-9CCA-79D21A9EB344}"/>
              </a:ext>
            </a:extLst>
          </p:cNvPr>
          <p:cNvCxnSpPr>
            <a:cxnSpLocks/>
          </p:cNvCxnSpPr>
          <p:nvPr/>
        </p:nvCxnSpPr>
        <p:spPr>
          <a:xfrm>
            <a:off x="156633" y="4597400"/>
            <a:ext cx="2139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43070E1-32E0-4516-BCC5-160FB93502B8}"/>
              </a:ext>
            </a:extLst>
          </p:cNvPr>
          <p:cNvSpPr/>
          <p:nvPr/>
        </p:nvSpPr>
        <p:spPr>
          <a:xfrm>
            <a:off x="5830873" y="4224173"/>
            <a:ext cx="734292" cy="101707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C468E36-90F1-4496-9C73-AFC448C2FD2C}"/>
              </a:ext>
            </a:extLst>
          </p:cNvPr>
          <p:cNvSpPr/>
          <p:nvPr/>
        </p:nvSpPr>
        <p:spPr>
          <a:xfrm>
            <a:off x="6916146" y="4224173"/>
            <a:ext cx="734292" cy="101707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400515-0E63-46C6-84A1-B25E4AC456B5}"/>
              </a:ext>
            </a:extLst>
          </p:cNvPr>
          <p:cNvSpPr txBox="1"/>
          <p:nvPr/>
        </p:nvSpPr>
        <p:spPr>
          <a:xfrm>
            <a:off x="5829937" y="4942718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Ref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88DD78-5A37-4DA4-A495-241221F6C6A6}"/>
              </a:ext>
            </a:extLst>
          </p:cNvPr>
          <p:cNvSpPr txBox="1"/>
          <p:nvPr/>
        </p:nvSpPr>
        <p:spPr>
          <a:xfrm>
            <a:off x="6964706" y="4942718"/>
            <a:ext cx="64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Ref  In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F8A14A-33FF-48A2-A8B6-14F283DF0813}"/>
              </a:ext>
            </a:extLst>
          </p:cNvPr>
          <p:cNvSpPr/>
          <p:nvPr/>
        </p:nvSpPr>
        <p:spPr>
          <a:xfrm>
            <a:off x="5964018" y="4224171"/>
            <a:ext cx="468000" cy="468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2C943A4-1B86-4BC9-92DA-778A1EDC8C37}"/>
              </a:ext>
            </a:extLst>
          </p:cNvPr>
          <p:cNvSpPr/>
          <p:nvPr/>
        </p:nvSpPr>
        <p:spPr>
          <a:xfrm>
            <a:off x="7051499" y="4228196"/>
            <a:ext cx="468000" cy="468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A025F5-127C-47A5-B5B5-C09BE4066786}"/>
              </a:ext>
            </a:extLst>
          </p:cNvPr>
          <p:cNvSpPr/>
          <p:nvPr/>
        </p:nvSpPr>
        <p:spPr>
          <a:xfrm>
            <a:off x="8043127" y="4331149"/>
            <a:ext cx="648000" cy="648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1EF111-14D5-4848-B99A-D2CC9B921D71}"/>
              </a:ext>
            </a:extLst>
          </p:cNvPr>
          <p:cNvCxnSpPr>
            <a:cxnSpLocks/>
          </p:cNvCxnSpPr>
          <p:nvPr/>
        </p:nvCxnSpPr>
        <p:spPr>
          <a:xfrm flipH="1">
            <a:off x="8059828" y="4664857"/>
            <a:ext cx="1558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97E7FC-E215-49C5-BC89-5757032002DF}"/>
              </a:ext>
            </a:extLst>
          </p:cNvPr>
          <p:cNvSpPr/>
          <p:nvPr/>
        </p:nvSpPr>
        <p:spPr>
          <a:xfrm>
            <a:off x="6091957" y="351710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222D5F9-7EEC-4EB6-A502-7BF4C3871FA6}"/>
              </a:ext>
            </a:extLst>
          </p:cNvPr>
          <p:cNvSpPr/>
          <p:nvPr/>
        </p:nvSpPr>
        <p:spPr>
          <a:xfrm>
            <a:off x="7175292" y="351710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F5A10E-9392-48D3-88E1-9C822D04663D}"/>
              </a:ext>
            </a:extLst>
          </p:cNvPr>
          <p:cNvSpPr/>
          <p:nvPr/>
        </p:nvSpPr>
        <p:spPr>
          <a:xfrm>
            <a:off x="8264468" y="3517106"/>
            <a:ext cx="216000" cy="21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ADC403-A70F-48EA-B2A4-A970D302A053}"/>
              </a:ext>
            </a:extLst>
          </p:cNvPr>
          <p:cNvSpPr/>
          <p:nvPr/>
        </p:nvSpPr>
        <p:spPr>
          <a:xfrm>
            <a:off x="3858997" y="3947953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27F319-0085-4844-87F1-C78332837535}"/>
              </a:ext>
            </a:extLst>
          </p:cNvPr>
          <p:cNvSpPr txBox="1"/>
          <p:nvPr/>
        </p:nvSpPr>
        <p:spPr>
          <a:xfrm>
            <a:off x="7793567" y="601133"/>
            <a:ext cx="1623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10-way   10mm</a:t>
            </a:r>
          </a:p>
          <a:p>
            <a:r>
              <a:rPr lang="en-GB" dirty="0" err="1"/>
              <a:t>Sw</a:t>
            </a:r>
            <a:r>
              <a:rPr lang="en-GB" dirty="0"/>
              <a:t>  6.1mm</a:t>
            </a:r>
          </a:p>
          <a:p>
            <a:r>
              <a:rPr lang="en-GB" dirty="0"/>
              <a:t>BNC   13mm</a:t>
            </a:r>
          </a:p>
          <a:p>
            <a:r>
              <a:rPr lang="en-GB" dirty="0"/>
              <a:t>Out 18mm</a:t>
            </a:r>
          </a:p>
          <a:p>
            <a:r>
              <a:rPr lang="en-GB" dirty="0"/>
              <a:t>Power 19mm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90B0-7311-4B46-8713-613C28F60FBA}"/>
              </a:ext>
            </a:extLst>
          </p:cNvPr>
          <p:cNvSpPr txBox="1"/>
          <p:nvPr/>
        </p:nvSpPr>
        <p:spPr>
          <a:xfrm>
            <a:off x="5845187" y="3020624"/>
            <a:ext cx="739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Calibrate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9ED989-0AC3-4EFA-897F-DB765A7A29FD}"/>
              </a:ext>
            </a:extLst>
          </p:cNvPr>
          <p:cNvSpPr txBox="1"/>
          <p:nvPr/>
        </p:nvSpPr>
        <p:spPr>
          <a:xfrm>
            <a:off x="5841786" y="3849786"/>
            <a:ext cx="68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Standby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7E281D-994B-47BC-B48C-C4316917817E}"/>
              </a:ext>
            </a:extLst>
          </p:cNvPr>
          <p:cNvSpPr txBox="1"/>
          <p:nvPr/>
        </p:nvSpPr>
        <p:spPr>
          <a:xfrm>
            <a:off x="6854583" y="3053614"/>
            <a:ext cx="848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 Ref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A57028-6EC4-45A4-B920-7BB520F247FC}"/>
              </a:ext>
            </a:extLst>
          </p:cNvPr>
          <p:cNvSpPr txBox="1"/>
          <p:nvPr/>
        </p:nvSpPr>
        <p:spPr>
          <a:xfrm>
            <a:off x="8001363" y="3058754"/>
            <a:ext cx="7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Positive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2C48F-E1A8-4A5D-A210-864C647EA5E0}"/>
              </a:ext>
            </a:extLst>
          </p:cNvPr>
          <p:cNvSpPr txBox="1"/>
          <p:nvPr/>
        </p:nvSpPr>
        <p:spPr>
          <a:xfrm>
            <a:off x="6965811" y="3853373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External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548460-D5E5-454A-8550-EC2DA8A58180}"/>
              </a:ext>
            </a:extLst>
          </p:cNvPr>
          <p:cNvSpPr txBox="1"/>
          <p:nvPr/>
        </p:nvSpPr>
        <p:spPr>
          <a:xfrm>
            <a:off x="8059828" y="3853372"/>
            <a:ext cx="674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Reverse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8F29E59-9C3E-4467-BB67-3E0CE4EBF4A9}"/>
              </a:ext>
            </a:extLst>
          </p:cNvPr>
          <p:cNvSpPr/>
          <p:nvPr/>
        </p:nvSpPr>
        <p:spPr>
          <a:xfrm>
            <a:off x="3230602" y="3313938"/>
            <a:ext cx="1620000" cy="16200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5312107C-ED57-4E95-AFEF-FD417E8A079E}"/>
              </a:ext>
            </a:extLst>
          </p:cNvPr>
          <p:cNvSpPr/>
          <p:nvPr/>
        </p:nvSpPr>
        <p:spPr>
          <a:xfrm rot="10800000">
            <a:off x="3960670" y="3118985"/>
            <a:ext cx="156413" cy="160741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ACE35CD-EFA0-4DEC-AC1A-23DD572BADEF}"/>
              </a:ext>
            </a:extLst>
          </p:cNvPr>
          <p:cNvSpPr/>
          <p:nvPr/>
        </p:nvSpPr>
        <p:spPr>
          <a:xfrm>
            <a:off x="1274191" y="4287983"/>
            <a:ext cx="684000" cy="68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7D052-E8C6-46BB-AC10-A8460B4D3652}"/>
              </a:ext>
            </a:extLst>
          </p:cNvPr>
          <p:cNvCxnSpPr>
            <a:cxnSpLocks/>
          </p:cNvCxnSpPr>
          <p:nvPr/>
        </p:nvCxnSpPr>
        <p:spPr>
          <a:xfrm flipH="1" flipV="1">
            <a:off x="342901" y="4627709"/>
            <a:ext cx="9212160" cy="3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3BC27A-F170-4A85-984D-784D43C50CEE}"/>
              </a:ext>
            </a:extLst>
          </p:cNvPr>
          <p:cNvCxnSpPr/>
          <p:nvPr/>
        </p:nvCxnSpPr>
        <p:spPr>
          <a:xfrm flipV="1">
            <a:off x="1605000" y="3200913"/>
            <a:ext cx="0" cy="248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F32606-D416-4190-BC2A-59C2FE07CAD6}"/>
              </a:ext>
            </a:extLst>
          </p:cNvPr>
          <p:cNvCxnSpPr/>
          <p:nvPr/>
        </p:nvCxnSpPr>
        <p:spPr>
          <a:xfrm>
            <a:off x="88164" y="4123938"/>
            <a:ext cx="4719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D2AA7B-B22C-4895-BE74-873C8EDECBB1}"/>
              </a:ext>
            </a:extLst>
          </p:cNvPr>
          <p:cNvCxnSpPr/>
          <p:nvPr/>
        </p:nvCxnSpPr>
        <p:spPr>
          <a:xfrm>
            <a:off x="4038018" y="2727037"/>
            <a:ext cx="0" cy="3435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7E7258-2157-47CB-A8D0-26B0AE2143E6}"/>
              </a:ext>
            </a:extLst>
          </p:cNvPr>
          <p:cNvCxnSpPr>
            <a:cxnSpLocks/>
          </p:cNvCxnSpPr>
          <p:nvPr/>
        </p:nvCxnSpPr>
        <p:spPr>
          <a:xfrm>
            <a:off x="8368564" y="2569655"/>
            <a:ext cx="0" cy="306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9B00A0-7A0A-476F-A593-041DFC949FD5}"/>
              </a:ext>
            </a:extLst>
          </p:cNvPr>
          <p:cNvCxnSpPr/>
          <p:nvPr/>
        </p:nvCxnSpPr>
        <p:spPr>
          <a:xfrm>
            <a:off x="7283291" y="2717800"/>
            <a:ext cx="0" cy="302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CA6C4E4-C93D-41DF-B2AB-D6EB2499A6FF}"/>
              </a:ext>
            </a:extLst>
          </p:cNvPr>
          <p:cNvCxnSpPr>
            <a:cxnSpLocks/>
          </p:cNvCxnSpPr>
          <p:nvPr/>
        </p:nvCxnSpPr>
        <p:spPr>
          <a:xfrm>
            <a:off x="6198018" y="2717800"/>
            <a:ext cx="0" cy="295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ED12A9-4536-466B-854E-2DDC00DCFB12}"/>
              </a:ext>
            </a:extLst>
          </p:cNvPr>
          <p:cNvCxnSpPr/>
          <p:nvPr/>
        </p:nvCxnSpPr>
        <p:spPr>
          <a:xfrm flipH="1">
            <a:off x="5710843" y="4462196"/>
            <a:ext cx="3844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C9A4E0-DB07-4CA9-A05B-8FCFF75AB3BD}"/>
              </a:ext>
            </a:extLst>
          </p:cNvPr>
          <p:cNvCxnSpPr/>
          <p:nvPr/>
        </p:nvCxnSpPr>
        <p:spPr>
          <a:xfrm flipH="1">
            <a:off x="5684183" y="3625796"/>
            <a:ext cx="3844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80410AA-94E4-4DDC-A98B-FD70AC273FC1}"/>
              </a:ext>
            </a:extLst>
          </p:cNvPr>
          <p:cNvSpPr txBox="1"/>
          <p:nvPr/>
        </p:nvSpPr>
        <p:spPr>
          <a:xfrm>
            <a:off x="758451" y="2924210"/>
            <a:ext cx="199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PKS 11683A</a:t>
            </a:r>
          </a:p>
          <a:p>
            <a:r>
              <a:rPr lang="en-GB" i="1" dirty="0"/>
              <a:t>Range Calibrator</a:t>
            </a:r>
          </a:p>
        </p:txBody>
      </p:sp>
    </p:spTree>
    <p:extLst>
      <p:ext uri="{BB962C8B-B14F-4D97-AF65-F5344CB8AC3E}">
        <p14:creationId xmlns:p14="http://schemas.microsoft.com/office/powerpoint/2010/main" val="236963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509E253-FF09-44D4-BB03-1F16D6EAB586}"/>
              </a:ext>
            </a:extLst>
          </p:cNvPr>
          <p:cNvSpPr/>
          <p:nvPr/>
        </p:nvSpPr>
        <p:spPr>
          <a:xfrm>
            <a:off x="525000" y="2829494"/>
            <a:ext cx="9000000" cy="2700000"/>
          </a:xfrm>
          <a:prstGeom prst="rect">
            <a:avLst/>
          </a:prstGeom>
          <a:solidFill>
            <a:srgbClr val="E9EFE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41CDDA6A-B158-4087-9C02-DEC7E6754887}"/>
              </a:ext>
            </a:extLst>
          </p:cNvPr>
          <p:cNvSpPr/>
          <p:nvPr/>
        </p:nvSpPr>
        <p:spPr>
          <a:xfrm>
            <a:off x="539876" y="2829493"/>
            <a:ext cx="2045231" cy="809533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Parallelogram 128">
            <a:extLst>
              <a:ext uri="{FF2B5EF4-FFF2-40B4-BE49-F238E27FC236}">
                <a16:creationId xmlns:a16="http://schemas.microsoft.com/office/drawing/2014/main" id="{C6AA1613-339B-456D-A6E7-51692E33CE77}"/>
              </a:ext>
            </a:extLst>
          </p:cNvPr>
          <p:cNvSpPr/>
          <p:nvPr/>
        </p:nvSpPr>
        <p:spPr>
          <a:xfrm>
            <a:off x="854238" y="2829495"/>
            <a:ext cx="2090107" cy="809532"/>
          </a:xfrm>
          <a:prstGeom prst="parallelogram">
            <a:avLst>
              <a:gd name="adj" fmla="val 4436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E9A5B65-CAE7-462F-A054-9FAC233A54E0}"/>
              </a:ext>
            </a:extLst>
          </p:cNvPr>
          <p:cNvSpPr/>
          <p:nvPr/>
        </p:nvSpPr>
        <p:spPr>
          <a:xfrm>
            <a:off x="5817925" y="3033863"/>
            <a:ext cx="2922912" cy="1010200"/>
          </a:xfrm>
          <a:prstGeom prst="roundRect">
            <a:avLst>
              <a:gd name="adj" fmla="val 8649"/>
            </a:avLst>
          </a:prstGeom>
          <a:gradFill flip="none" rotWithShape="1">
            <a:gsLst>
              <a:gs pos="0">
                <a:srgbClr val="EDF5FD"/>
              </a:gs>
              <a:gs pos="52000">
                <a:srgbClr val="A1DCF1"/>
              </a:gs>
              <a:gs pos="91000">
                <a:srgbClr val="B4E7EE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E1001-A0D8-4AC7-B45C-ACD99B34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9144000" cy="918578"/>
          </a:xfrm>
        </p:spPr>
        <p:txBody>
          <a:bodyPr/>
          <a:lstStyle/>
          <a:p>
            <a:r>
              <a:rPr lang="en-GB" dirty="0"/>
              <a:t>Front Panel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43070E1-32E0-4516-BCC5-160FB93502B8}"/>
              </a:ext>
            </a:extLst>
          </p:cNvPr>
          <p:cNvSpPr/>
          <p:nvPr/>
        </p:nvSpPr>
        <p:spPr>
          <a:xfrm>
            <a:off x="5831339" y="4079528"/>
            <a:ext cx="734292" cy="1017078"/>
          </a:xfrm>
          <a:prstGeom prst="roundRect">
            <a:avLst/>
          </a:prstGeom>
          <a:gradFill flip="none" rotWithShape="1">
            <a:gsLst>
              <a:gs pos="0">
                <a:srgbClr val="EDF5FD"/>
              </a:gs>
              <a:gs pos="52000">
                <a:srgbClr val="A1DCF1"/>
              </a:gs>
              <a:gs pos="91000">
                <a:srgbClr val="B4E7EE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C468E36-90F1-4496-9C73-AFC448C2FD2C}"/>
              </a:ext>
            </a:extLst>
          </p:cNvPr>
          <p:cNvSpPr/>
          <p:nvPr/>
        </p:nvSpPr>
        <p:spPr>
          <a:xfrm>
            <a:off x="6908519" y="4078372"/>
            <a:ext cx="734292" cy="1017078"/>
          </a:xfrm>
          <a:prstGeom prst="roundRect">
            <a:avLst/>
          </a:prstGeom>
          <a:gradFill flip="none" rotWithShape="1">
            <a:gsLst>
              <a:gs pos="0">
                <a:srgbClr val="EDF5FD"/>
              </a:gs>
              <a:gs pos="52000">
                <a:srgbClr val="A1DCF1"/>
              </a:gs>
              <a:gs pos="91000">
                <a:srgbClr val="B4E7EE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400515-0E63-46C6-84A1-B25E4AC456B5}"/>
              </a:ext>
            </a:extLst>
          </p:cNvPr>
          <p:cNvSpPr txBox="1"/>
          <p:nvPr/>
        </p:nvSpPr>
        <p:spPr>
          <a:xfrm>
            <a:off x="5833550" y="4841244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Ref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88DD78-5A37-4DA4-A495-241221F6C6A6}"/>
              </a:ext>
            </a:extLst>
          </p:cNvPr>
          <p:cNvSpPr txBox="1"/>
          <p:nvPr/>
        </p:nvSpPr>
        <p:spPr>
          <a:xfrm>
            <a:off x="6983283" y="4839183"/>
            <a:ext cx="64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Ref  In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A025F5-127C-47A5-B5B5-C09BE4066786}"/>
              </a:ext>
            </a:extLst>
          </p:cNvPr>
          <p:cNvSpPr/>
          <p:nvPr/>
        </p:nvSpPr>
        <p:spPr>
          <a:xfrm>
            <a:off x="8043127" y="4331149"/>
            <a:ext cx="648000" cy="648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ADC403-A70F-48EA-B2A4-A970D302A053}"/>
              </a:ext>
            </a:extLst>
          </p:cNvPr>
          <p:cNvSpPr/>
          <p:nvPr/>
        </p:nvSpPr>
        <p:spPr>
          <a:xfrm>
            <a:off x="3858997" y="3947953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27F319-0085-4844-87F1-C78332837535}"/>
              </a:ext>
            </a:extLst>
          </p:cNvPr>
          <p:cNvSpPr txBox="1"/>
          <p:nvPr/>
        </p:nvSpPr>
        <p:spPr>
          <a:xfrm>
            <a:off x="7793567" y="601133"/>
            <a:ext cx="1623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10-way   10mm</a:t>
            </a:r>
          </a:p>
          <a:p>
            <a:r>
              <a:rPr lang="en-GB" dirty="0" err="1"/>
              <a:t>Sw</a:t>
            </a:r>
            <a:r>
              <a:rPr lang="en-GB" dirty="0"/>
              <a:t>  6.1mm</a:t>
            </a:r>
          </a:p>
          <a:p>
            <a:r>
              <a:rPr lang="en-GB" dirty="0"/>
              <a:t>BNC   13mm</a:t>
            </a:r>
          </a:p>
          <a:p>
            <a:r>
              <a:rPr lang="en-GB" dirty="0"/>
              <a:t>Out 18mm</a:t>
            </a:r>
          </a:p>
          <a:p>
            <a:r>
              <a:rPr lang="en-GB" dirty="0"/>
              <a:t>Power 19mm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90B0-7311-4B46-8713-613C28F60FBA}"/>
              </a:ext>
            </a:extLst>
          </p:cNvPr>
          <p:cNvSpPr txBox="1"/>
          <p:nvPr/>
        </p:nvSpPr>
        <p:spPr>
          <a:xfrm>
            <a:off x="5837967" y="3051995"/>
            <a:ext cx="79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Zero/</a:t>
            </a:r>
          </a:p>
          <a:p>
            <a:pPr algn="ctr"/>
            <a:r>
              <a:rPr lang="en-GB" sz="1100" dirty="0"/>
              <a:t>Standby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9ED989-0AC3-4EFA-897F-DB765A7A29FD}"/>
              </a:ext>
            </a:extLst>
          </p:cNvPr>
          <p:cNvSpPr txBox="1"/>
          <p:nvPr/>
        </p:nvSpPr>
        <p:spPr>
          <a:xfrm>
            <a:off x="5842501" y="3783045"/>
            <a:ext cx="73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Calibrate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7E281D-994B-47BC-B48C-C4316917817E}"/>
              </a:ext>
            </a:extLst>
          </p:cNvPr>
          <p:cNvSpPr txBox="1"/>
          <p:nvPr/>
        </p:nvSpPr>
        <p:spPr>
          <a:xfrm>
            <a:off x="6854583" y="3053614"/>
            <a:ext cx="848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 Ref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A57028-6EC4-45A4-B920-7BB520F247FC}"/>
              </a:ext>
            </a:extLst>
          </p:cNvPr>
          <p:cNvSpPr txBox="1"/>
          <p:nvPr/>
        </p:nvSpPr>
        <p:spPr>
          <a:xfrm>
            <a:off x="8001363" y="3058754"/>
            <a:ext cx="7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Positive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72C48F-E1A8-4A5D-A210-864C647EA5E0}"/>
              </a:ext>
            </a:extLst>
          </p:cNvPr>
          <p:cNvSpPr txBox="1"/>
          <p:nvPr/>
        </p:nvSpPr>
        <p:spPr>
          <a:xfrm>
            <a:off x="6938933" y="3783045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External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548460-D5E5-454A-8550-EC2DA8A58180}"/>
              </a:ext>
            </a:extLst>
          </p:cNvPr>
          <p:cNvSpPr txBox="1"/>
          <p:nvPr/>
        </p:nvSpPr>
        <p:spPr>
          <a:xfrm>
            <a:off x="8043127" y="3787844"/>
            <a:ext cx="674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Reverse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8F29E59-9C3E-4467-BB67-3E0CE4EBF4A9}"/>
              </a:ext>
            </a:extLst>
          </p:cNvPr>
          <p:cNvSpPr/>
          <p:nvPr/>
        </p:nvSpPr>
        <p:spPr>
          <a:xfrm>
            <a:off x="3230602" y="3313938"/>
            <a:ext cx="1620000" cy="16200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5312107C-ED57-4E95-AFEF-FD417E8A079E}"/>
              </a:ext>
            </a:extLst>
          </p:cNvPr>
          <p:cNvSpPr/>
          <p:nvPr/>
        </p:nvSpPr>
        <p:spPr>
          <a:xfrm rot="10800000">
            <a:off x="3960670" y="3118985"/>
            <a:ext cx="156413" cy="160741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ACE35CD-EFA0-4DEC-AC1A-23DD572BADEF}"/>
              </a:ext>
            </a:extLst>
          </p:cNvPr>
          <p:cNvSpPr/>
          <p:nvPr/>
        </p:nvSpPr>
        <p:spPr>
          <a:xfrm>
            <a:off x="1274191" y="4287983"/>
            <a:ext cx="684000" cy="68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80410AA-94E4-4DDC-A98B-FD70AC273FC1}"/>
              </a:ext>
            </a:extLst>
          </p:cNvPr>
          <p:cNvSpPr txBox="1"/>
          <p:nvPr/>
        </p:nvSpPr>
        <p:spPr>
          <a:xfrm>
            <a:off x="1118152" y="3040029"/>
            <a:ext cx="1615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PKS 11683A</a:t>
            </a:r>
          </a:p>
          <a:p>
            <a:r>
              <a:rPr lang="en-GB" sz="1400" i="1" dirty="0"/>
              <a:t>Range Calibrator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51B8D9-B758-4BEB-A673-A0B7D66BA3D4}"/>
              </a:ext>
            </a:extLst>
          </p:cNvPr>
          <p:cNvSpPr txBox="1"/>
          <p:nvPr/>
        </p:nvSpPr>
        <p:spPr>
          <a:xfrm>
            <a:off x="1292769" y="3976482"/>
            <a:ext cx="6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Power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271BEA-AC44-4508-8C75-9C38973829E3}"/>
              </a:ext>
            </a:extLst>
          </p:cNvPr>
          <p:cNvSpPr txBox="1"/>
          <p:nvPr/>
        </p:nvSpPr>
        <p:spPr>
          <a:xfrm>
            <a:off x="8043127" y="495845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7137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58</Words>
  <Application>Microsoft Office PowerPoint</Application>
  <PresentationFormat>A4 Paper (210x297 mm)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Front Panel</vt:lpstr>
      <vt:lpstr>Front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Panel</dc:title>
  <dc:creator>Peter Shersby</dc:creator>
  <cp:lastModifiedBy>Peter Shersby</cp:lastModifiedBy>
  <cp:revision>4</cp:revision>
  <cp:lastPrinted>2021-08-19T14:16:29Z</cp:lastPrinted>
  <dcterms:created xsi:type="dcterms:W3CDTF">2021-08-05T09:52:16Z</dcterms:created>
  <dcterms:modified xsi:type="dcterms:W3CDTF">2021-08-19T15:00:41Z</dcterms:modified>
</cp:coreProperties>
</file>