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  <a:srgbClr val="ED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400" d="100"/>
          <a:sy n="400" d="100"/>
        </p:scale>
        <p:origin x="-5868" y="-7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848D-8CDE-4CCE-B351-E776ECB64C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C98F-AFFF-4184-8091-48FE775D0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00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848D-8CDE-4CCE-B351-E776ECB64C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C98F-AFFF-4184-8091-48FE775D0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71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848D-8CDE-4CCE-B351-E776ECB64C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C98F-AFFF-4184-8091-48FE775D0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55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848D-8CDE-4CCE-B351-E776ECB64C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C98F-AFFF-4184-8091-48FE775D0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1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848D-8CDE-4CCE-B351-E776ECB64C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C98F-AFFF-4184-8091-48FE775D0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4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848D-8CDE-4CCE-B351-E776ECB64C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C98F-AFFF-4184-8091-48FE775D0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848D-8CDE-4CCE-B351-E776ECB64C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C98F-AFFF-4184-8091-48FE775D0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3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848D-8CDE-4CCE-B351-E776ECB64C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C98F-AFFF-4184-8091-48FE775D0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848D-8CDE-4CCE-B351-E776ECB64C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C98F-AFFF-4184-8091-48FE775D0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90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848D-8CDE-4CCE-B351-E776ECB64C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C98F-AFFF-4184-8091-48FE775D0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17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848D-8CDE-4CCE-B351-E776ECB64C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C98F-AFFF-4184-8091-48FE775D0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2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6848D-8CDE-4CCE-B351-E776ECB64CD9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C98F-AFFF-4184-8091-48FE775D0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24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DBF3D525-CFF6-4139-98E0-396F51CB57E9}"/>
              </a:ext>
            </a:extLst>
          </p:cNvPr>
          <p:cNvSpPr/>
          <p:nvPr/>
        </p:nvSpPr>
        <p:spPr>
          <a:xfrm rot="20739319">
            <a:off x="4842607" y="2996439"/>
            <a:ext cx="1750399" cy="2068512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9D52F6-943A-416B-800B-22EFFD72DCA0}"/>
              </a:ext>
            </a:extLst>
          </p:cNvPr>
          <p:cNvSpPr/>
          <p:nvPr/>
        </p:nvSpPr>
        <p:spPr>
          <a:xfrm>
            <a:off x="4005785" y="3348942"/>
            <a:ext cx="1730914" cy="1728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F38BB6F-3431-4826-8ABB-C45240DD48F1}"/>
              </a:ext>
            </a:extLst>
          </p:cNvPr>
          <p:cNvSpPr/>
          <p:nvPr/>
        </p:nvSpPr>
        <p:spPr>
          <a:xfrm>
            <a:off x="4190511" y="3525535"/>
            <a:ext cx="1356213" cy="1365554"/>
          </a:xfrm>
          <a:prstGeom prst="ellipse">
            <a:avLst/>
          </a:prstGeom>
          <a:solidFill>
            <a:srgbClr val="FFF9E7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F10D-E91E-41B0-9036-85D890298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69" y="313957"/>
            <a:ext cx="9144000" cy="757203"/>
          </a:xfrm>
        </p:spPr>
        <p:txBody>
          <a:bodyPr>
            <a:normAutofit fontScale="90000"/>
          </a:bodyPr>
          <a:lstStyle/>
          <a:p>
            <a:r>
              <a:rPr lang="en-GB" dirty="0"/>
              <a:t>Knob Scale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134073-296B-4D8B-ADE4-DEED52A16960}"/>
              </a:ext>
            </a:extLst>
          </p:cNvPr>
          <p:cNvSpPr/>
          <p:nvPr/>
        </p:nvSpPr>
        <p:spPr>
          <a:xfrm>
            <a:off x="4008699" y="3348942"/>
            <a:ext cx="1728000" cy="1728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A512AD-215B-4BA6-B265-ADEADA207B5C}"/>
              </a:ext>
            </a:extLst>
          </p:cNvPr>
          <p:cNvSpPr txBox="1"/>
          <p:nvPr/>
        </p:nvSpPr>
        <p:spPr>
          <a:xfrm rot="12640177">
            <a:off x="4291962" y="476827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2651B-6B63-44F5-BFE3-5197C7777EE1}"/>
              </a:ext>
            </a:extLst>
          </p:cNvPr>
          <p:cNvSpPr txBox="1"/>
          <p:nvPr/>
        </p:nvSpPr>
        <p:spPr>
          <a:xfrm rot="14301014">
            <a:off x="4035466" y="446578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72DA9D-49F3-4853-874D-43D9A0B2E307}"/>
              </a:ext>
            </a:extLst>
          </p:cNvPr>
          <p:cNvSpPr txBox="1"/>
          <p:nvPr/>
        </p:nvSpPr>
        <p:spPr>
          <a:xfrm rot="16200000">
            <a:off x="3936472" y="408137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4BE24D-2963-451E-885F-B7CDFA6C9723}"/>
              </a:ext>
            </a:extLst>
          </p:cNvPr>
          <p:cNvSpPr txBox="1"/>
          <p:nvPr/>
        </p:nvSpPr>
        <p:spPr>
          <a:xfrm rot="18104398">
            <a:off x="4074344" y="37025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186BA2-0855-4479-A530-7881654846BC}"/>
              </a:ext>
            </a:extLst>
          </p:cNvPr>
          <p:cNvSpPr txBox="1"/>
          <p:nvPr/>
        </p:nvSpPr>
        <p:spPr>
          <a:xfrm rot="19830152">
            <a:off x="4355383" y="34123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331840-37DF-49FF-8A64-AFCF735B8E1C}"/>
              </a:ext>
            </a:extLst>
          </p:cNvPr>
          <p:cNvSpPr txBox="1"/>
          <p:nvPr/>
        </p:nvSpPr>
        <p:spPr>
          <a:xfrm rot="3536267">
            <a:off x="5382459" y="369897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FB5456-1602-4197-8C84-5094024F7FE2}"/>
              </a:ext>
            </a:extLst>
          </p:cNvPr>
          <p:cNvSpPr txBox="1"/>
          <p:nvPr/>
        </p:nvSpPr>
        <p:spPr>
          <a:xfrm>
            <a:off x="4681856" y="331449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300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F4857B-DE72-43C2-97B2-F13ED9A7B7DD}"/>
              </a:ext>
            </a:extLst>
          </p:cNvPr>
          <p:cNvSpPr txBox="1"/>
          <p:nvPr/>
        </p:nvSpPr>
        <p:spPr>
          <a:xfrm rot="1836533">
            <a:off x="5066771" y="342193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2B1D6E-6C13-43AB-B420-D7A6DB8D0802}"/>
              </a:ext>
            </a:extLst>
          </p:cNvPr>
          <p:cNvSpPr txBox="1"/>
          <p:nvPr/>
        </p:nvSpPr>
        <p:spPr>
          <a:xfrm rot="5400000">
            <a:off x="5494775" y="40813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7684A2-639F-44EE-9C8F-706301EF77E0}"/>
              </a:ext>
            </a:extLst>
          </p:cNvPr>
          <p:cNvSpPr txBox="1"/>
          <p:nvPr/>
        </p:nvSpPr>
        <p:spPr>
          <a:xfrm rot="7108415">
            <a:off x="5411883" y="448225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3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15754B6-1C6B-4146-A585-7D188E32F847}"/>
              </a:ext>
            </a:extLst>
          </p:cNvPr>
          <p:cNvSpPr/>
          <p:nvPr/>
        </p:nvSpPr>
        <p:spPr>
          <a:xfrm rot="10800000">
            <a:off x="4190512" y="3513138"/>
            <a:ext cx="1401378" cy="1385202"/>
          </a:xfrm>
          <a:prstGeom prst="arc">
            <a:avLst>
              <a:gd name="adj1" fmla="val 18069253"/>
              <a:gd name="adj2" fmla="val 352744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D537E-B0D1-435F-A429-16EDDD627DF9}"/>
              </a:ext>
            </a:extLst>
          </p:cNvPr>
          <p:cNvSpPr txBox="1"/>
          <p:nvPr/>
        </p:nvSpPr>
        <p:spPr>
          <a:xfrm rot="11097967">
            <a:off x="4619560" y="4877896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/>
              <a:t>mW</a:t>
            </a:r>
            <a:endParaRPr lang="en-GB" sz="800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571E09B-D0B0-42F1-91DB-C73043919A44}"/>
              </a:ext>
            </a:extLst>
          </p:cNvPr>
          <p:cNvSpPr/>
          <p:nvPr/>
        </p:nvSpPr>
        <p:spPr>
          <a:xfrm>
            <a:off x="4203233" y="3525535"/>
            <a:ext cx="1343491" cy="1365553"/>
          </a:xfrm>
          <a:prstGeom prst="arc">
            <a:avLst>
              <a:gd name="adj1" fmla="val 16172814"/>
              <a:gd name="adj2" fmla="val 183264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E080F7-C31B-4164-9991-1152E4140266}"/>
              </a:ext>
            </a:extLst>
          </p:cNvPr>
          <p:cNvSpPr txBox="1"/>
          <p:nvPr/>
        </p:nvSpPr>
        <p:spPr>
          <a:xfrm rot="8462993">
            <a:off x="5206350" y="4699016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/>
              <a:t>uW</a:t>
            </a:r>
            <a:endParaRPr lang="en-GB" sz="8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2BE2CA-956C-4E12-B8AA-A2A1E9BBE4AA}"/>
              </a:ext>
            </a:extLst>
          </p:cNvPr>
          <p:cNvCxnSpPr>
            <a:cxnSpLocks/>
          </p:cNvCxnSpPr>
          <p:nvPr/>
        </p:nvCxnSpPr>
        <p:spPr>
          <a:xfrm flipH="1">
            <a:off x="4512346" y="4784930"/>
            <a:ext cx="32751" cy="532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7C66D6-6985-46CA-B5CB-E1F9A63E59A5}"/>
              </a:ext>
            </a:extLst>
          </p:cNvPr>
          <p:cNvCxnSpPr/>
          <p:nvPr/>
        </p:nvCxnSpPr>
        <p:spPr>
          <a:xfrm>
            <a:off x="4869573" y="3501550"/>
            <a:ext cx="0" cy="656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4D8545-2CBB-422E-AA62-41000E3AE9B1}"/>
              </a:ext>
            </a:extLst>
          </p:cNvPr>
          <p:cNvCxnSpPr>
            <a:cxnSpLocks/>
          </p:cNvCxnSpPr>
          <p:nvPr/>
        </p:nvCxnSpPr>
        <p:spPr>
          <a:xfrm>
            <a:off x="4512346" y="3575759"/>
            <a:ext cx="31693" cy="682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27EFBE-E340-45CF-881A-11F28495D481}"/>
              </a:ext>
            </a:extLst>
          </p:cNvPr>
          <p:cNvCxnSpPr>
            <a:cxnSpLocks/>
          </p:cNvCxnSpPr>
          <p:nvPr/>
        </p:nvCxnSpPr>
        <p:spPr>
          <a:xfrm>
            <a:off x="5419768" y="4537364"/>
            <a:ext cx="66866" cy="341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CE2E3BC8-12F1-41B0-A25D-2E0DA828FEF1}"/>
              </a:ext>
            </a:extLst>
          </p:cNvPr>
          <p:cNvSpPr/>
          <p:nvPr/>
        </p:nvSpPr>
        <p:spPr>
          <a:xfrm>
            <a:off x="4403919" y="3739394"/>
            <a:ext cx="937560" cy="936000"/>
          </a:xfrm>
          <a:prstGeom prst="arc">
            <a:avLst>
              <a:gd name="adj1" fmla="val 16172814"/>
              <a:gd name="adj2" fmla="val 183264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5C9F445-CE21-40F9-A862-DB3EABCFE4F7}"/>
              </a:ext>
            </a:extLst>
          </p:cNvPr>
          <p:cNvSpPr/>
          <p:nvPr/>
        </p:nvSpPr>
        <p:spPr>
          <a:xfrm rot="10800000">
            <a:off x="4405487" y="3733611"/>
            <a:ext cx="936000" cy="936000"/>
          </a:xfrm>
          <a:prstGeom prst="arc">
            <a:avLst>
              <a:gd name="adj1" fmla="val 18025498"/>
              <a:gd name="adj2" fmla="val 356717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AC31C1-FE59-4206-B3F9-E7C1C2EFDBD7}"/>
              </a:ext>
            </a:extLst>
          </p:cNvPr>
          <p:cNvSpPr txBox="1"/>
          <p:nvPr/>
        </p:nvSpPr>
        <p:spPr>
          <a:xfrm rot="19830152">
            <a:off x="4467943" y="361535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B7376B-5D2B-41E5-86BB-38AF5631506D}"/>
              </a:ext>
            </a:extLst>
          </p:cNvPr>
          <p:cNvSpPr txBox="1"/>
          <p:nvPr/>
        </p:nvSpPr>
        <p:spPr>
          <a:xfrm rot="18104398">
            <a:off x="4280677" y="38186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37B00E-8C38-46CB-A333-F2B1780147AF}"/>
              </a:ext>
            </a:extLst>
          </p:cNvPr>
          <p:cNvSpPr txBox="1"/>
          <p:nvPr/>
        </p:nvSpPr>
        <p:spPr>
          <a:xfrm rot="16200000">
            <a:off x="4180958" y="407801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A951E5-ABFC-4484-9BE7-3FC2CDE33383}"/>
              </a:ext>
            </a:extLst>
          </p:cNvPr>
          <p:cNvSpPr txBox="1"/>
          <p:nvPr/>
        </p:nvSpPr>
        <p:spPr>
          <a:xfrm rot="14301014">
            <a:off x="4253249" y="433969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DEACCC-78DB-4BAA-B331-D249469303EF}"/>
              </a:ext>
            </a:extLst>
          </p:cNvPr>
          <p:cNvSpPr txBox="1"/>
          <p:nvPr/>
        </p:nvSpPr>
        <p:spPr>
          <a:xfrm rot="12640177">
            <a:off x="4449674" y="454032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20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EE23ED-59AD-4790-8C41-E8ED8B053EA7}"/>
              </a:ext>
            </a:extLst>
          </p:cNvPr>
          <p:cNvSpPr txBox="1"/>
          <p:nvPr/>
        </p:nvSpPr>
        <p:spPr>
          <a:xfrm>
            <a:off x="4719194" y="354186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19D3E7-B65F-4333-80A1-1A5AD7C14B99}"/>
              </a:ext>
            </a:extLst>
          </p:cNvPr>
          <p:cNvSpPr txBox="1"/>
          <p:nvPr/>
        </p:nvSpPr>
        <p:spPr>
          <a:xfrm rot="1836533">
            <a:off x="4961859" y="3623159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20F104-2F6A-4D37-90C4-A9144B682149}"/>
              </a:ext>
            </a:extLst>
          </p:cNvPr>
          <p:cNvSpPr txBox="1"/>
          <p:nvPr/>
        </p:nvSpPr>
        <p:spPr>
          <a:xfrm rot="3536267">
            <a:off x="5160626" y="380998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-15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025039-DE51-4B30-B82E-D4386B3E0C91}"/>
              </a:ext>
            </a:extLst>
          </p:cNvPr>
          <p:cNvSpPr txBox="1"/>
          <p:nvPr/>
        </p:nvSpPr>
        <p:spPr>
          <a:xfrm rot="5400000">
            <a:off x="5227356" y="4084877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408D95-2848-4814-AABF-8BF1E9F3725E}"/>
              </a:ext>
            </a:extLst>
          </p:cNvPr>
          <p:cNvSpPr txBox="1"/>
          <p:nvPr/>
        </p:nvSpPr>
        <p:spPr>
          <a:xfrm rot="7108415">
            <a:off x="5166256" y="4356669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-25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5201970-8F01-4425-903D-0C79896E0013}"/>
              </a:ext>
            </a:extLst>
          </p:cNvPr>
          <p:cNvSpPr/>
          <p:nvPr/>
        </p:nvSpPr>
        <p:spPr>
          <a:xfrm>
            <a:off x="4565462" y="3888983"/>
            <a:ext cx="612000" cy="612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E2C24EF-D311-4CDA-AC50-13106F84A7F2}"/>
              </a:ext>
            </a:extLst>
          </p:cNvPr>
          <p:cNvSpPr/>
          <p:nvPr/>
        </p:nvSpPr>
        <p:spPr>
          <a:xfrm>
            <a:off x="4408944" y="3748214"/>
            <a:ext cx="928308" cy="913736"/>
          </a:xfrm>
          <a:prstGeom prst="ellipse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12146F-C9C2-48CF-A783-64FF96C0A5F4}"/>
              </a:ext>
            </a:extLst>
          </p:cNvPr>
          <p:cNvSpPr txBox="1"/>
          <p:nvPr/>
        </p:nvSpPr>
        <p:spPr>
          <a:xfrm rot="9711412">
            <a:off x="4835135" y="4629550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dBm</a:t>
            </a:r>
          </a:p>
        </p:txBody>
      </p:sp>
    </p:spTree>
    <p:extLst>
      <p:ext uri="{BB962C8B-B14F-4D97-AF65-F5344CB8AC3E}">
        <p14:creationId xmlns:p14="http://schemas.microsoft.com/office/powerpoint/2010/main" val="92466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30</Words>
  <Application>Microsoft Office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Knob Scale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Knob Scale</dc:title>
  <dc:creator>Peter Shersby</dc:creator>
  <cp:lastModifiedBy>Peter Shersby</cp:lastModifiedBy>
  <cp:revision>3</cp:revision>
  <dcterms:created xsi:type="dcterms:W3CDTF">2021-08-06T15:29:35Z</dcterms:created>
  <dcterms:modified xsi:type="dcterms:W3CDTF">2021-08-06T16:22:40Z</dcterms:modified>
</cp:coreProperties>
</file>