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4C46-E8F7-4C76-9C19-48EC2631C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AA945-228C-4494-A776-B17C85649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46876-C459-4CEB-A60D-EE53CC99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337C-EB45-49CE-8CAF-8BEA91FF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6CE2-2AC1-43BF-9C8D-7318CA4A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4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B5FE-05B3-457E-96A5-BCE6E0FB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8F3B7-6E7E-413B-AAAA-7D186E71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F749E-4C6B-4439-85C8-4544FD94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D43F7-EEDE-492E-A18E-6E52FFA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288E-5B41-4FC8-BBAE-A2010D2F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1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B9240-BDD2-40B0-B116-4716B07EA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62F18-4844-46DB-A1EC-A7EEEBEC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DECF-4E52-4B3A-AF1E-CA817740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55A1-8B73-4A0B-84DC-2C9EF18E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4D5C-6106-412A-B72B-75283783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3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F777-B1A9-4982-A65A-C7E47A38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ED23-2842-470A-89BA-83E776E2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A8B2-51B0-4BB1-AE6B-39F2E40E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D31B-6371-4503-A1EA-48BC7842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2E23-85B1-46DA-9B40-FCBE7629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2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ABDA-BB77-4164-8ABF-4613A4D6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5FDA-B069-4E08-A377-421B7FC9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B566-B3B5-4262-8FD1-D51E3BC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3D07-1C9B-40D5-B39B-E2E524D0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6533-9BBD-468C-A56D-714EC511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0F55-1E8A-4478-9109-95EDF4FB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9350-57AB-4DC3-BFB9-140C4181F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5CDD2-3D48-43E5-B30B-AA00E345E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B9F9-33F4-4FD6-B073-0679CCCA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5D620-4BF1-4AB8-95F5-150E0BA5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7635E-2A51-4F7A-B950-4113AFD4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5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47E3-5690-4606-8E0F-76063263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C378-4AD4-4979-A9A0-4FFDFCB4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E7F8-604B-45AF-AE76-0F21833F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72B54-B6CA-4AEF-B26C-9108C9C6A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869EC-B92B-4722-948F-BC9A00A21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F140B-71CB-42A8-873D-561456D7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51835-95BC-428B-9CA2-E656F9E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16AD4-5580-4BAE-928C-D5F418A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C63E-44C1-4201-AD6A-668BCEAA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B4736-CCDD-4F2B-A3F1-9B8EC841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26DFC-5D1B-410B-B048-5247E8D7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CFC7-4D8C-4549-8771-2FB41100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1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04C50-5E90-41F9-BEF2-BF571928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2331F-FB28-400A-9AAD-8909CAED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2AD8B-A99F-49F6-9A7F-49146CE8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2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BA0C-0441-4FC6-80EF-1B56D073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0A3E-E7F9-4F31-953D-2477ACE6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7BFB-30E2-4E42-81B3-69976B6E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1612D-23E7-46E6-B718-55DE97AD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2EB2-84F2-4C95-ABFE-E1E26BF3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2846-9400-409B-975A-FCDB16B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5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C53-2D22-44DF-9FA0-1315E860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B47F3-F1EA-42CE-80FB-5EB25FAA6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82160-5AC2-4CFC-8089-64E01F74F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831E-3E4C-4B6D-A7E2-B5A12805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8E506-BA44-49E8-B7A4-BD5599AB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3C6A-9454-44C7-9C33-E952ED7E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8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290D3-E71E-4091-9B37-F797501D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BE06-0419-431A-967B-D33517BA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6BC2-3931-4D70-AF75-EC4A9D05F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0460-BC18-4316-A546-C3B77A594893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AE60-C79F-48E2-8C71-EB57D1272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D0D3-F64E-43E5-819B-38ADDFE7D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626B-ED9E-47CE-BAEC-BB46480E7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F1621-2A56-496A-BABE-B01A63C338CB}"/>
              </a:ext>
            </a:extLst>
          </p:cNvPr>
          <p:cNvSpPr/>
          <p:nvPr/>
        </p:nvSpPr>
        <p:spPr>
          <a:xfrm>
            <a:off x="1626036" y="2021705"/>
            <a:ext cx="892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3101B8E-A830-4A21-98DE-AC587082802F}"/>
              </a:ext>
            </a:extLst>
          </p:cNvPr>
          <p:cNvSpPr/>
          <p:nvPr/>
        </p:nvSpPr>
        <p:spPr>
          <a:xfrm>
            <a:off x="3710609" y="2094578"/>
            <a:ext cx="6706923" cy="2340483"/>
          </a:xfrm>
          <a:prstGeom prst="roundRect">
            <a:avLst>
              <a:gd name="adj" fmla="val 4588"/>
            </a:avLst>
          </a:prstGeom>
          <a:solidFill>
            <a:srgbClr val="FFEED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5AEEBA3-917A-4DF8-AE22-4A15D08D97AA}"/>
              </a:ext>
            </a:extLst>
          </p:cNvPr>
          <p:cNvSpPr/>
          <p:nvPr/>
        </p:nvSpPr>
        <p:spPr>
          <a:xfrm>
            <a:off x="6892428" y="3404818"/>
            <a:ext cx="857396" cy="92913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BD0BDFE-F878-46EF-94DC-906A913E69C8}"/>
              </a:ext>
            </a:extLst>
          </p:cNvPr>
          <p:cNvSpPr/>
          <p:nvPr/>
        </p:nvSpPr>
        <p:spPr>
          <a:xfrm>
            <a:off x="7973896" y="3394250"/>
            <a:ext cx="861144" cy="92913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14995-1D76-4554-89E7-939AD883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036" y="156978"/>
            <a:ext cx="9144000" cy="637256"/>
          </a:xfrm>
        </p:spPr>
        <p:txBody>
          <a:bodyPr>
            <a:normAutofit fontScale="90000"/>
          </a:bodyPr>
          <a:lstStyle/>
          <a:p>
            <a:r>
              <a:rPr lang="en-GB" dirty="0"/>
              <a:t>Panel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0D37D0-D30F-4FC7-82B8-FBDBD19AD2C1}"/>
              </a:ext>
            </a:extLst>
          </p:cNvPr>
          <p:cNvGrpSpPr/>
          <p:nvPr/>
        </p:nvGrpSpPr>
        <p:grpSpPr>
          <a:xfrm>
            <a:off x="8177977" y="3457777"/>
            <a:ext cx="471234" cy="396000"/>
            <a:chOff x="7073670" y="1183861"/>
            <a:chExt cx="471234" cy="396000"/>
          </a:xfrm>
          <a:solidFill>
            <a:schemeClr val="bg1">
              <a:lumMod val="6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BC571E-4BA1-45E5-B374-3C0E7E158BCF}"/>
                </a:ext>
              </a:extLst>
            </p:cNvPr>
            <p:cNvSpPr/>
            <p:nvPr/>
          </p:nvSpPr>
          <p:spPr>
            <a:xfrm>
              <a:off x="7098748" y="1183861"/>
              <a:ext cx="396000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E7D0D4-1FC7-4758-A4F3-97DF957D98C4}"/>
                </a:ext>
              </a:extLst>
            </p:cNvPr>
            <p:cNvSpPr/>
            <p:nvPr/>
          </p:nvSpPr>
          <p:spPr>
            <a:xfrm>
              <a:off x="7499165" y="1352494"/>
              <a:ext cx="457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99891F-AA75-468C-8755-920F770F695F}"/>
                </a:ext>
              </a:extLst>
            </p:cNvPr>
            <p:cNvSpPr/>
            <p:nvPr/>
          </p:nvSpPr>
          <p:spPr>
            <a:xfrm>
              <a:off x="7073670" y="1359001"/>
              <a:ext cx="457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FE2B1C-1BCB-4606-BCC3-C0062AF72F9D}"/>
                </a:ext>
              </a:extLst>
            </p:cNvPr>
            <p:cNvSpPr/>
            <p:nvPr/>
          </p:nvSpPr>
          <p:spPr>
            <a:xfrm>
              <a:off x="7242957" y="1317416"/>
              <a:ext cx="120052" cy="12888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C4C34D-9AEF-4BA1-96C4-E559C9C55F61}"/>
              </a:ext>
            </a:extLst>
          </p:cNvPr>
          <p:cNvGrpSpPr/>
          <p:nvPr/>
        </p:nvGrpSpPr>
        <p:grpSpPr>
          <a:xfrm>
            <a:off x="7090560" y="3480600"/>
            <a:ext cx="471234" cy="396000"/>
            <a:chOff x="7073670" y="1183861"/>
            <a:chExt cx="471234" cy="396000"/>
          </a:xfrm>
          <a:solidFill>
            <a:schemeClr val="bg1">
              <a:lumMod val="65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A4A764-357E-469D-8EEE-806ABDBC556B}"/>
                </a:ext>
              </a:extLst>
            </p:cNvPr>
            <p:cNvSpPr/>
            <p:nvPr/>
          </p:nvSpPr>
          <p:spPr>
            <a:xfrm>
              <a:off x="7098748" y="1183861"/>
              <a:ext cx="396000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81929C-4FAD-47DD-9328-9E14A0696182}"/>
                </a:ext>
              </a:extLst>
            </p:cNvPr>
            <p:cNvSpPr/>
            <p:nvPr/>
          </p:nvSpPr>
          <p:spPr>
            <a:xfrm>
              <a:off x="7499165" y="1352494"/>
              <a:ext cx="457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4EAF00-58A9-4C60-97D4-48CAEF342333}"/>
                </a:ext>
              </a:extLst>
            </p:cNvPr>
            <p:cNvSpPr/>
            <p:nvPr/>
          </p:nvSpPr>
          <p:spPr>
            <a:xfrm>
              <a:off x="7073670" y="1359001"/>
              <a:ext cx="457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11D31-EC4F-493A-B994-93E0FF4A827C}"/>
                </a:ext>
              </a:extLst>
            </p:cNvPr>
            <p:cNvSpPr/>
            <p:nvPr/>
          </p:nvSpPr>
          <p:spPr>
            <a:xfrm>
              <a:off x="7242957" y="1317416"/>
              <a:ext cx="120052" cy="12888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38D10C-BE0A-41A2-B71B-8FEAD2AC2B69}"/>
              </a:ext>
            </a:extLst>
          </p:cNvPr>
          <p:cNvGrpSpPr/>
          <p:nvPr/>
        </p:nvGrpSpPr>
        <p:grpSpPr>
          <a:xfrm>
            <a:off x="8308794" y="2464677"/>
            <a:ext cx="216000" cy="391203"/>
            <a:chOff x="3692939" y="1200150"/>
            <a:chExt cx="216000" cy="39120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2BF887-998F-404B-84A1-990B34F52AF8}"/>
                </a:ext>
              </a:extLst>
            </p:cNvPr>
            <p:cNvSpPr/>
            <p:nvPr/>
          </p:nvSpPr>
          <p:spPr>
            <a:xfrm>
              <a:off x="3692939" y="1375353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B4FCF8-4320-44A6-98F5-AFB551DAB1E5}"/>
                </a:ext>
              </a:extLst>
            </p:cNvPr>
            <p:cNvSpPr/>
            <p:nvPr/>
          </p:nvSpPr>
          <p:spPr>
            <a:xfrm>
              <a:off x="3752348" y="1200150"/>
              <a:ext cx="90782" cy="32320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B98B1D-0C9A-4FBC-BE93-5BBB297CAD2A}"/>
              </a:ext>
            </a:extLst>
          </p:cNvPr>
          <p:cNvGrpSpPr/>
          <p:nvPr/>
        </p:nvGrpSpPr>
        <p:grpSpPr>
          <a:xfrm>
            <a:off x="2365767" y="3241361"/>
            <a:ext cx="792000" cy="792000"/>
            <a:chOff x="1311965" y="300383"/>
            <a:chExt cx="792000" cy="792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13515B-2AA5-457C-B4FF-E1AB3628BDF1}"/>
                </a:ext>
              </a:extLst>
            </p:cNvPr>
            <p:cNvSpPr/>
            <p:nvPr/>
          </p:nvSpPr>
          <p:spPr>
            <a:xfrm>
              <a:off x="1311965" y="300383"/>
              <a:ext cx="792000" cy="792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FC551EF-3CC5-48E6-89AE-FA8A827E2518}"/>
                </a:ext>
              </a:extLst>
            </p:cNvPr>
            <p:cNvSpPr/>
            <p:nvPr/>
          </p:nvSpPr>
          <p:spPr>
            <a:xfrm>
              <a:off x="1383965" y="372052"/>
              <a:ext cx="648000" cy="648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0FEDF6-61B7-4A78-9B01-D80513357B9C}"/>
                </a:ext>
              </a:extLst>
            </p:cNvPr>
            <p:cNvSpPr/>
            <p:nvPr/>
          </p:nvSpPr>
          <p:spPr>
            <a:xfrm>
              <a:off x="1437965" y="426052"/>
              <a:ext cx="540000" cy="5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AB4735-F6EA-423E-ACDE-D6DE2B3E8FFA}"/>
              </a:ext>
            </a:extLst>
          </p:cNvPr>
          <p:cNvGrpSpPr/>
          <p:nvPr/>
        </p:nvGrpSpPr>
        <p:grpSpPr>
          <a:xfrm>
            <a:off x="4249631" y="2353515"/>
            <a:ext cx="1800000" cy="1800000"/>
            <a:chOff x="1139687" y="234122"/>
            <a:chExt cx="1600000" cy="1600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6E58C2-2C3A-4FBF-A492-E37FDAF3A6EB}"/>
                </a:ext>
              </a:extLst>
            </p:cNvPr>
            <p:cNvSpPr/>
            <p:nvPr/>
          </p:nvSpPr>
          <p:spPr>
            <a:xfrm>
              <a:off x="1139687" y="234122"/>
              <a:ext cx="1600000" cy="1600000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42BF13-8BE8-4313-8CD6-3D89D42B5CB3}"/>
                </a:ext>
              </a:extLst>
            </p:cNvPr>
            <p:cNvSpPr/>
            <p:nvPr/>
          </p:nvSpPr>
          <p:spPr>
            <a:xfrm>
              <a:off x="1669687" y="749869"/>
              <a:ext cx="540000" cy="5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325B7D-FC63-4D20-94CE-5956231B7897}"/>
              </a:ext>
            </a:extLst>
          </p:cNvPr>
          <p:cNvGrpSpPr/>
          <p:nvPr/>
        </p:nvGrpSpPr>
        <p:grpSpPr>
          <a:xfrm>
            <a:off x="7210679" y="2502858"/>
            <a:ext cx="216000" cy="391203"/>
            <a:chOff x="3692939" y="1200150"/>
            <a:chExt cx="216000" cy="39120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4056562-CAB1-4A8E-9BAD-F9C50B6BB44A}"/>
                </a:ext>
              </a:extLst>
            </p:cNvPr>
            <p:cNvSpPr/>
            <p:nvPr/>
          </p:nvSpPr>
          <p:spPr>
            <a:xfrm>
              <a:off x="3692939" y="1375353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BD0D16-EBF6-4CFD-BD80-C4088A9D0B8E}"/>
                </a:ext>
              </a:extLst>
            </p:cNvPr>
            <p:cNvSpPr/>
            <p:nvPr/>
          </p:nvSpPr>
          <p:spPr>
            <a:xfrm>
              <a:off x="3752348" y="1200150"/>
              <a:ext cx="90782" cy="32320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C9AE26-35DA-441C-889D-A259264C62CD}"/>
              </a:ext>
            </a:extLst>
          </p:cNvPr>
          <p:cNvGrpSpPr/>
          <p:nvPr/>
        </p:nvGrpSpPr>
        <p:grpSpPr>
          <a:xfrm>
            <a:off x="9362887" y="2507306"/>
            <a:ext cx="216000" cy="391203"/>
            <a:chOff x="3692939" y="1200150"/>
            <a:chExt cx="216000" cy="39120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100343-ED36-4C43-9038-7ADDBA3574D0}"/>
                </a:ext>
              </a:extLst>
            </p:cNvPr>
            <p:cNvSpPr/>
            <p:nvPr/>
          </p:nvSpPr>
          <p:spPr>
            <a:xfrm>
              <a:off x="3692939" y="1375353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CE92DC-8D97-4F59-821B-3DCA9F53772F}"/>
                </a:ext>
              </a:extLst>
            </p:cNvPr>
            <p:cNvSpPr/>
            <p:nvPr/>
          </p:nvSpPr>
          <p:spPr>
            <a:xfrm>
              <a:off x="3752348" y="1200150"/>
              <a:ext cx="90782" cy="32320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2BEF99-B013-427E-B606-70F93B372E01}"/>
              </a:ext>
            </a:extLst>
          </p:cNvPr>
          <p:cNvGrpSpPr/>
          <p:nvPr/>
        </p:nvGrpSpPr>
        <p:grpSpPr>
          <a:xfrm>
            <a:off x="9150037" y="3362887"/>
            <a:ext cx="648000" cy="648000"/>
            <a:chOff x="2126495" y="720035"/>
            <a:chExt cx="648000" cy="64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C41AE2F-3F1A-45CD-8274-4D280F7E54BA}"/>
                </a:ext>
              </a:extLst>
            </p:cNvPr>
            <p:cNvSpPr/>
            <p:nvPr/>
          </p:nvSpPr>
          <p:spPr>
            <a:xfrm>
              <a:off x="2126495" y="720035"/>
              <a:ext cx="648000" cy="64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963F75-B4B7-4C0D-8A0E-7DFE426DDAC0}"/>
                </a:ext>
              </a:extLst>
            </p:cNvPr>
            <p:cNvSpPr/>
            <p:nvPr/>
          </p:nvSpPr>
          <p:spPr>
            <a:xfrm>
              <a:off x="2198495" y="788196"/>
              <a:ext cx="504000" cy="50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125507-FD32-425F-B4E3-4761523F0179}"/>
              </a:ext>
            </a:extLst>
          </p:cNvPr>
          <p:cNvCxnSpPr/>
          <p:nvPr/>
        </p:nvCxnSpPr>
        <p:spPr>
          <a:xfrm>
            <a:off x="9474036" y="1877392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9BDC25-FAC3-4EAC-9EEE-39F7CA2EF178}"/>
              </a:ext>
            </a:extLst>
          </p:cNvPr>
          <p:cNvCxnSpPr/>
          <p:nvPr/>
        </p:nvCxnSpPr>
        <p:spPr>
          <a:xfrm>
            <a:off x="9474036" y="1766957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35E1E0-7C0F-4E0B-9D0D-F177A0A0478F}"/>
              </a:ext>
            </a:extLst>
          </p:cNvPr>
          <p:cNvCxnSpPr/>
          <p:nvPr/>
        </p:nvCxnSpPr>
        <p:spPr>
          <a:xfrm>
            <a:off x="10557185" y="1782418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0223E1-D0C4-4E6A-AC0D-9A118103462A}"/>
              </a:ext>
            </a:extLst>
          </p:cNvPr>
          <p:cNvSpPr txBox="1"/>
          <p:nvPr/>
        </p:nvSpPr>
        <p:spPr>
          <a:xfrm>
            <a:off x="9925878" y="1563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807151-2306-4766-9201-6812D7C90E44}"/>
              </a:ext>
            </a:extLst>
          </p:cNvPr>
          <p:cNvCxnSpPr/>
          <p:nvPr/>
        </p:nvCxnSpPr>
        <p:spPr>
          <a:xfrm>
            <a:off x="8390887" y="1877392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16C19A-7BD1-4C35-AD0A-7D691C59160D}"/>
              </a:ext>
            </a:extLst>
          </p:cNvPr>
          <p:cNvCxnSpPr/>
          <p:nvPr/>
        </p:nvCxnSpPr>
        <p:spPr>
          <a:xfrm>
            <a:off x="8390887" y="1766957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C96E0C-E9B2-4A60-9297-F45C327AC061}"/>
              </a:ext>
            </a:extLst>
          </p:cNvPr>
          <p:cNvCxnSpPr/>
          <p:nvPr/>
        </p:nvCxnSpPr>
        <p:spPr>
          <a:xfrm>
            <a:off x="9474036" y="1782418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3E2673-25AA-4827-9CA6-85F35D2F37E6}"/>
              </a:ext>
            </a:extLst>
          </p:cNvPr>
          <p:cNvSpPr txBox="1"/>
          <p:nvPr/>
        </p:nvSpPr>
        <p:spPr>
          <a:xfrm>
            <a:off x="8842729" y="1563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28E71B-2D6E-4FDC-B5BB-9F30EFEC87FE}"/>
              </a:ext>
            </a:extLst>
          </p:cNvPr>
          <p:cNvCxnSpPr/>
          <p:nvPr/>
        </p:nvCxnSpPr>
        <p:spPr>
          <a:xfrm>
            <a:off x="7307738" y="1854587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3710EB-7972-4251-8D8D-72CD44A4EB9E}"/>
              </a:ext>
            </a:extLst>
          </p:cNvPr>
          <p:cNvCxnSpPr/>
          <p:nvPr/>
        </p:nvCxnSpPr>
        <p:spPr>
          <a:xfrm>
            <a:off x="7307738" y="1744152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2666A2-0FC7-453D-A8E8-E18A2FED6D72}"/>
              </a:ext>
            </a:extLst>
          </p:cNvPr>
          <p:cNvCxnSpPr/>
          <p:nvPr/>
        </p:nvCxnSpPr>
        <p:spPr>
          <a:xfrm>
            <a:off x="8390887" y="1759613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CB7D46-D906-452C-9ADA-37A90D27749F}"/>
              </a:ext>
            </a:extLst>
          </p:cNvPr>
          <p:cNvSpPr txBox="1"/>
          <p:nvPr/>
        </p:nvSpPr>
        <p:spPr>
          <a:xfrm>
            <a:off x="7759580" y="1540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42271B-0E67-4319-980A-905B96F3E31A}"/>
              </a:ext>
            </a:extLst>
          </p:cNvPr>
          <p:cNvCxnSpPr/>
          <p:nvPr/>
        </p:nvCxnSpPr>
        <p:spPr>
          <a:xfrm>
            <a:off x="2751944" y="4694465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E2D6FA-A636-49E4-AD9E-ED5C32CE6594}"/>
              </a:ext>
            </a:extLst>
          </p:cNvPr>
          <p:cNvCxnSpPr/>
          <p:nvPr/>
        </p:nvCxnSpPr>
        <p:spPr>
          <a:xfrm>
            <a:off x="1668795" y="4782095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A1877E-E87A-4BEC-83F9-CCA0CA3CDA49}"/>
              </a:ext>
            </a:extLst>
          </p:cNvPr>
          <p:cNvCxnSpPr/>
          <p:nvPr/>
        </p:nvCxnSpPr>
        <p:spPr>
          <a:xfrm>
            <a:off x="1668795" y="4671660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3B3B90-6481-4FE8-924F-9F3CB957ADE0}"/>
              </a:ext>
            </a:extLst>
          </p:cNvPr>
          <p:cNvCxnSpPr/>
          <p:nvPr/>
        </p:nvCxnSpPr>
        <p:spPr>
          <a:xfrm>
            <a:off x="2751944" y="4687121"/>
            <a:ext cx="0" cy="18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6556F1F-1298-4857-B489-67BF2B91EA9F}"/>
              </a:ext>
            </a:extLst>
          </p:cNvPr>
          <p:cNvSpPr txBox="1"/>
          <p:nvPr/>
        </p:nvSpPr>
        <p:spPr>
          <a:xfrm>
            <a:off x="2120637" y="446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856BFB-02D2-4946-9E7A-63DE7721B944}"/>
              </a:ext>
            </a:extLst>
          </p:cNvPr>
          <p:cNvCxnSpPr/>
          <p:nvPr/>
        </p:nvCxnSpPr>
        <p:spPr>
          <a:xfrm flipH="1" flipV="1">
            <a:off x="5144590" y="1854586"/>
            <a:ext cx="2160000" cy="7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0C2797-924F-464E-A669-245455052F7D}"/>
              </a:ext>
            </a:extLst>
          </p:cNvPr>
          <p:cNvSpPr txBox="1"/>
          <p:nvPr/>
        </p:nvSpPr>
        <p:spPr>
          <a:xfrm>
            <a:off x="5779332" y="15446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64B48A-04C7-4BA4-820E-0CBEB4E6DEDD}"/>
              </a:ext>
            </a:extLst>
          </p:cNvPr>
          <p:cNvCxnSpPr>
            <a:cxnSpLocks/>
          </p:cNvCxnSpPr>
          <p:nvPr/>
        </p:nvCxnSpPr>
        <p:spPr>
          <a:xfrm>
            <a:off x="5137514" y="1744152"/>
            <a:ext cx="9492" cy="314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6270CCB-A24C-4C38-86A2-4270F4936ADD}"/>
              </a:ext>
            </a:extLst>
          </p:cNvPr>
          <p:cNvCxnSpPr>
            <a:cxnSpLocks/>
          </p:cNvCxnSpPr>
          <p:nvPr/>
        </p:nvCxnSpPr>
        <p:spPr>
          <a:xfrm>
            <a:off x="1382643" y="3644351"/>
            <a:ext cx="0" cy="897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435DE7-1E69-4F84-8324-207094BE5752}"/>
              </a:ext>
            </a:extLst>
          </p:cNvPr>
          <p:cNvCxnSpPr>
            <a:cxnSpLocks/>
          </p:cNvCxnSpPr>
          <p:nvPr/>
        </p:nvCxnSpPr>
        <p:spPr>
          <a:xfrm>
            <a:off x="331304" y="4541705"/>
            <a:ext cx="1337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BE0053-980E-4464-88E6-23A9D13171E1}"/>
              </a:ext>
            </a:extLst>
          </p:cNvPr>
          <p:cNvCxnSpPr>
            <a:cxnSpLocks/>
          </p:cNvCxnSpPr>
          <p:nvPr/>
        </p:nvCxnSpPr>
        <p:spPr>
          <a:xfrm>
            <a:off x="1263374" y="3640276"/>
            <a:ext cx="148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1723231-6531-463A-813C-1B9D3A0584D0}"/>
              </a:ext>
            </a:extLst>
          </p:cNvPr>
          <p:cNvSpPr txBox="1"/>
          <p:nvPr/>
        </p:nvSpPr>
        <p:spPr>
          <a:xfrm>
            <a:off x="950138" y="3924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26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B93893-7B8C-4953-93A3-9AA5039BE017}"/>
              </a:ext>
            </a:extLst>
          </p:cNvPr>
          <p:cNvCxnSpPr/>
          <p:nvPr/>
        </p:nvCxnSpPr>
        <p:spPr>
          <a:xfrm flipH="1" flipV="1">
            <a:off x="843722" y="3241361"/>
            <a:ext cx="4117665" cy="2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D5EEAAC-0925-467D-8461-BB8B807A6DE4}"/>
              </a:ext>
            </a:extLst>
          </p:cNvPr>
          <p:cNvSpPr txBox="1"/>
          <p:nvPr/>
        </p:nvSpPr>
        <p:spPr>
          <a:xfrm>
            <a:off x="210407" y="3569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36E8E9-A733-48E6-A884-FED72A3012FC}"/>
              </a:ext>
            </a:extLst>
          </p:cNvPr>
          <p:cNvCxnSpPr>
            <a:cxnSpLocks/>
          </p:cNvCxnSpPr>
          <p:nvPr/>
        </p:nvCxnSpPr>
        <p:spPr>
          <a:xfrm>
            <a:off x="843722" y="3241361"/>
            <a:ext cx="0" cy="130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41F903B-AC7B-4A82-A127-671CE9DB2248}"/>
              </a:ext>
            </a:extLst>
          </p:cNvPr>
          <p:cNvCxnSpPr>
            <a:cxnSpLocks/>
          </p:cNvCxnSpPr>
          <p:nvPr/>
        </p:nvCxnSpPr>
        <p:spPr>
          <a:xfrm flipV="1">
            <a:off x="9841948" y="2770110"/>
            <a:ext cx="1563756" cy="2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48587E-CA65-43A4-BDBB-B3D21F1EE9F3}"/>
              </a:ext>
            </a:extLst>
          </p:cNvPr>
          <p:cNvCxnSpPr/>
          <p:nvPr/>
        </p:nvCxnSpPr>
        <p:spPr>
          <a:xfrm>
            <a:off x="10614991" y="4541705"/>
            <a:ext cx="129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07E43D-A0BC-4E8D-AA98-605F074E241B}"/>
              </a:ext>
            </a:extLst>
          </p:cNvPr>
          <p:cNvCxnSpPr>
            <a:stCxn id="37" idx="6"/>
          </p:cNvCxnSpPr>
          <p:nvPr/>
        </p:nvCxnSpPr>
        <p:spPr>
          <a:xfrm flipV="1">
            <a:off x="9798037" y="3676540"/>
            <a:ext cx="1108502" cy="1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BDE2EC-7EE7-4EB6-B176-8FF935E15752}"/>
              </a:ext>
            </a:extLst>
          </p:cNvPr>
          <p:cNvCxnSpPr/>
          <p:nvPr/>
        </p:nvCxnSpPr>
        <p:spPr>
          <a:xfrm>
            <a:off x="10906539" y="3705907"/>
            <a:ext cx="10159" cy="82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EB053A4-58F4-4265-ABB6-8144FD56F11B}"/>
              </a:ext>
            </a:extLst>
          </p:cNvPr>
          <p:cNvCxnSpPr/>
          <p:nvPr/>
        </p:nvCxnSpPr>
        <p:spPr>
          <a:xfrm>
            <a:off x="11405704" y="2770110"/>
            <a:ext cx="0" cy="177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5ABDAAE-2F61-4806-AAFE-7F9F9B951139}"/>
              </a:ext>
            </a:extLst>
          </p:cNvPr>
          <p:cNvSpPr txBox="1"/>
          <p:nvPr/>
        </p:nvSpPr>
        <p:spPr>
          <a:xfrm>
            <a:off x="11471965" y="32817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1B3298-BC24-40D5-BB6E-0E6B99EA12C9}"/>
              </a:ext>
            </a:extLst>
          </p:cNvPr>
          <p:cNvSpPr txBox="1"/>
          <p:nvPr/>
        </p:nvSpPr>
        <p:spPr>
          <a:xfrm>
            <a:off x="10867405" y="3879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23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C90D74A-DA6E-4246-877A-DA871B4A3EC9}"/>
              </a:ext>
            </a:extLst>
          </p:cNvPr>
          <p:cNvSpPr/>
          <p:nvPr/>
        </p:nvSpPr>
        <p:spPr>
          <a:xfrm rot="10800000">
            <a:off x="5087164" y="2208099"/>
            <a:ext cx="114852" cy="106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245839-8A4F-483B-A477-99183355BEC6}"/>
              </a:ext>
            </a:extLst>
          </p:cNvPr>
          <p:cNvSpPr txBox="1"/>
          <p:nvPr/>
        </p:nvSpPr>
        <p:spPr>
          <a:xfrm>
            <a:off x="1811655" y="2150504"/>
            <a:ext cx="220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PKS 11683A</a:t>
            </a:r>
          </a:p>
          <a:p>
            <a:r>
              <a:rPr lang="en-GB" i="1" dirty="0"/>
              <a:t>Range Calibrator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5AC8CE-C4B5-40C2-A4D7-51D86D31E7EF}"/>
              </a:ext>
            </a:extLst>
          </p:cNvPr>
          <p:cNvSpPr txBox="1"/>
          <p:nvPr/>
        </p:nvSpPr>
        <p:spPr>
          <a:xfrm>
            <a:off x="7994781" y="2045122"/>
            <a:ext cx="821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Reference</a:t>
            </a:r>
          </a:p>
          <a:p>
            <a:pPr algn="ctr"/>
            <a:r>
              <a:rPr lang="en-GB" sz="1200" dirty="0"/>
              <a:t>Internal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56D039-B412-4162-857F-BA2023C57DCF}"/>
              </a:ext>
            </a:extLst>
          </p:cNvPr>
          <p:cNvSpPr txBox="1"/>
          <p:nvPr/>
        </p:nvSpPr>
        <p:spPr>
          <a:xfrm>
            <a:off x="6953167" y="2060177"/>
            <a:ext cx="73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Function</a:t>
            </a:r>
          </a:p>
          <a:p>
            <a:pPr algn="ctr"/>
            <a:r>
              <a:rPr lang="en-GB" sz="1200" dirty="0"/>
              <a:t>Calibrate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39D49C-E7F9-40BB-B39F-63A2CA678F5E}"/>
              </a:ext>
            </a:extLst>
          </p:cNvPr>
          <p:cNvSpPr txBox="1"/>
          <p:nvPr/>
        </p:nvSpPr>
        <p:spPr>
          <a:xfrm>
            <a:off x="9149833" y="2059971"/>
            <a:ext cx="651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Output</a:t>
            </a:r>
          </a:p>
          <a:p>
            <a:pPr algn="ctr"/>
            <a:r>
              <a:rPr lang="en-GB" sz="1200" dirty="0"/>
              <a:t>Normal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991202-E747-498B-8B06-C313E9C29BEE}"/>
              </a:ext>
            </a:extLst>
          </p:cNvPr>
          <p:cNvSpPr txBox="1"/>
          <p:nvPr/>
        </p:nvSpPr>
        <p:spPr>
          <a:xfrm>
            <a:off x="9138102" y="3019307"/>
            <a:ext cx="674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Reverse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0923F0-EA82-434C-9AB6-20AE5C433FED}"/>
              </a:ext>
            </a:extLst>
          </p:cNvPr>
          <p:cNvSpPr txBox="1"/>
          <p:nvPr/>
        </p:nvSpPr>
        <p:spPr>
          <a:xfrm>
            <a:off x="6973170" y="3029034"/>
            <a:ext cx="68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Standby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B790C3-40C1-485F-8ECD-C7B502D8CB8F}"/>
              </a:ext>
            </a:extLst>
          </p:cNvPr>
          <p:cNvSpPr txBox="1"/>
          <p:nvPr/>
        </p:nvSpPr>
        <p:spPr>
          <a:xfrm>
            <a:off x="8062330" y="3023894"/>
            <a:ext cx="69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External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AD9FD5-8F25-4EEB-A5E3-C98D957420CD}"/>
              </a:ext>
            </a:extLst>
          </p:cNvPr>
          <p:cNvSpPr txBox="1"/>
          <p:nvPr/>
        </p:nvSpPr>
        <p:spPr>
          <a:xfrm>
            <a:off x="8011230" y="3994593"/>
            <a:ext cx="7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Ext Ref 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521DB5C-11F1-4BD7-965F-3F6F705D4CD8}"/>
              </a:ext>
            </a:extLst>
          </p:cNvPr>
          <p:cNvSpPr txBox="1"/>
          <p:nvPr/>
        </p:nvSpPr>
        <p:spPr>
          <a:xfrm>
            <a:off x="6983049" y="4031397"/>
            <a:ext cx="656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Ref Out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D4AE9E-DAA9-4FF1-9D50-E4CAD28E5B9A}"/>
              </a:ext>
            </a:extLst>
          </p:cNvPr>
          <p:cNvSpPr txBox="1"/>
          <p:nvPr/>
        </p:nvSpPr>
        <p:spPr>
          <a:xfrm>
            <a:off x="9004712" y="4081136"/>
            <a:ext cx="1004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Power Meter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72FAFEBB-2A24-4456-BE67-7201FD36AB9A}"/>
              </a:ext>
            </a:extLst>
          </p:cNvPr>
          <p:cNvSpPr/>
          <p:nvPr/>
        </p:nvSpPr>
        <p:spPr>
          <a:xfrm>
            <a:off x="1234923" y="1033670"/>
            <a:ext cx="2365251" cy="463826"/>
          </a:xfrm>
          <a:custGeom>
            <a:avLst/>
            <a:gdLst>
              <a:gd name="connsiteX0" fmla="*/ 2365251 w 2365251"/>
              <a:gd name="connsiteY0" fmla="*/ 39756 h 463826"/>
              <a:gd name="connsiteX1" fmla="*/ 2365251 w 2365251"/>
              <a:gd name="connsiteY1" fmla="*/ 39756 h 463826"/>
              <a:gd name="connsiteX2" fmla="*/ 1888173 w 2365251"/>
              <a:gd name="connsiteY2" fmla="*/ 48591 h 463826"/>
              <a:gd name="connsiteX3" fmla="*/ 1004694 w 2365251"/>
              <a:gd name="connsiteY3" fmla="*/ 0 h 463826"/>
              <a:gd name="connsiteX4" fmla="*/ 479025 w 2365251"/>
              <a:gd name="connsiteY4" fmla="*/ 13252 h 463826"/>
              <a:gd name="connsiteX5" fmla="*/ 368590 w 2365251"/>
              <a:gd name="connsiteY5" fmla="*/ 17669 h 463826"/>
              <a:gd name="connsiteX6" fmla="*/ 355338 w 2365251"/>
              <a:gd name="connsiteY6" fmla="*/ 22087 h 463826"/>
              <a:gd name="connsiteX7" fmla="*/ 315581 w 2365251"/>
              <a:gd name="connsiteY7" fmla="*/ 44173 h 463826"/>
              <a:gd name="connsiteX8" fmla="*/ 289077 w 2365251"/>
              <a:gd name="connsiteY8" fmla="*/ 53008 h 463826"/>
              <a:gd name="connsiteX9" fmla="*/ 236068 w 2365251"/>
              <a:gd name="connsiteY9" fmla="*/ 79513 h 463826"/>
              <a:gd name="connsiteX10" fmla="*/ 152138 w 2365251"/>
              <a:gd name="connsiteY10" fmla="*/ 88347 h 463826"/>
              <a:gd name="connsiteX11" fmla="*/ 37286 w 2365251"/>
              <a:gd name="connsiteY11" fmla="*/ 119269 h 463826"/>
              <a:gd name="connsiteX12" fmla="*/ 15199 w 2365251"/>
              <a:gd name="connsiteY12" fmla="*/ 212034 h 463826"/>
              <a:gd name="connsiteX13" fmla="*/ 1947 w 2365251"/>
              <a:gd name="connsiteY13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5251" h="463826">
                <a:moveTo>
                  <a:pt x="2365251" y="39756"/>
                </a:moveTo>
                <a:lnTo>
                  <a:pt x="2365251" y="39756"/>
                </a:lnTo>
                <a:cubicBezTo>
                  <a:pt x="2206225" y="42701"/>
                  <a:pt x="2047202" y="51357"/>
                  <a:pt x="1888173" y="48591"/>
                </a:cubicBezTo>
                <a:cubicBezTo>
                  <a:pt x="1679282" y="44958"/>
                  <a:pt x="1244005" y="15340"/>
                  <a:pt x="1004694" y="0"/>
                </a:cubicBezTo>
                <a:lnTo>
                  <a:pt x="479025" y="13252"/>
                </a:lnTo>
                <a:cubicBezTo>
                  <a:pt x="442198" y="14275"/>
                  <a:pt x="405337" y="15044"/>
                  <a:pt x="368590" y="17669"/>
                </a:cubicBezTo>
                <a:cubicBezTo>
                  <a:pt x="363945" y="18001"/>
                  <a:pt x="359503" y="20005"/>
                  <a:pt x="355338" y="22087"/>
                </a:cubicBezTo>
                <a:cubicBezTo>
                  <a:pt x="341778" y="28867"/>
                  <a:pt x="329319" y="37762"/>
                  <a:pt x="315581" y="44173"/>
                </a:cubicBezTo>
                <a:cubicBezTo>
                  <a:pt x="307142" y="48111"/>
                  <a:pt x="297587" y="49226"/>
                  <a:pt x="289077" y="53008"/>
                </a:cubicBezTo>
                <a:cubicBezTo>
                  <a:pt x="271024" y="61032"/>
                  <a:pt x="255197" y="74577"/>
                  <a:pt x="236068" y="79513"/>
                </a:cubicBezTo>
                <a:cubicBezTo>
                  <a:pt x="208829" y="86542"/>
                  <a:pt x="180115" y="85402"/>
                  <a:pt x="152138" y="88347"/>
                </a:cubicBezTo>
                <a:cubicBezTo>
                  <a:pt x="146895" y="89471"/>
                  <a:pt x="44203" y="109096"/>
                  <a:pt x="37286" y="119269"/>
                </a:cubicBezTo>
                <a:cubicBezTo>
                  <a:pt x="19412" y="145554"/>
                  <a:pt x="21586" y="180896"/>
                  <a:pt x="15199" y="212034"/>
                </a:cubicBezTo>
                <a:cubicBezTo>
                  <a:pt x="-7494" y="322661"/>
                  <a:pt x="1947" y="319241"/>
                  <a:pt x="1947" y="463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4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Panel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Layout</dc:title>
  <dc:creator>Peter Shersby</dc:creator>
  <cp:lastModifiedBy>Peter Shersby</cp:lastModifiedBy>
  <cp:revision>6</cp:revision>
  <dcterms:created xsi:type="dcterms:W3CDTF">2021-07-12T14:55:18Z</dcterms:created>
  <dcterms:modified xsi:type="dcterms:W3CDTF">2021-07-12T18:24:11Z</dcterms:modified>
</cp:coreProperties>
</file>