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CBA9-0A7B-4E35-89C4-EF820CE9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8DDAA-D53D-4DBB-9875-243751137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7FA32-9076-45C3-8F93-7B89E275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8D5F-9823-4A8D-AF2F-8C80AA1C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B2C2-A82D-4060-BF09-F028818A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D80F-4F6B-4406-BE33-387ED3A2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3E747-B24B-4A31-84B4-2FB3C746A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CF86-31B8-4F21-9654-B1DE9B2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549C-DE28-4E26-AFCA-5E8399AC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10ED-1A8A-4B3C-B3E7-61C1D31E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629E8-3C7C-4545-A16D-B8B5F571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2BB6-3F5C-44AF-AE94-D8579C6C1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E29B-900A-4757-966F-0342EF73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0F45-14F7-43A8-B7F0-79B06307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0678-3C22-4747-9EBE-EEEEFE0F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73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C7CE-05DC-4C4C-A623-2F20A57B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3421-87C2-429B-84FA-FC82E07B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AB2B-70BE-4B73-96D9-873CB6D4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BBF3-00C2-474E-9346-07428BC5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1D9-CA88-4CBB-B62E-07FC3310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5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06A2-C4F7-40C4-8988-5E9BFD52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8F46B-6A27-4472-8E5B-4CA255DB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D4B1-29FE-4A8E-AFB6-E63E7143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639C-3A9C-43AD-A2A5-7C9BC02E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8BCE-A463-4E29-A8EF-1AA0A619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9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D111-CE9F-427D-99C7-9F8496BC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8D9B-FD89-4558-8BD4-6283F0AAC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47650-23A2-4DCA-BB9B-970C1D5A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B0BD9-F325-4789-846B-C32107E9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D72D-5BE3-4704-B99D-73A7D42D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6CB1-A12D-43AE-BFDA-B62A4EF3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1B19-C94F-497B-912F-BF0678B3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6E2A5-1E73-4372-8E5D-C3BFE1FCB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452E0-B48F-4C80-9898-E18549D2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54A2B-7FE4-43C6-A178-8AE345C38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31BDF-BAE6-489D-BB2D-578863039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771B2-AA10-46E8-B17B-6E838A89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913B9-C1DB-4038-8E63-6B45228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12DC-0ED9-41B4-B731-570B139D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96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27A1-7E07-4BD4-BD6D-4AA47684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3AC05-B0F6-4167-BB1E-AFB2E2F2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9D2B1-7CCB-4BA7-8195-19603B7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CB729-DD7A-431D-8B5F-34C675B8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4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AD973-E7FD-4934-9D5D-423C0135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19E4F-995A-4A44-ACED-AEEB03DA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A67EC-BD33-407B-A75F-ADD4A75E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49F9-A52D-4620-B8F8-A9F639F9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56A6-6E39-4B6D-9B71-20C5A7C2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1E52F-DC62-40A8-909D-C5949A430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CC9EF-2830-40B3-B6B0-FECF6F27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C162-66E5-48CB-B272-F7AB33EB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48E40-DBDA-4E7C-A8B2-080E9789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2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2D92-06D1-4F7E-8F2D-7D1FD080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931BB-C829-4BE8-BB68-CF0091F27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0333-D5CE-463B-B97C-6F1A9278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74146-7E8B-4170-AF65-0407A764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D7DD7-0B0F-482A-80BF-05E133DE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78605-1883-4206-B037-7DAA3BDC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63376-B3E5-42CE-90C7-878BC2F4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526D0-96F1-4765-8FE9-60EDB9468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3B5D-F01C-45EF-B45D-1FA22F085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E5286-9854-4F36-A9A9-73F072D40FBA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A859-981E-425A-B08D-C788C6D64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2AE0-4223-4BA8-8295-FA792EFBA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11C-0F44-4BD1-8071-3CB67B6EA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7E76-EBC7-460E-80E9-156425BD8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755" y="900063"/>
            <a:ext cx="9144000" cy="950656"/>
          </a:xfrm>
        </p:spPr>
        <p:txBody>
          <a:bodyPr/>
          <a:lstStyle/>
          <a:p>
            <a:r>
              <a:rPr lang="en-GB" dirty="0"/>
              <a:t>Range Calibrator Usage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6B5016D-681E-4A28-AC49-F99C344E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78" y="3572408"/>
            <a:ext cx="1979508" cy="56490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5D13073-6987-4072-8FB6-B3CF77D3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169" y="3149282"/>
            <a:ext cx="1200831" cy="141115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AEFF681-54EB-4E8D-B80C-188ED65FB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620" y="3188374"/>
            <a:ext cx="2640135" cy="1332967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BC593AF-D709-45F6-A8DD-8F5A104BBC66}"/>
              </a:ext>
            </a:extLst>
          </p:cNvPr>
          <p:cNvSpPr/>
          <p:nvPr/>
        </p:nvSpPr>
        <p:spPr>
          <a:xfrm>
            <a:off x="6077068" y="3833665"/>
            <a:ext cx="1754967" cy="221774"/>
          </a:xfrm>
          <a:custGeom>
            <a:avLst/>
            <a:gdLst>
              <a:gd name="connsiteX0" fmla="*/ 0 w 1754967"/>
              <a:gd name="connsiteY0" fmla="*/ 0 h 221774"/>
              <a:gd name="connsiteX1" fmla="*/ 653143 w 1754967"/>
              <a:gd name="connsiteY1" fmla="*/ 221500 h 221774"/>
              <a:gd name="connsiteX2" fmla="*/ 1459633 w 1754967"/>
              <a:gd name="connsiteY2" fmla="*/ 45436 h 221774"/>
              <a:gd name="connsiteX3" fmla="*/ 1754967 w 1754967"/>
              <a:gd name="connsiteY3" fmla="*/ 28397 h 22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967" h="221774">
                <a:moveTo>
                  <a:pt x="0" y="0"/>
                </a:moveTo>
                <a:cubicBezTo>
                  <a:pt x="204935" y="106963"/>
                  <a:pt x="409871" y="213927"/>
                  <a:pt x="653143" y="221500"/>
                </a:cubicBezTo>
                <a:cubicBezTo>
                  <a:pt x="896415" y="229073"/>
                  <a:pt x="1275996" y="77620"/>
                  <a:pt x="1459633" y="45436"/>
                </a:cubicBezTo>
                <a:cubicBezTo>
                  <a:pt x="1643270" y="13252"/>
                  <a:pt x="1699118" y="20824"/>
                  <a:pt x="1754967" y="28397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13F8819-977A-46B4-8169-D6BCF55F0346}"/>
              </a:ext>
            </a:extLst>
          </p:cNvPr>
          <p:cNvSpPr/>
          <p:nvPr/>
        </p:nvSpPr>
        <p:spPr>
          <a:xfrm rot="774739">
            <a:off x="3150256" y="4142095"/>
            <a:ext cx="1975826" cy="240057"/>
          </a:xfrm>
          <a:custGeom>
            <a:avLst/>
            <a:gdLst>
              <a:gd name="connsiteX0" fmla="*/ 0 w 1754967"/>
              <a:gd name="connsiteY0" fmla="*/ 0 h 221774"/>
              <a:gd name="connsiteX1" fmla="*/ 653143 w 1754967"/>
              <a:gd name="connsiteY1" fmla="*/ 221500 h 221774"/>
              <a:gd name="connsiteX2" fmla="*/ 1459633 w 1754967"/>
              <a:gd name="connsiteY2" fmla="*/ 45436 h 221774"/>
              <a:gd name="connsiteX3" fmla="*/ 1754967 w 1754967"/>
              <a:gd name="connsiteY3" fmla="*/ 28397 h 22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967" h="221774">
                <a:moveTo>
                  <a:pt x="0" y="0"/>
                </a:moveTo>
                <a:cubicBezTo>
                  <a:pt x="204935" y="106963"/>
                  <a:pt x="409871" y="213927"/>
                  <a:pt x="653143" y="221500"/>
                </a:cubicBezTo>
                <a:cubicBezTo>
                  <a:pt x="896415" y="229073"/>
                  <a:pt x="1275996" y="77620"/>
                  <a:pt x="1459633" y="45436"/>
                </a:cubicBezTo>
                <a:cubicBezTo>
                  <a:pt x="1643270" y="13252"/>
                  <a:pt x="1699118" y="20824"/>
                  <a:pt x="1754967" y="28397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379DA6-CAB8-44E6-B0E5-F8A3D8964B8B}"/>
              </a:ext>
            </a:extLst>
          </p:cNvPr>
          <p:cNvSpPr txBox="1"/>
          <p:nvPr/>
        </p:nvSpPr>
        <p:spPr>
          <a:xfrm>
            <a:off x="6117210" y="3684693"/>
            <a:ext cx="168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Rear panel </a:t>
            </a:r>
          </a:p>
          <a:p>
            <a:r>
              <a:rPr lang="en-GB" dirty="0"/>
              <a:t>recorder output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7A550F-72B8-4AFB-855B-728EE6BCFBD6}"/>
              </a:ext>
            </a:extLst>
          </p:cNvPr>
          <p:cNvSpPr txBox="1"/>
          <p:nvPr/>
        </p:nvSpPr>
        <p:spPr>
          <a:xfrm>
            <a:off x="1720427" y="3244427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CALIBRATOR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3DFE77-93C7-4180-8BE7-730ACC9AC40F}"/>
              </a:ext>
            </a:extLst>
          </p:cNvPr>
          <p:cNvSpPr txBox="1"/>
          <p:nvPr/>
        </p:nvSpPr>
        <p:spPr>
          <a:xfrm>
            <a:off x="4691966" y="2502028"/>
            <a:ext cx="160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METER</a:t>
            </a:r>
          </a:p>
          <a:p>
            <a:r>
              <a:rPr lang="en-GB" dirty="0"/>
              <a:t>UNDER REPAIR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0AB57F-5C55-4170-B505-E1A74D5A8797}"/>
              </a:ext>
            </a:extLst>
          </p:cNvPr>
          <p:cNvSpPr txBox="1"/>
          <p:nvPr/>
        </p:nvSpPr>
        <p:spPr>
          <a:xfrm>
            <a:off x="8363112" y="2779027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VOLT METER</a:t>
            </a:r>
          </a:p>
        </p:txBody>
      </p:sp>
    </p:spTree>
    <p:extLst>
      <p:ext uri="{BB962C8B-B14F-4D97-AF65-F5344CB8AC3E}">
        <p14:creationId xmlns:p14="http://schemas.microsoft.com/office/powerpoint/2010/main" val="377371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C34E75E-5AC2-4031-A17B-19814947D1F4}"/>
              </a:ext>
            </a:extLst>
          </p:cNvPr>
          <p:cNvSpPr/>
          <p:nvPr/>
        </p:nvSpPr>
        <p:spPr>
          <a:xfrm>
            <a:off x="4668982" y="2960255"/>
            <a:ext cx="6421726" cy="19257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C6818-EE6E-4797-A3F2-5160AB94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963" y="190758"/>
            <a:ext cx="6218382" cy="1325563"/>
          </a:xfrm>
        </p:spPr>
        <p:txBody>
          <a:bodyPr/>
          <a:lstStyle/>
          <a:p>
            <a:r>
              <a:rPr lang="en-GB" dirty="0"/>
              <a:t>Voltage Divider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06E9F-A3EB-48C5-86B1-B42CC089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85" y="1690688"/>
            <a:ext cx="3219450" cy="3533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D27B7D-C3FD-4083-BE5B-C75D6DB9136A}"/>
              </a:ext>
            </a:extLst>
          </p:cNvPr>
          <p:cNvSpPr/>
          <p:nvPr/>
        </p:nvSpPr>
        <p:spPr>
          <a:xfrm>
            <a:off x="5112328" y="3362903"/>
            <a:ext cx="1348509" cy="845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Detector</a:t>
            </a:r>
          </a:p>
          <a:p>
            <a:pPr algn="ctr"/>
            <a:r>
              <a:rPr lang="en-GB" sz="1400" dirty="0"/>
              <a:t>Thermocouple / Diode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D1BAC-7410-40FF-A77F-AE4D98923FC3}"/>
              </a:ext>
            </a:extLst>
          </p:cNvPr>
          <p:cNvSpPr/>
          <p:nvPr/>
        </p:nvSpPr>
        <p:spPr>
          <a:xfrm>
            <a:off x="7398472" y="3362903"/>
            <a:ext cx="1676400" cy="845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Chopper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2B20577-AA54-4182-A558-F138FBF0CE6D}"/>
              </a:ext>
            </a:extLst>
          </p:cNvPr>
          <p:cNvSpPr/>
          <p:nvPr/>
        </p:nvSpPr>
        <p:spPr>
          <a:xfrm rot="5400000">
            <a:off x="9254837" y="3362905"/>
            <a:ext cx="1122218" cy="900545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D0738-6335-4956-A00C-27F68FA2FBA4}"/>
              </a:ext>
            </a:extLst>
          </p:cNvPr>
          <p:cNvSpPr txBox="1"/>
          <p:nvPr/>
        </p:nvSpPr>
        <p:spPr>
          <a:xfrm>
            <a:off x="9365673" y="360080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16390-15B5-4B47-9C67-0D51D2E1B95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460837" y="3785467"/>
            <a:ext cx="9376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8EDCFF-6D69-4BE2-9030-4A1ED8756E5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9074872" y="3785467"/>
            <a:ext cx="2908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341601A-F51F-452F-829B-81BDD9C9C01C}"/>
              </a:ext>
            </a:extLst>
          </p:cNvPr>
          <p:cNvSpPr/>
          <p:nvPr/>
        </p:nvSpPr>
        <p:spPr>
          <a:xfrm>
            <a:off x="6555654" y="3362902"/>
            <a:ext cx="711200" cy="845127"/>
          </a:xfrm>
          <a:prstGeom prst="mathMultiply">
            <a:avLst>
              <a:gd name="adj1" fmla="val 16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10AFF-F275-40C8-A67E-7D786E60F181}"/>
              </a:ext>
            </a:extLst>
          </p:cNvPr>
          <p:cNvSpPr txBox="1"/>
          <p:nvPr/>
        </p:nvSpPr>
        <p:spPr>
          <a:xfrm>
            <a:off x="6008410" y="4307427"/>
            <a:ext cx="1221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Disconnect</a:t>
            </a:r>
          </a:p>
          <a:p>
            <a:r>
              <a:rPr lang="en-GB" dirty="0"/>
              <a:t>Detector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77D8F2B-29E8-459D-B507-33C1B7E41C4C}"/>
              </a:ext>
            </a:extLst>
          </p:cNvPr>
          <p:cNvCxnSpPr>
            <a:endCxn id="7" idx="0"/>
          </p:cNvCxnSpPr>
          <p:nvPr/>
        </p:nvCxnSpPr>
        <p:spPr>
          <a:xfrm>
            <a:off x="2987964" y="2351521"/>
            <a:ext cx="5248708" cy="10113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3E4C3C-DEA5-47E1-A08B-F1022896601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814946" y="4208030"/>
            <a:ext cx="6421726" cy="84512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72721B-3A5D-4925-B4C9-18031ECB17EA}"/>
              </a:ext>
            </a:extLst>
          </p:cNvPr>
          <p:cNvSpPr txBox="1"/>
          <p:nvPr/>
        </p:nvSpPr>
        <p:spPr>
          <a:xfrm>
            <a:off x="1584036" y="158287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12.8V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A16483-F3DF-475F-BAF8-A5C1CB5A3D8D}"/>
              </a:ext>
            </a:extLst>
          </p:cNvPr>
          <p:cNvCxnSpPr>
            <a:stCxn id="8" idx="0"/>
          </p:cNvCxnSpPr>
          <p:nvPr/>
        </p:nvCxnSpPr>
        <p:spPr>
          <a:xfrm flipV="1">
            <a:off x="10266219" y="3813177"/>
            <a:ext cx="123305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233F5B-3F6F-4D18-B544-9D8CD61C241A}"/>
              </a:ext>
            </a:extLst>
          </p:cNvPr>
          <p:cNvSpPr txBox="1"/>
          <p:nvPr/>
        </p:nvSpPr>
        <p:spPr>
          <a:xfrm>
            <a:off x="9365673" y="2654796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Spare Sensor</a:t>
            </a:r>
          </a:p>
        </p:txBody>
      </p:sp>
    </p:spTree>
    <p:extLst>
      <p:ext uri="{BB962C8B-B14F-4D97-AF65-F5344CB8AC3E}">
        <p14:creationId xmlns:p14="http://schemas.microsoft.com/office/powerpoint/2010/main" val="14956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76AB-ABFA-4AC0-9781-DD372982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509" y="254289"/>
            <a:ext cx="4209473" cy="1325563"/>
          </a:xfrm>
        </p:spPr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2E691-FA6B-45D0-9E0A-321D8AADA194}"/>
              </a:ext>
            </a:extLst>
          </p:cNvPr>
          <p:cNvSpPr/>
          <p:nvPr/>
        </p:nvSpPr>
        <p:spPr>
          <a:xfrm>
            <a:off x="1602509" y="2932545"/>
            <a:ext cx="1186873" cy="1062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 12.8V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BA41-65F7-487D-AFDE-D17F02685869}"/>
              </a:ext>
            </a:extLst>
          </p:cNvPr>
          <p:cNvSpPr/>
          <p:nvPr/>
        </p:nvSpPr>
        <p:spPr>
          <a:xfrm>
            <a:off x="5470237" y="2867230"/>
            <a:ext cx="1186873" cy="1062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Divider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8E7314-DAA6-44DD-A2A4-8CC898816EF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00545" y="3463636"/>
            <a:ext cx="7019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BCBEC2-290D-41F7-A5D2-416EC1294590}"/>
              </a:ext>
            </a:extLst>
          </p:cNvPr>
          <p:cNvSpPr txBox="1"/>
          <p:nvPr/>
        </p:nvSpPr>
        <p:spPr>
          <a:xfrm>
            <a:off x="646545" y="273396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</a:t>
            </a:r>
          </a:p>
          <a:p>
            <a:r>
              <a:rPr lang="en-GB" dirty="0"/>
              <a:t>Supply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F561CD-5E42-4F78-8B9B-F7A79798DAD2}"/>
              </a:ext>
            </a:extLst>
          </p:cNvPr>
          <p:cNvSpPr/>
          <p:nvPr/>
        </p:nvSpPr>
        <p:spPr>
          <a:xfrm>
            <a:off x="4481947" y="3287104"/>
            <a:ext cx="133928" cy="13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2F1537-DFFD-4863-B9E4-15D03BB20DF1}"/>
              </a:ext>
            </a:extLst>
          </p:cNvPr>
          <p:cNvSpPr/>
          <p:nvPr/>
        </p:nvSpPr>
        <p:spPr>
          <a:xfrm>
            <a:off x="4976092" y="3362036"/>
            <a:ext cx="133928" cy="13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BF3D11-3231-4A69-BA04-9B6F3F7BBD21}"/>
              </a:ext>
            </a:extLst>
          </p:cNvPr>
          <p:cNvCxnSpPr>
            <a:stCxn id="17" idx="1"/>
            <a:endCxn id="16" idx="5"/>
          </p:cNvCxnSpPr>
          <p:nvPr/>
        </p:nvCxnSpPr>
        <p:spPr>
          <a:xfrm flipH="1">
            <a:off x="4596262" y="3381649"/>
            <a:ext cx="399443" cy="1976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E7F92F-FADB-4A91-80B6-3F8832161678}"/>
              </a:ext>
            </a:extLst>
          </p:cNvPr>
          <p:cNvCxnSpPr>
            <a:cxnSpLocks/>
          </p:cNvCxnSpPr>
          <p:nvPr/>
        </p:nvCxnSpPr>
        <p:spPr>
          <a:xfrm>
            <a:off x="2789382" y="3223491"/>
            <a:ext cx="5033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330B76-9093-48E4-B1ED-2DCB6FDA635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110020" y="3384467"/>
            <a:ext cx="360217" cy="138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F331DC-C67E-4EBA-8FBC-446ED6971835}"/>
              </a:ext>
            </a:extLst>
          </p:cNvPr>
          <p:cNvSpPr txBox="1"/>
          <p:nvPr/>
        </p:nvSpPr>
        <p:spPr>
          <a:xfrm>
            <a:off x="4269509" y="2590800"/>
            <a:ext cx="89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Polarity</a:t>
            </a:r>
          </a:p>
          <a:p>
            <a:r>
              <a:rPr lang="en-GB" dirty="0"/>
              <a:t>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ACACB-DF0A-4FF0-BE84-E1352496EEF2}"/>
              </a:ext>
            </a:extLst>
          </p:cNvPr>
          <p:cNvSpPr txBox="1"/>
          <p:nvPr/>
        </p:nvSpPr>
        <p:spPr>
          <a:xfrm>
            <a:off x="3019401" y="2465327"/>
            <a:ext cx="81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Int/Ext</a:t>
            </a:r>
          </a:p>
          <a:p>
            <a:r>
              <a:rPr lang="en-GB" dirty="0"/>
              <a:t>Ref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0CD29F-32FF-4F84-805E-4E3C3993CB27}"/>
              </a:ext>
            </a:extLst>
          </p:cNvPr>
          <p:cNvGrpSpPr/>
          <p:nvPr/>
        </p:nvGrpSpPr>
        <p:grpSpPr>
          <a:xfrm rot="21345338">
            <a:off x="3306751" y="3140895"/>
            <a:ext cx="628074" cy="645482"/>
            <a:chOff x="1879600" y="4451928"/>
            <a:chExt cx="628074" cy="57452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805E15-BEE8-4E32-8160-3FEE390CE854}"/>
                </a:ext>
              </a:extLst>
            </p:cNvPr>
            <p:cNvSpPr/>
            <p:nvPr/>
          </p:nvSpPr>
          <p:spPr>
            <a:xfrm>
              <a:off x="1879600" y="4451928"/>
              <a:ext cx="133928" cy="133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1ECD4A-59C1-4C13-8986-3FE7A429F218}"/>
                </a:ext>
              </a:extLst>
            </p:cNvPr>
            <p:cNvSpPr/>
            <p:nvPr/>
          </p:nvSpPr>
          <p:spPr>
            <a:xfrm>
              <a:off x="2373746" y="4655128"/>
              <a:ext cx="133928" cy="133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49D4B12-83A7-405D-9433-AEBD37394845}"/>
                </a:ext>
              </a:extLst>
            </p:cNvPr>
            <p:cNvSpPr/>
            <p:nvPr/>
          </p:nvSpPr>
          <p:spPr>
            <a:xfrm>
              <a:off x="1879600" y="4892530"/>
              <a:ext cx="133928" cy="133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16244FA-0815-450A-8A7A-54FB9EEEEE61}"/>
                </a:ext>
              </a:extLst>
            </p:cNvPr>
            <p:cNvCxnSpPr/>
            <p:nvPr/>
          </p:nvCxnSpPr>
          <p:spPr>
            <a:xfrm flipH="1" flipV="1">
              <a:off x="1974302" y="4585855"/>
              <a:ext cx="399444" cy="1084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0DB664-269E-41CB-A1A8-198A8A19FF0E}"/>
              </a:ext>
            </a:extLst>
          </p:cNvPr>
          <p:cNvSpPr txBox="1"/>
          <p:nvPr/>
        </p:nvSpPr>
        <p:spPr>
          <a:xfrm>
            <a:off x="408368" y="5014563"/>
            <a:ext cx="48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</a:t>
            </a:r>
          </a:p>
          <a:p>
            <a:r>
              <a:rPr lang="en-GB" dirty="0"/>
              <a:t>Ref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7FD93C-F081-41DE-B32E-EFB6CA399563}"/>
              </a:ext>
            </a:extLst>
          </p:cNvPr>
          <p:cNvSpPr/>
          <p:nvPr/>
        </p:nvSpPr>
        <p:spPr>
          <a:xfrm>
            <a:off x="900545" y="5195455"/>
            <a:ext cx="166255" cy="180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BF4675-0CAF-40A0-96BB-6A7130758899}"/>
              </a:ext>
            </a:extLst>
          </p:cNvPr>
          <p:cNvCxnSpPr>
            <a:stCxn id="33" idx="6"/>
            <a:endCxn id="8" idx="4"/>
          </p:cNvCxnSpPr>
          <p:nvPr/>
        </p:nvCxnSpPr>
        <p:spPr>
          <a:xfrm flipV="1">
            <a:off x="1066800" y="3803779"/>
            <a:ext cx="2331479" cy="14817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F0AAA1-E477-4733-B13D-5F7F7A4A723F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938110" y="3401418"/>
            <a:ext cx="563450" cy="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3FF90F5-32A3-4CED-B3FF-AC9D2FF733A5}"/>
              </a:ext>
            </a:extLst>
          </p:cNvPr>
          <p:cNvSpPr/>
          <p:nvPr/>
        </p:nvSpPr>
        <p:spPr>
          <a:xfrm>
            <a:off x="10396074" y="1834784"/>
            <a:ext cx="618793" cy="350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7DE4E6D-9E0E-4F76-A511-C6967F95427E}"/>
              </a:ext>
            </a:extLst>
          </p:cNvPr>
          <p:cNvSpPr/>
          <p:nvPr/>
        </p:nvSpPr>
        <p:spPr>
          <a:xfrm>
            <a:off x="4394777" y="3196061"/>
            <a:ext cx="837623" cy="39094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D87E1E-C994-4F52-BB10-5BD7B7602B68}"/>
              </a:ext>
            </a:extLst>
          </p:cNvPr>
          <p:cNvSpPr/>
          <p:nvPr/>
        </p:nvSpPr>
        <p:spPr>
          <a:xfrm>
            <a:off x="3149599" y="3090979"/>
            <a:ext cx="882073" cy="86911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1E9F12-4B31-475A-BFB8-0C3D64286BC3}"/>
              </a:ext>
            </a:extLst>
          </p:cNvPr>
          <p:cNvSpPr/>
          <p:nvPr/>
        </p:nvSpPr>
        <p:spPr>
          <a:xfrm>
            <a:off x="7102094" y="2867229"/>
            <a:ext cx="1186873" cy="1062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Chopper</a:t>
            </a:r>
          </a:p>
          <a:p>
            <a:pPr algn="ctr"/>
            <a:r>
              <a:rPr lang="en-GB" dirty="0"/>
              <a:t>2x FET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EB11BD-7C20-4447-8379-EA1608F10EEE}"/>
              </a:ext>
            </a:extLst>
          </p:cNvPr>
          <p:cNvSpPr/>
          <p:nvPr/>
        </p:nvSpPr>
        <p:spPr>
          <a:xfrm>
            <a:off x="8728576" y="2860303"/>
            <a:ext cx="1186873" cy="1062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Amp</a:t>
            </a:r>
          </a:p>
          <a:p>
            <a:pPr algn="ctr"/>
            <a:r>
              <a:rPr lang="en-GB" dirty="0"/>
              <a:t>1 NPN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8D0C9A-F01F-4BE7-894F-7E72BEF7E270}"/>
              </a:ext>
            </a:extLst>
          </p:cNvPr>
          <p:cNvSpPr/>
          <p:nvPr/>
        </p:nvSpPr>
        <p:spPr>
          <a:xfrm>
            <a:off x="10480061" y="3257016"/>
            <a:ext cx="290946" cy="27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58B790-41DD-45CB-9DD9-662A5829B8E0}"/>
              </a:ext>
            </a:extLst>
          </p:cNvPr>
          <p:cNvSpPr/>
          <p:nvPr/>
        </p:nvSpPr>
        <p:spPr>
          <a:xfrm>
            <a:off x="10472400" y="4726132"/>
            <a:ext cx="290946" cy="27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B81507-2B06-4996-ACC6-D48EAB8F9C12}"/>
              </a:ext>
            </a:extLst>
          </p:cNvPr>
          <p:cNvSpPr/>
          <p:nvPr/>
        </p:nvSpPr>
        <p:spPr>
          <a:xfrm>
            <a:off x="10472400" y="2436931"/>
            <a:ext cx="290946" cy="27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860431-882A-4156-A224-4A6EE7D0E4A7}"/>
              </a:ext>
            </a:extLst>
          </p:cNvPr>
          <p:cNvSpPr/>
          <p:nvPr/>
        </p:nvSpPr>
        <p:spPr>
          <a:xfrm>
            <a:off x="10442692" y="4091878"/>
            <a:ext cx="290946" cy="27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9F7A125-1A0E-4932-965D-D725C83C339F}"/>
              </a:ext>
            </a:extLst>
          </p:cNvPr>
          <p:cNvCxnSpPr>
            <a:stCxn id="46" idx="2"/>
            <a:endCxn id="43" idx="0"/>
          </p:cNvCxnSpPr>
          <p:nvPr/>
        </p:nvCxnSpPr>
        <p:spPr>
          <a:xfrm rot="10800000" flipV="1">
            <a:off x="9322014" y="2573167"/>
            <a:ext cx="1150387" cy="28713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356A3F0-DB28-4CE9-A6B1-42951BFD7959}"/>
              </a:ext>
            </a:extLst>
          </p:cNvPr>
          <p:cNvCxnSpPr>
            <a:stCxn id="43" idx="3"/>
            <a:endCxn id="44" idx="2"/>
          </p:cNvCxnSpPr>
          <p:nvPr/>
        </p:nvCxnSpPr>
        <p:spPr>
          <a:xfrm>
            <a:off x="9915449" y="3391394"/>
            <a:ext cx="564612" cy="18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74F8623-6EDD-4F40-A1E5-6A886D26730B}"/>
              </a:ext>
            </a:extLst>
          </p:cNvPr>
          <p:cNvCxnSpPr>
            <a:stCxn id="45" idx="2"/>
            <a:endCxn id="42" idx="2"/>
          </p:cNvCxnSpPr>
          <p:nvPr/>
        </p:nvCxnSpPr>
        <p:spPr>
          <a:xfrm rot="10800000">
            <a:off x="7695532" y="3929411"/>
            <a:ext cx="2776869" cy="932958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9B8471D-3BB5-44C5-A9FD-5B51E76B00F3}"/>
              </a:ext>
            </a:extLst>
          </p:cNvPr>
          <p:cNvCxnSpPr>
            <a:stCxn id="47" idx="2"/>
            <a:endCxn id="43" idx="2"/>
          </p:cNvCxnSpPr>
          <p:nvPr/>
        </p:nvCxnSpPr>
        <p:spPr>
          <a:xfrm rot="10800000">
            <a:off x="9322014" y="3922485"/>
            <a:ext cx="1120679" cy="305630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945CB1A-5F61-46C3-BAC8-F1FA68DDD14F}"/>
              </a:ext>
            </a:extLst>
          </p:cNvPr>
          <p:cNvSpPr txBox="1"/>
          <p:nvPr/>
        </p:nvSpPr>
        <p:spPr>
          <a:xfrm>
            <a:off x="9985884" y="2207604"/>
            <a:ext cx="60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Zero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DC9942-9203-4C56-B46B-9926A4EDE5AA}"/>
              </a:ext>
            </a:extLst>
          </p:cNvPr>
          <p:cNvSpPr txBox="1"/>
          <p:nvPr/>
        </p:nvSpPr>
        <p:spPr>
          <a:xfrm>
            <a:off x="9925575" y="30571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61C24F-6DD3-49C5-B788-4B93E9EFB67D}"/>
              </a:ext>
            </a:extLst>
          </p:cNvPr>
          <p:cNvSpPr txBox="1"/>
          <p:nvPr/>
        </p:nvSpPr>
        <p:spPr>
          <a:xfrm>
            <a:off x="9407201" y="3929411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FE33BF-6776-4EB8-A0C4-3C23EA1BF1C6}"/>
              </a:ext>
            </a:extLst>
          </p:cNvPr>
          <p:cNvSpPr txBox="1"/>
          <p:nvPr/>
        </p:nvSpPr>
        <p:spPr>
          <a:xfrm>
            <a:off x="9762681" y="45796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5246E24-346F-4D22-A415-0021F0AB9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01" y="5354301"/>
            <a:ext cx="1315841" cy="96753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42F74FE-4AA2-458F-B4AD-4DA729D69461}"/>
              </a:ext>
            </a:extLst>
          </p:cNvPr>
          <p:cNvSpPr txBox="1"/>
          <p:nvPr/>
        </p:nvSpPr>
        <p:spPr>
          <a:xfrm>
            <a:off x="9498439" y="1256686"/>
            <a:ext cx="134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Amphenol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3638 000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E7C3ED-D225-4396-BFBB-7528BFA90362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6657110" y="3398320"/>
            <a:ext cx="4449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AB38A68-E796-4336-B899-7330F5BB4AD5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8288967" y="3391394"/>
            <a:ext cx="439609" cy="6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0A2882-6EBF-4E09-B42A-CCC32F409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1" y="1133091"/>
            <a:ext cx="5785265" cy="20748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1EDF2F-87DB-417B-8374-2291CEBCE60C}"/>
              </a:ext>
            </a:extLst>
          </p:cNvPr>
          <p:cNvSpPr/>
          <p:nvPr/>
        </p:nvSpPr>
        <p:spPr>
          <a:xfrm>
            <a:off x="2221346" y="3024908"/>
            <a:ext cx="4500000" cy="2867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E450C4F-3F7C-48F2-9E92-8C54A04871C1}"/>
              </a:ext>
            </a:extLst>
          </p:cNvPr>
          <p:cNvSpPr/>
          <p:nvPr/>
        </p:nvSpPr>
        <p:spPr>
          <a:xfrm>
            <a:off x="6128521" y="5408426"/>
            <a:ext cx="346364" cy="3602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6F544-85C5-40F0-B2B0-9CB58CE5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755" y="156173"/>
            <a:ext cx="5257800" cy="909493"/>
          </a:xfrm>
        </p:spPr>
        <p:txBody>
          <a:bodyPr/>
          <a:lstStyle/>
          <a:p>
            <a:r>
              <a:rPr lang="en-GB" dirty="0"/>
              <a:t>Box and layout - draft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F41D4-C6D5-4458-BEB7-B8BF14BFC042}"/>
              </a:ext>
            </a:extLst>
          </p:cNvPr>
          <p:cNvSpPr/>
          <p:nvPr/>
        </p:nvSpPr>
        <p:spPr>
          <a:xfrm>
            <a:off x="2221346" y="1445491"/>
            <a:ext cx="4500000" cy="135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E715A7-7C76-432F-B83B-50C59BB5CF5C}"/>
              </a:ext>
            </a:extLst>
          </p:cNvPr>
          <p:cNvCxnSpPr>
            <a:cxnSpLocks/>
          </p:cNvCxnSpPr>
          <p:nvPr/>
        </p:nvCxnSpPr>
        <p:spPr>
          <a:xfrm>
            <a:off x="2221346" y="5743381"/>
            <a:ext cx="45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3E387B-0792-436F-90C0-8C9BF7183DB1}"/>
              </a:ext>
            </a:extLst>
          </p:cNvPr>
          <p:cNvSpPr/>
          <p:nvPr/>
        </p:nvSpPr>
        <p:spPr>
          <a:xfrm>
            <a:off x="4493427" y="5538550"/>
            <a:ext cx="1800000" cy="55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F388A-657E-4B53-A2C5-2B4523025012}"/>
              </a:ext>
            </a:extLst>
          </p:cNvPr>
          <p:cNvSpPr/>
          <p:nvPr/>
        </p:nvSpPr>
        <p:spPr>
          <a:xfrm>
            <a:off x="3223427" y="5408426"/>
            <a:ext cx="1800000" cy="55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38B5B-2B64-4496-8EB5-3F2603DA8E42}"/>
              </a:ext>
            </a:extLst>
          </p:cNvPr>
          <p:cNvSpPr/>
          <p:nvPr/>
        </p:nvSpPr>
        <p:spPr>
          <a:xfrm>
            <a:off x="4927600" y="5593968"/>
            <a:ext cx="244764" cy="14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03DFBA-2F05-4CA6-BE6B-4BD6838142CC}"/>
              </a:ext>
            </a:extLst>
          </p:cNvPr>
          <p:cNvSpPr/>
          <p:nvPr/>
        </p:nvSpPr>
        <p:spPr>
          <a:xfrm>
            <a:off x="5484155" y="5586897"/>
            <a:ext cx="244764" cy="14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007FC5-6191-4237-A391-E4FFA186903B}"/>
              </a:ext>
            </a:extLst>
          </p:cNvPr>
          <p:cNvGrpSpPr/>
          <p:nvPr/>
        </p:nvGrpSpPr>
        <p:grpSpPr>
          <a:xfrm>
            <a:off x="5537263" y="5586897"/>
            <a:ext cx="138547" cy="305614"/>
            <a:chOff x="7165363" y="5429879"/>
            <a:chExt cx="138547" cy="30561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2D4947-144A-402B-9E81-F6BA87078E49}"/>
                </a:ext>
              </a:extLst>
            </p:cNvPr>
            <p:cNvSpPr/>
            <p:nvPr/>
          </p:nvSpPr>
          <p:spPr>
            <a:xfrm>
              <a:off x="7165363" y="5429879"/>
              <a:ext cx="138547" cy="1187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8458F3-C992-49AD-9513-B65670160DB3}"/>
                </a:ext>
              </a:extLst>
            </p:cNvPr>
            <p:cNvSpPr/>
            <p:nvPr/>
          </p:nvSpPr>
          <p:spPr>
            <a:xfrm>
              <a:off x="7206927" y="5560002"/>
              <a:ext cx="55418" cy="175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A923B1-1172-47F5-BD37-B53AA98CB33B}"/>
              </a:ext>
            </a:extLst>
          </p:cNvPr>
          <p:cNvGrpSpPr/>
          <p:nvPr/>
        </p:nvGrpSpPr>
        <p:grpSpPr>
          <a:xfrm>
            <a:off x="4980708" y="5586897"/>
            <a:ext cx="138547" cy="305614"/>
            <a:chOff x="7165363" y="5429879"/>
            <a:chExt cx="138547" cy="3056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0D90BA-ABF5-48FB-A811-3C8EA81E84E8}"/>
                </a:ext>
              </a:extLst>
            </p:cNvPr>
            <p:cNvSpPr/>
            <p:nvPr/>
          </p:nvSpPr>
          <p:spPr>
            <a:xfrm>
              <a:off x="7165363" y="5429879"/>
              <a:ext cx="138547" cy="1187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D751CE-85FA-49BE-8C97-A8DF1813A7D3}"/>
                </a:ext>
              </a:extLst>
            </p:cNvPr>
            <p:cNvSpPr/>
            <p:nvPr/>
          </p:nvSpPr>
          <p:spPr>
            <a:xfrm>
              <a:off x="7206927" y="5560002"/>
              <a:ext cx="55418" cy="175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9C0CBB-92C9-4E21-960F-47DB9436939B}"/>
              </a:ext>
            </a:extLst>
          </p:cNvPr>
          <p:cNvGrpSpPr/>
          <p:nvPr/>
        </p:nvGrpSpPr>
        <p:grpSpPr>
          <a:xfrm>
            <a:off x="6066108" y="5593968"/>
            <a:ext cx="138547" cy="305614"/>
            <a:chOff x="7165363" y="5429879"/>
            <a:chExt cx="138547" cy="3056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789364-6FD6-4E4A-82E7-5F8D2062450D}"/>
                </a:ext>
              </a:extLst>
            </p:cNvPr>
            <p:cNvSpPr/>
            <p:nvPr/>
          </p:nvSpPr>
          <p:spPr>
            <a:xfrm>
              <a:off x="7165363" y="5429879"/>
              <a:ext cx="138547" cy="1187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4EACC5-8FBF-4D6C-BB9E-5E71859F6F97}"/>
                </a:ext>
              </a:extLst>
            </p:cNvPr>
            <p:cNvSpPr/>
            <p:nvPr/>
          </p:nvSpPr>
          <p:spPr>
            <a:xfrm>
              <a:off x="7206927" y="5560002"/>
              <a:ext cx="55418" cy="175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D26A6D2-5C49-46FC-A8CE-F866AE3E3E3C}"/>
              </a:ext>
            </a:extLst>
          </p:cNvPr>
          <p:cNvSpPr/>
          <p:nvPr/>
        </p:nvSpPr>
        <p:spPr>
          <a:xfrm>
            <a:off x="2506484" y="5278566"/>
            <a:ext cx="346364" cy="4900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F45056-CA9B-4CF7-8B7C-7A469EBBCFFA}"/>
              </a:ext>
            </a:extLst>
          </p:cNvPr>
          <p:cNvSpPr/>
          <p:nvPr/>
        </p:nvSpPr>
        <p:spPr>
          <a:xfrm>
            <a:off x="3127600" y="3302001"/>
            <a:ext cx="1800000" cy="94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PSU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3B8ACF7-ADDD-4D6C-88A5-EB362FCEB966}"/>
              </a:ext>
            </a:extLst>
          </p:cNvPr>
          <p:cNvSpPr/>
          <p:nvPr/>
        </p:nvSpPr>
        <p:spPr>
          <a:xfrm>
            <a:off x="2524400" y="3029527"/>
            <a:ext cx="823782" cy="552879"/>
          </a:xfrm>
          <a:custGeom>
            <a:avLst/>
            <a:gdLst>
              <a:gd name="connsiteX0" fmla="*/ 15600 w 823782"/>
              <a:gd name="connsiteY0" fmla="*/ 0 h 552879"/>
              <a:gd name="connsiteX1" fmla="*/ 107964 w 823782"/>
              <a:gd name="connsiteY1" fmla="*/ 540328 h 552879"/>
              <a:gd name="connsiteX2" fmla="*/ 823782 w 823782"/>
              <a:gd name="connsiteY2" fmla="*/ 327891 h 55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782" h="552879">
                <a:moveTo>
                  <a:pt x="15600" y="0"/>
                </a:moveTo>
                <a:cubicBezTo>
                  <a:pt x="-5567" y="242840"/>
                  <a:pt x="-26733" y="485680"/>
                  <a:pt x="107964" y="540328"/>
                </a:cubicBezTo>
                <a:cubicBezTo>
                  <a:pt x="242661" y="594976"/>
                  <a:pt x="533221" y="461433"/>
                  <a:pt x="823782" y="327891"/>
                </a:cubicBezTo>
              </a:path>
            </a:pathLst>
          </a:cu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14E4245-92E1-4F82-8F56-23B6959C766B}"/>
              </a:ext>
            </a:extLst>
          </p:cNvPr>
          <p:cNvSpPr/>
          <p:nvPr/>
        </p:nvSpPr>
        <p:spPr>
          <a:xfrm rot="6751771">
            <a:off x="2214062" y="4405780"/>
            <a:ext cx="1396535" cy="552879"/>
          </a:xfrm>
          <a:custGeom>
            <a:avLst/>
            <a:gdLst>
              <a:gd name="connsiteX0" fmla="*/ 15600 w 823782"/>
              <a:gd name="connsiteY0" fmla="*/ 0 h 552879"/>
              <a:gd name="connsiteX1" fmla="*/ 107964 w 823782"/>
              <a:gd name="connsiteY1" fmla="*/ 540328 h 552879"/>
              <a:gd name="connsiteX2" fmla="*/ 823782 w 823782"/>
              <a:gd name="connsiteY2" fmla="*/ 327891 h 55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782" h="552879">
                <a:moveTo>
                  <a:pt x="15600" y="0"/>
                </a:moveTo>
                <a:cubicBezTo>
                  <a:pt x="-5567" y="242840"/>
                  <a:pt x="-26733" y="485680"/>
                  <a:pt x="107964" y="540328"/>
                </a:cubicBezTo>
                <a:cubicBezTo>
                  <a:pt x="242661" y="594976"/>
                  <a:pt x="533221" y="461433"/>
                  <a:pt x="823782" y="327891"/>
                </a:cubicBezTo>
              </a:path>
            </a:pathLst>
          </a:cu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3805491-0D0F-4B0F-BD51-FB983444C558}"/>
              </a:ext>
            </a:extLst>
          </p:cNvPr>
          <p:cNvSpPr/>
          <p:nvPr/>
        </p:nvSpPr>
        <p:spPr>
          <a:xfrm>
            <a:off x="4271818" y="4193309"/>
            <a:ext cx="166259" cy="1237673"/>
          </a:xfrm>
          <a:custGeom>
            <a:avLst/>
            <a:gdLst>
              <a:gd name="connsiteX0" fmla="*/ 36946 w 166259"/>
              <a:gd name="connsiteY0" fmla="*/ 0 h 1237673"/>
              <a:gd name="connsiteX1" fmla="*/ 166255 w 166259"/>
              <a:gd name="connsiteY1" fmla="*/ 517236 h 1237673"/>
              <a:gd name="connsiteX2" fmla="*/ 41564 w 166259"/>
              <a:gd name="connsiteY2" fmla="*/ 983673 h 1237673"/>
              <a:gd name="connsiteX3" fmla="*/ 0 w 166259"/>
              <a:gd name="connsiteY3" fmla="*/ 1237673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259" h="1237673">
                <a:moveTo>
                  <a:pt x="36946" y="0"/>
                </a:moveTo>
                <a:cubicBezTo>
                  <a:pt x="101215" y="176645"/>
                  <a:pt x="165485" y="353291"/>
                  <a:pt x="166255" y="517236"/>
                </a:cubicBezTo>
                <a:cubicBezTo>
                  <a:pt x="167025" y="681182"/>
                  <a:pt x="69273" y="863600"/>
                  <a:pt x="41564" y="983673"/>
                </a:cubicBezTo>
                <a:cubicBezTo>
                  <a:pt x="13855" y="1103746"/>
                  <a:pt x="6927" y="1170709"/>
                  <a:pt x="0" y="12376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630CAC-8193-41C3-B6DA-F823FFA8E41F}"/>
              </a:ext>
            </a:extLst>
          </p:cNvPr>
          <p:cNvSpPr/>
          <p:nvPr/>
        </p:nvSpPr>
        <p:spPr>
          <a:xfrm>
            <a:off x="3641436" y="5463845"/>
            <a:ext cx="670533" cy="1965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298935-B672-490C-9739-85882A8BC165}"/>
              </a:ext>
            </a:extLst>
          </p:cNvPr>
          <p:cNvSpPr/>
          <p:nvPr/>
        </p:nvSpPr>
        <p:spPr>
          <a:xfrm>
            <a:off x="3908878" y="5670358"/>
            <a:ext cx="134117" cy="1965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0E1A6E-7FFA-4C34-B567-5A2FB95FB238}"/>
              </a:ext>
            </a:extLst>
          </p:cNvPr>
          <p:cNvCxnSpPr>
            <a:cxnSpLocks/>
          </p:cNvCxnSpPr>
          <p:nvPr/>
        </p:nvCxnSpPr>
        <p:spPr>
          <a:xfrm flipV="1">
            <a:off x="8012545" y="1445491"/>
            <a:ext cx="3140364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690C8F-AFFD-425E-845C-ABD25DDC870A}"/>
              </a:ext>
            </a:extLst>
          </p:cNvPr>
          <p:cNvCxnSpPr>
            <a:cxnSpLocks/>
          </p:cNvCxnSpPr>
          <p:nvPr/>
        </p:nvCxnSpPr>
        <p:spPr>
          <a:xfrm flipV="1">
            <a:off x="8006611" y="2710873"/>
            <a:ext cx="2943098" cy="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2A4C8C-9312-451B-BA7C-4B1E519BF2C7}"/>
              </a:ext>
            </a:extLst>
          </p:cNvPr>
          <p:cNvCxnSpPr>
            <a:cxnSpLocks/>
          </p:cNvCxnSpPr>
          <p:nvPr/>
        </p:nvCxnSpPr>
        <p:spPr>
          <a:xfrm>
            <a:off x="8006611" y="1445491"/>
            <a:ext cx="0" cy="12653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2F085A-21BF-4556-99AC-3C6F7264A2F9}"/>
              </a:ext>
            </a:extLst>
          </p:cNvPr>
          <p:cNvCxnSpPr>
            <a:cxnSpLocks/>
          </p:cNvCxnSpPr>
          <p:nvPr/>
        </p:nvCxnSpPr>
        <p:spPr>
          <a:xfrm flipH="1">
            <a:off x="10949709" y="1440860"/>
            <a:ext cx="203200" cy="12653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3E7FC3-652F-4F99-B04E-38960525130E}"/>
              </a:ext>
            </a:extLst>
          </p:cNvPr>
          <p:cNvSpPr txBox="1"/>
          <p:nvPr/>
        </p:nvSpPr>
        <p:spPr>
          <a:xfrm>
            <a:off x="7874001" y="3530797"/>
            <a:ext cx="31130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 76mm</a:t>
            </a:r>
          </a:p>
          <a:p>
            <a:r>
              <a:rPr lang="en-GB" dirty="0"/>
              <a:t>Width 250mm</a:t>
            </a:r>
          </a:p>
          <a:p>
            <a:r>
              <a:rPr lang="en-GB" dirty="0"/>
              <a:t>Depth (front to back) 165mm</a:t>
            </a:r>
          </a:p>
          <a:p>
            <a:r>
              <a:rPr lang="en-GB" dirty="0"/>
              <a:t>Int Depth 150mm</a:t>
            </a:r>
          </a:p>
          <a:p>
            <a:endParaRPr lang="en-GB" dirty="0"/>
          </a:p>
          <a:p>
            <a:r>
              <a:rPr lang="en-GB" dirty="0"/>
              <a:t>Support plate 10mm from base</a:t>
            </a:r>
          </a:p>
          <a:p>
            <a:endParaRPr lang="en-GB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74EB17-900A-43B7-A01D-7FA1D202E966}"/>
              </a:ext>
            </a:extLst>
          </p:cNvPr>
          <p:cNvCxnSpPr>
            <a:cxnSpLocks/>
          </p:cNvCxnSpPr>
          <p:nvPr/>
        </p:nvCxnSpPr>
        <p:spPr>
          <a:xfrm flipV="1">
            <a:off x="10894291" y="1440861"/>
            <a:ext cx="0" cy="12653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3A028A-2A89-49AE-8C25-214C3506795B}"/>
              </a:ext>
            </a:extLst>
          </p:cNvPr>
          <p:cNvCxnSpPr>
            <a:cxnSpLocks/>
          </p:cNvCxnSpPr>
          <p:nvPr/>
        </p:nvCxnSpPr>
        <p:spPr>
          <a:xfrm flipH="1">
            <a:off x="8179797" y="2589496"/>
            <a:ext cx="2617512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BAFE2-58AB-4604-89BD-C7DCA81BEF48}"/>
              </a:ext>
            </a:extLst>
          </p:cNvPr>
          <p:cNvCxnSpPr>
            <a:cxnSpLocks/>
          </p:cNvCxnSpPr>
          <p:nvPr/>
        </p:nvCxnSpPr>
        <p:spPr>
          <a:xfrm flipV="1">
            <a:off x="10797309" y="2575285"/>
            <a:ext cx="0" cy="1309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536396-F85D-4AEA-861D-797963B6AB2B}"/>
              </a:ext>
            </a:extLst>
          </p:cNvPr>
          <p:cNvCxnSpPr>
            <a:cxnSpLocks/>
          </p:cNvCxnSpPr>
          <p:nvPr/>
        </p:nvCxnSpPr>
        <p:spPr>
          <a:xfrm flipV="1">
            <a:off x="8179797" y="2589496"/>
            <a:ext cx="0" cy="1309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4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Range Calibrator Usage</vt:lpstr>
      <vt:lpstr>Voltage Divider method</vt:lpstr>
      <vt:lpstr>Block Diagram</vt:lpstr>
      <vt:lpstr>Box and layout - draft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Calibrator Usage</dc:title>
  <dc:creator>Peter Shersby</dc:creator>
  <cp:lastModifiedBy>Peter Shersby</cp:lastModifiedBy>
  <cp:revision>1</cp:revision>
  <dcterms:created xsi:type="dcterms:W3CDTF">2021-08-02T18:00:03Z</dcterms:created>
  <dcterms:modified xsi:type="dcterms:W3CDTF">2021-08-02T18:00:08Z</dcterms:modified>
</cp:coreProperties>
</file>