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0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0F30"/>
    <a:srgbClr val="345165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37" autoAdjust="0"/>
    <p:restoredTop sz="94660"/>
  </p:normalViewPr>
  <p:slideViewPr>
    <p:cSldViewPr snapToGrid="0">
      <p:cViewPr>
        <p:scale>
          <a:sx n="91" d="100"/>
          <a:sy n="91" d="100"/>
        </p:scale>
        <p:origin x="2160" y="1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BBCE601-BC1F-17AA-19B5-21FCAA8748D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095A1A-47ED-EA6D-4139-55690B1B86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2C81BF-0F43-5D44-9D09-9DF6CAC2B3B0}" type="datetime4">
              <a:rPr lang="en-US" smtClean="0"/>
              <a:t>June 2, 2023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878524-F417-B2AD-B102-0258D9C641F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204220-77E8-9CBE-ADD1-11076AC632D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F788B-8DE3-844D-A3E9-0BBBCC52FDB8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28570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3AC13-3ADD-5B47-9B8A-1C5A90B62F77}" type="datetime4">
              <a:rPr lang="en-US" smtClean="0"/>
              <a:t>June 2, 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25C89-C13C-4000-88D2-5FCF550DD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4512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0621" y="1122362"/>
            <a:ext cx="10899227" cy="199920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5400" b="1">
                <a:solidFill>
                  <a:srgbClr val="C60F30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621" y="3223666"/>
            <a:ext cx="10899227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34516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2" descr="https://portal.sejong.ac.kr/img/_img3.png">
            <a:extLst>
              <a:ext uri="{FF2B5EF4-FFF2-40B4-BE49-F238E27FC236}">
                <a16:creationId xmlns:a16="http://schemas.microsoft.com/office/drawing/2014/main" id="{0C74B717-B152-A5FE-8B33-6933C1499AB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1407" y="144105"/>
            <a:ext cx="2381250" cy="58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564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73122BD-F554-73D5-6A86-FBCB2988C997}"/>
              </a:ext>
            </a:extLst>
          </p:cNvPr>
          <p:cNvCxnSpPr/>
          <p:nvPr userDrawn="1"/>
        </p:nvCxnSpPr>
        <p:spPr>
          <a:xfrm>
            <a:off x="0" y="780011"/>
            <a:ext cx="9641407" cy="0"/>
          </a:xfrm>
          <a:prstGeom prst="line">
            <a:avLst/>
          </a:prstGeom>
          <a:ln w="38100">
            <a:solidFill>
              <a:srgbClr val="3451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160DC0F-3296-3E6E-73CA-C1063ACFA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8514" y="1056288"/>
            <a:ext cx="11614971" cy="515267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FC0001-AC79-8BB5-3FB3-0D187C9F7866}"/>
              </a:ext>
            </a:extLst>
          </p:cNvPr>
          <p:cNvSpPr txBox="1"/>
          <p:nvPr userDrawn="1"/>
        </p:nvSpPr>
        <p:spPr>
          <a:xfrm>
            <a:off x="10860168" y="6516977"/>
            <a:ext cx="1167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KR" sz="1400" dirty="0">
                <a:solidFill>
                  <a:schemeClr val="bg1">
                    <a:lumMod val="85000"/>
                  </a:schemeClr>
                </a:solidFill>
              </a:rPr>
              <a:t>Page </a:t>
            </a:r>
            <a:fld id="{FACA6276-41E8-7A41-A3F0-B2137723513F}" type="slidenum">
              <a:rPr lang="en-KR" sz="1400" smtClean="0">
                <a:solidFill>
                  <a:schemeClr val="bg1">
                    <a:lumMod val="85000"/>
                  </a:schemeClr>
                </a:solidFill>
              </a:rPr>
              <a:pPr algn="r"/>
              <a:t>‹#›</a:t>
            </a:fld>
            <a:endParaRPr lang="en-K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7F79823-F44C-7882-20BC-41C21CFD2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136"/>
            <a:ext cx="9777046" cy="73215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C60F3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KR" dirty="0"/>
          </a:p>
        </p:txBody>
      </p:sp>
      <p:pic>
        <p:nvPicPr>
          <p:cNvPr id="12" name="Picture 2" descr="https://portal.sejong.ac.kr/img/_img3.png">
            <a:extLst>
              <a:ext uri="{FF2B5EF4-FFF2-40B4-BE49-F238E27FC236}">
                <a16:creationId xmlns:a16="http://schemas.microsoft.com/office/drawing/2014/main" id="{5021ADBE-6070-52C8-2BAE-96683B88E3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1407" y="144105"/>
            <a:ext cx="2381250" cy="58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706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85A5C33-D09C-62AF-0BF3-FD9DD8410F27}"/>
              </a:ext>
            </a:extLst>
          </p:cNvPr>
          <p:cNvSpPr txBox="1"/>
          <p:nvPr userDrawn="1"/>
        </p:nvSpPr>
        <p:spPr>
          <a:xfrm>
            <a:off x="10860168" y="6516977"/>
            <a:ext cx="1167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KR" sz="1400" dirty="0">
                <a:solidFill>
                  <a:schemeClr val="bg1">
                    <a:lumMod val="85000"/>
                  </a:schemeClr>
                </a:solidFill>
              </a:rPr>
              <a:t>Page </a:t>
            </a:r>
            <a:fld id="{FACA6276-41E8-7A41-A3F0-B2137723513F}" type="slidenum">
              <a:rPr lang="en-KR" sz="1400" smtClean="0">
                <a:solidFill>
                  <a:schemeClr val="bg1">
                    <a:lumMod val="85000"/>
                  </a:schemeClr>
                </a:solidFill>
              </a:rPr>
              <a:pPr algn="r"/>
              <a:t>‹#›</a:t>
            </a:fld>
            <a:endParaRPr lang="en-KR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115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5EFC-7AA7-845E-8579-C03B5DFE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551963" cy="73215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C60F3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KR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7E7CE94-A99D-4CB1-7BDA-2280A1E6FAAC}"/>
              </a:ext>
            </a:extLst>
          </p:cNvPr>
          <p:cNvCxnSpPr/>
          <p:nvPr userDrawn="1"/>
        </p:nvCxnSpPr>
        <p:spPr>
          <a:xfrm>
            <a:off x="0" y="780011"/>
            <a:ext cx="9641407" cy="0"/>
          </a:xfrm>
          <a:prstGeom prst="line">
            <a:avLst/>
          </a:prstGeom>
          <a:ln w="38100">
            <a:solidFill>
              <a:srgbClr val="3451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B024E80-88A4-000B-6B30-9CD3D8454649}"/>
              </a:ext>
            </a:extLst>
          </p:cNvPr>
          <p:cNvSpPr txBox="1"/>
          <p:nvPr userDrawn="1"/>
        </p:nvSpPr>
        <p:spPr>
          <a:xfrm>
            <a:off x="10860168" y="6516977"/>
            <a:ext cx="1167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KR" sz="1400" dirty="0">
                <a:solidFill>
                  <a:schemeClr val="bg1">
                    <a:lumMod val="85000"/>
                  </a:schemeClr>
                </a:solidFill>
              </a:rPr>
              <a:t>Page </a:t>
            </a:r>
            <a:fld id="{FACA6276-41E8-7A41-A3F0-B2137723513F}" type="slidenum">
              <a:rPr lang="en-KR" sz="1400" smtClean="0">
                <a:solidFill>
                  <a:schemeClr val="bg1">
                    <a:lumMod val="85000"/>
                  </a:schemeClr>
                </a:solidFill>
              </a:rPr>
              <a:pPr algn="r"/>
              <a:t>‹#›</a:t>
            </a:fld>
            <a:endParaRPr lang="en-KR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" name="Picture 2" descr="https://portal.sejong.ac.kr/img/_img3.png">
            <a:extLst>
              <a:ext uri="{FF2B5EF4-FFF2-40B4-BE49-F238E27FC236}">
                <a16:creationId xmlns:a16="http://schemas.microsoft.com/office/drawing/2014/main" id="{EB0B4877-54E2-E418-7334-C91A5C6D71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1407" y="144105"/>
            <a:ext cx="2381250" cy="58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40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3345825-A17D-73CE-11B0-841F1FCD03FD}"/>
              </a:ext>
            </a:extLst>
          </p:cNvPr>
          <p:cNvSpPr/>
          <p:nvPr userDrawn="1"/>
        </p:nvSpPr>
        <p:spPr>
          <a:xfrm>
            <a:off x="0" y="6472168"/>
            <a:ext cx="12192000" cy="385832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pic>
        <p:nvPicPr>
          <p:cNvPr id="11" name="Picture 10" descr="A picture containing font, text, graphics, logo&#10;&#10;Description automatically generated">
            <a:extLst>
              <a:ext uri="{FF2B5EF4-FFF2-40B4-BE49-F238E27FC236}">
                <a16:creationId xmlns:a16="http://schemas.microsoft.com/office/drawing/2014/main" id="{1A247C2E-9373-13F9-4676-6E35C150714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9" y="6517892"/>
            <a:ext cx="1043710" cy="30759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049E9DF-8168-0A1E-F97F-3DE1EDB977AD}"/>
              </a:ext>
            </a:extLst>
          </p:cNvPr>
          <p:cNvSpPr txBox="1"/>
          <p:nvPr userDrawn="1"/>
        </p:nvSpPr>
        <p:spPr>
          <a:xfrm>
            <a:off x="1107887" y="6517890"/>
            <a:ext cx="99018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dirty="0">
                <a:solidFill>
                  <a:schemeClr val="bg1">
                    <a:lumMod val="85000"/>
                  </a:schemeClr>
                </a:solidFill>
              </a:rPr>
              <a:t>Privacy-Sensitive Heterogeneous Hypercomputing (PSHH) lab | </a:t>
            </a:r>
            <a:r>
              <a:rPr lang="en-US" sz="1400" i="0" u="none" dirty="0">
                <a:solidFill>
                  <a:schemeClr val="bg1">
                    <a:lumMod val="85000"/>
                  </a:schemeClr>
                </a:solidFill>
              </a:rPr>
              <a:t>https://pshhlab.github.io</a:t>
            </a:r>
          </a:p>
        </p:txBody>
      </p:sp>
    </p:spTree>
    <p:extLst>
      <p:ext uri="{BB962C8B-B14F-4D97-AF65-F5344CB8AC3E}">
        <p14:creationId xmlns:p14="http://schemas.microsoft.com/office/powerpoint/2010/main" val="912378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345165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345165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345165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45165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45165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9F055-3F3F-AA98-970F-41F13B1F94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76090-D358-3302-E98D-1EC3BF4135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85420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A1CC38-020A-8D6B-19AB-588A258573D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E7D484-FC43-AF45-4AD5-073181E8A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826312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592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2347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Sejong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Nhu-Ngoc Dao</dc:creator>
  <cp:lastModifiedBy>Nhu Ngoc Dao</cp:lastModifiedBy>
  <cp:revision>79</cp:revision>
  <dcterms:created xsi:type="dcterms:W3CDTF">2020-03-10T00:29:40Z</dcterms:created>
  <dcterms:modified xsi:type="dcterms:W3CDTF">2023-06-02T11:32:59Z</dcterms:modified>
</cp:coreProperties>
</file>