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08" r:id="rId10"/>
    <p:sldId id="310" r:id="rId11"/>
    <p:sldId id="315" r:id="rId12"/>
    <p:sldId id="316" r:id="rId13"/>
    <p:sldId id="317" r:id="rId14"/>
    <p:sldId id="314" r:id="rId15"/>
    <p:sldId id="31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sz="2000" dirty="0"/>
              <a:t>고객 이름의 합집합을 구하고 싶다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간이 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4290432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92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486198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995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844824"/>
            <a:ext cx="2849020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7835"/>
            <a:ext cx="3024336" cy="2747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75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2636748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8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sz="2000" dirty="0"/>
              <a:t>고객 이름의 합집합을 구하고 싶다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간이 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523285" cy="2019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51735"/>
            <a:ext cx="1074513" cy="126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814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dirty="0"/>
              <a:t>고객 이름의 합집합을 구하고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7429"/>
            <a:ext cx="6576630" cy="217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0578"/>
            <a:ext cx="1074513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2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545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59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2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390</Words>
  <Application>Microsoft Office PowerPoint</Application>
  <PresentationFormat>화면 슬라이드 쇼(4:3)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 함수2</vt:lpstr>
      <vt:lpstr> 그룹 함수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 집합 연산</vt:lpstr>
      <vt:lpstr>  집합 연산</vt:lpstr>
      <vt:lpstr>  집합 연산</vt:lpstr>
      <vt:lpstr>  집합 연산</vt:lpstr>
      <vt:lpstr>  집합 연산</vt:lpstr>
      <vt:lpstr>  집합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278</cp:revision>
  <dcterms:created xsi:type="dcterms:W3CDTF">2019-03-04T02:36:55Z</dcterms:created>
  <dcterms:modified xsi:type="dcterms:W3CDTF">2023-04-23T00:00:46Z</dcterms:modified>
</cp:coreProperties>
</file>