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5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8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4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8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2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3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C8D9-26F3-4ECA-A9D4-0562145A475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9FD6-5187-411B-B990-5634A5194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rot="5400000">
            <a:off x="131762" y="-131761"/>
            <a:ext cx="2378075" cy="26416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6200000">
            <a:off x="9607550" y="4273550"/>
            <a:ext cx="2444750" cy="2724150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356372" y="2662890"/>
            <a:ext cx="7251700" cy="1254309"/>
            <a:chOff x="2311400" y="2378077"/>
            <a:chExt cx="7251700" cy="1254309"/>
          </a:xfrm>
        </p:grpSpPr>
        <p:sp>
          <p:nvSpPr>
            <p:cNvPr id="4" name="TextBox 3"/>
            <p:cNvSpPr txBox="1"/>
            <p:nvPr/>
          </p:nvSpPr>
          <p:spPr>
            <a:xfrm>
              <a:off x="2311400" y="2378077"/>
              <a:ext cx="72517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200" dirty="0" smtClean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데이터베이스 구축</a:t>
              </a:r>
              <a:endParaRPr lang="ko-KR" altLang="en-US" sz="42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H="1">
              <a:off x="2997200" y="3116741"/>
              <a:ext cx="5943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90900" y="3170721"/>
              <a:ext cx="509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학교 데이터베이스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561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721350" y="281454"/>
            <a:ext cx="10628026" cy="604010"/>
            <a:chOff x="884420" y="207930"/>
            <a:chExt cx="10628026" cy="604010"/>
          </a:xfrm>
        </p:grpSpPr>
        <p:cxnSp>
          <p:nvCxnSpPr>
            <p:cNvPr id="57" name="직선 연결선 56"/>
            <p:cNvCxnSpPr/>
            <p:nvPr/>
          </p:nvCxnSpPr>
          <p:spPr>
            <a:xfrm flipV="1">
              <a:off x="884420" y="764498"/>
              <a:ext cx="10628026" cy="47442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84420" y="207930"/>
              <a:ext cx="7285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/>
                <a:t>학교 데이터베이스</a:t>
              </a:r>
              <a:r>
                <a:rPr lang="en-US" altLang="ko-KR" sz="2800" dirty="0" smtClean="0"/>
                <a:t>(ER</a:t>
              </a:r>
              <a:r>
                <a:rPr lang="ko-KR" altLang="en-US" sz="2800" dirty="0" smtClean="0"/>
                <a:t>모델</a:t>
              </a:r>
              <a:r>
                <a:rPr lang="en-US" altLang="ko-KR" sz="2800" dirty="0" smtClean="0"/>
                <a:t>)</a:t>
              </a:r>
              <a:endParaRPr lang="ko-KR" altLang="en-US" sz="28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941960" y="1155940"/>
            <a:ext cx="10142984" cy="3848040"/>
            <a:chOff x="164892" y="1019331"/>
            <a:chExt cx="11917180" cy="4400245"/>
          </a:xfrm>
        </p:grpSpPr>
        <p:sp>
          <p:nvSpPr>
            <p:cNvPr id="82" name="직사각형 81"/>
            <p:cNvSpPr/>
            <p:nvPr/>
          </p:nvSpPr>
          <p:spPr>
            <a:xfrm>
              <a:off x="164892" y="1019331"/>
              <a:ext cx="11917180" cy="44002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374755" y="1244184"/>
              <a:ext cx="11482466" cy="4094602"/>
              <a:chOff x="0" y="1209098"/>
              <a:chExt cx="12147770" cy="4154740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0" y="1209098"/>
                <a:ext cx="12147770" cy="4154740"/>
                <a:chOff x="0" y="1209098"/>
                <a:chExt cx="12147770" cy="4154740"/>
              </a:xfrm>
            </p:grpSpPr>
            <p:grpSp>
              <p:nvGrpSpPr>
                <p:cNvPr id="55" name="그룹 54"/>
                <p:cNvGrpSpPr/>
                <p:nvPr/>
              </p:nvGrpSpPr>
              <p:grpSpPr>
                <a:xfrm>
                  <a:off x="0" y="1209098"/>
                  <a:ext cx="12147770" cy="4154740"/>
                  <a:chOff x="44230" y="744403"/>
                  <a:chExt cx="12147770" cy="4154740"/>
                </a:xfrm>
              </p:grpSpPr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1579379" y="2231968"/>
                    <a:ext cx="1701800" cy="787400"/>
                    <a:chOff x="1790700" y="1104900"/>
                    <a:chExt cx="1701800" cy="787400"/>
                  </a:xfrm>
                </p:grpSpPr>
                <p:sp>
                  <p:nvSpPr>
                    <p:cNvPr id="4" name="모서리가 둥근 직사각형 3"/>
                    <p:cNvSpPr/>
                    <p:nvPr/>
                  </p:nvSpPr>
                  <p:spPr>
                    <a:xfrm>
                      <a:off x="1790700" y="1104900"/>
                      <a:ext cx="1701800" cy="7874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2051050" y="1301750"/>
                      <a:ext cx="11811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8" name="그룹 7"/>
                  <p:cNvGrpSpPr/>
                  <p:nvPr/>
                </p:nvGrpSpPr>
                <p:grpSpPr>
                  <a:xfrm>
                    <a:off x="8546059" y="2231968"/>
                    <a:ext cx="1701800" cy="787400"/>
                    <a:chOff x="1790700" y="1104900"/>
                    <a:chExt cx="1701800" cy="787400"/>
                  </a:xfrm>
                </p:grpSpPr>
                <p:sp>
                  <p:nvSpPr>
                    <p:cNvPr id="9" name="모서리가 둥근 직사각형 8"/>
                    <p:cNvSpPr/>
                    <p:nvPr/>
                  </p:nvSpPr>
                  <p:spPr>
                    <a:xfrm>
                      <a:off x="1790700" y="1104900"/>
                      <a:ext cx="1701800" cy="7874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051050" y="1301750"/>
                      <a:ext cx="11811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4841822" y="744403"/>
                    <a:ext cx="2143594" cy="1484026"/>
                    <a:chOff x="4841822" y="744403"/>
                    <a:chExt cx="2143594" cy="1484026"/>
                  </a:xfrm>
                </p:grpSpPr>
                <p:sp>
                  <p:nvSpPr>
                    <p:cNvPr id="11" name="순서도: 판단 10"/>
                    <p:cNvSpPr/>
                    <p:nvPr/>
                  </p:nvSpPr>
                  <p:spPr>
                    <a:xfrm>
                      <a:off x="4841822" y="744403"/>
                      <a:ext cx="2143594" cy="1484026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321507" y="1210205"/>
                      <a:ext cx="1184223" cy="4999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2200" dirty="0" smtClean="0"/>
                        <a:t>소속</a:t>
                      </a:r>
                      <a:endParaRPr lang="ko-KR" altLang="en-US" sz="2200" dirty="0"/>
                    </a:p>
                  </p:txBody>
                </p:sp>
              </p:grpSp>
              <p:cxnSp>
                <p:nvCxnSpPr>
                  <p:cNvPr id="16" name="직선 연결선 15"/>
                  <p:cNvCxnSpPr>
                    <a:stCxn id="4" idx="3"/>
                  </p:cNvCxnSpPr>
                  <p:nvPr/>
                </p:nvCxnSpPr>
                <p:spPr>
                  <a:xfrm flipV="1">
                    <a:off x="3281179" y="1857423"/>
                    <a:ext cx="2070308" cy="768245"/>
                  </a:xfrm>
                  <a:prstGeom prst="line">
                    <a:avLst/>
                  </a:prstGeom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/>
                  <p:cNvCxnSpPr>
                    <a:endCxn id="9" idx="1"/>
                  </p:cNvCxnSpPr>
                  <p:nvPr/>
                </p:nvCxnSpPr>
                <p:spPr>
                  <a:xfrm>
                    <a:off x="6475751" y="1857423"/>
                    <a:ext cx="2070308" cy="768245"/>
                  </a:xfrm>
                  <a:prstGeom prst="line">
                    <a:avLst/>
                  </a:prstGeom>
                </p:spPr>
                <p:style>
                  <a:lnRef idx="2">
                    <a:schemeClr val="accent3"/>
                  </a:lnRef>
                  <a:fillRef idx="0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44230" y="3334395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28" name="순서도: 수행의 시작/종료 27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730783" y="4180849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학과코드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918832" y="4037221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32" name="순서도: 수행의 시작/종료 31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726304" y="4180850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학과명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34" name="그룹 33"/>
                  <p:cNvGrpSpPr/>
                  <p:nvPr/>
                </p:nvGrpSpPr>
                <p:grpSpPr>
                  <a:xfrm>
                    <a:off x="2406534" y="4037220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35" name="순서도: 수행의 시작/종료 34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708573" y="4175263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전화번호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37" name="그룹 36"/>
                  <p:cNvGrpSpPr/>
                  <p:nvPr/>
                </p:nvGrpSpPr>
                <p:grpSpPr>
                  <a:xfrm>
                    <a:off x="3256242" y="3340973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38" name="순서도: 수행의 시작/종료 37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534427" y="4175264"/>
                      <a:ext cx="156888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사무실위치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40" name="그룹 39"/>
                  <p:cNvGrpSpPr/>
                  <p:nvPr/>
                </p:nvGrpSpPr>
                <p:grpSpPr>
                  <a:xfrm>
                    <a:off x="10103443" y="4102154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41" name="순서도: 수행의 시작/종료 40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717936" y="4179551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성별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43" name="그룹 42"/>
                  <p:cNvGrpSpPr/>
                  <p:nvPr/>
                </p:nvGrpSpPr>
                <p:grpSpPr>
                  <a:xfrm>
                    <a:off x="10743471" y="3408904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44" name="순서도: 수행의 시작/종료 43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1717936" y="4194361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주소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46" name="그룹 45"/>
                  <p:cNvGrpSpPr/>
                  <p:nvPr/>
                </p:nvGrpSpPr>
                <p:grpSpPr>
                  <a:xfrm>
                    <a:off x="8610220" y="4239576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47" name="순서도: 수행의 시작/종료 46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717936" y="4193775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나이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49" name="그룹 48"/>
                  <p:cNvGrpSpPr/>
                  <p:nvPr/>
                </p:nvGrpSpPr>
                <p:grpSpPr>
                  <a:xfrm>
                    <a:off x="7097530" y="4102154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50" name="순서도: 수행의 시작/종료 49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717936" y="4176701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이름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52" name="그룹 51"/>
                  <p:cNvGrpSpPr/>
                  <p:nvPr/>
                </p:nvGrpSpPr>
                <p:grpSpPr>
                  <a:xfrm>
                    <a:off x="6468255" y="3408904"/>
                    <a:ext cx="1448529" cy="659567"/>
                    <a:chOff x="1454046" y="4017364"/>
                    <a:chExt cx="1708879" cy="659567"/>
                  </a:xfrm>
                </p:grpSpPr>
                <p:sp>
                  <p:nvSpPr>
                    <p:cNvPr id="53" name="순서도: 수행의 시작/종료 52"/>
                    <p:cNvSpPr/>
                    <p:nvPr/>
                  </p:nvSpPr>
                  <p:spPr>
                    <a:xfrm>
                      <a:off x="1454046" y="4017364"/>
                      <a:ext cx="1708879" cy="659567"/>
                    </a:xfrm>
                    <a:prstGeom prst="flowChartTerminator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500"/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717936" y="4176701"/>
                      <a:ext cx="1181100" cy="339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3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학생번호</a:t>
                      </a:r>
                      <a:endParaRPr lang="ko-KR" altLang="en-US" sz="13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</p:grpSp>
            <p:cxnSp>
              <p:nvCxnSpPr>
                <p:cNvPr id="60" name="직선 연결선 59"/>
                <p:cNvCxnSpPr>
                  <a:stCxn id="32" idx="0"/>
                  <a:endCxn id="4" idx="2"/>
                </p:cNvCxnSpPr>
                <p:nvPr/>
              </p:nvCxnSpPr>
              <p:spPr>
                <a:xfrm flipV="1">
                  <a:off x="1598867" y="3484063"/>
                  <a:ext cx="787182" cy="101785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28" idx="0"/>
                  <a:endCxn id="4" idx="2"/>
                </p:cNvCxnSpPr>
                <p:nvPr/>
              </p:nvCxnSpPr>
              <p:spPr>
                <a:xfrm flipV="1">
                  <a:off x="724265" y="3484063"/>
                  <a:ext cx="1661784" cy="31502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>
                  <a:stCxn id="4" idx="2"/>
                  <a:endCxn id="35" idx="0"/>
                </p:cNvCxnSpPr>
                <p:nvPr/>
              </p:nvCxnSpPr>
              <p:spPr>
                <a:xfrm>
                  <a:off x="2386049" y="3484063"/>
                  <a:ext cx="700520" cy="101785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>
                  <a:stCxn id="4" idx="2"/>
                  <a:endCxn id="38" idx="0"/>
                </p:cNvCxnSpPr>
                <p:nvPr/>
              </p:nvCxnSpPr>
              <p:spPr>
                <a:xfrm>
                  <a:off x="2386049" y="3484063"/>
                  <a:ext cx="1550228" cy="32160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직선 연결선 70"/>
              <p:cNvCxnSpPr>
                <a:stCxn id="53" idx="0"/>
                <a:endCxn id="9" idx="2"/>
              </p:cNvCxnSpPr>
              <p:nvPr/>
            </p:nvCxnSpPr>
            <p:spPr>
              <a:xfrm flipV="1">
                <a:off x="7148290" y="3484063"/>
                <a:ext cx="2204439" cy="38953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>
                <a:stCxn id="50" idx="0"/>
                <a:endCxn id="9" idx="2"/>
              </p:cNvCxnSpPr>
              <p:nvPr/>
            </p:nvCxnSpPr>
            <p:spPr>
              <a:xfrm flipV="1">
                <a:off x="7777565" y="3484063"/>
                <a:ext cx="1575164" cy="108278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>
                <a:stCxn id="47" idx="0"/>
                <a:endCxn id="9" idx="2"/>
              </p:cNvCxnSpPr>
              <p:nvPr/>
            </p:nvCxnSpPr>
            <p:spPr>
              <a:xfrm flipV="1">
                <a:off x="9290255" y="3484063"/>
                <a:ext cx="62474" cy="122020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9" idx="2"/>
                <a:endCxn id="41" idx="0"/>
              </p:cNvCxnSpPr>
              <p:nvPr/>
            </p:nvCxnSpPr>
            <p:spPr>
              <a:xfrm>
                <a:off x="9352729" y="3484063"/>
                <a:ext cx="1430749" cy="108278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9" idx="2"/>
                <a:endCxn id="44" idx="0"/>
              </p:cNvCxnSpPr>
              <p:nvPr/>
            </p:nvCxnSpPr>
            <p:spPr>
              <a:xfrm>
                <a:off x="9352729" y="3484063"/>
                <a:ext cx="2070777" cy="38953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3040176" y="5173635"/>
            <a:ext cx="762722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spc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▶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논리적 모델</a:t>
            </a:r>
            <a:endParaRPr lang="en-US" altLang="ko-KR" sz="1700" spc="300" dirty="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  - 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학과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700" u="sng" spc="3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학과코드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700" spc="3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학과명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700" spc="3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사무실위치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  - 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학생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700" u="sng" spc="300" dirty="0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학생번호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나이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성별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주소</a:t>
            </a:r>
            <a:r>
              <a:rPr lang="en-US" altLang="ko-KR" sz="1700" spc="300" dirty="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700" spc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01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90796" y="240040"/>
            <a:ext cx="10628026" cy="604010"/>
            <a:chOff x="884420" y="207930"/>
            <a:chExt cx="10628026" cy="604010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884420" y="764498"/>
              <a:ext cx="10628026" cy="47442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84420" y="207930"/>
              <a:ext cx="7285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/>
                <a:t>학교 데이터베이스</a:t>
              </a:r>
              <a:r>
                <a:rPr lang="en-US" altLang="ko-KR" sz="2800" dirty="0" smtClean="0"/>
                <a:t>(IE </a:t>
              </a:r>
              <a:r>
                <a:rPr lang="ko-KR" altLang="en-US" sz="2800" dirty="0" smtClean="0"/>
                <a:t>표기</a:t>
              </a:r>
              <a:r>
                <a:rPr lang="en-US" altLang="ko-KR" sz="2800" dirty="0" smtClean="0"/>
                <a:t>)</a:t>
              </a:r>
              <a:endParaRPr lang="ko-KR" altLang="en-US" sz="28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38825" y="1366968"/>
            <a:ext cx="9611194" cy="4588228"/>
            <a:chOff x="1199210" y="1392847"/>
            <a:chExt cx="9611194" cy="4588228"/>
          </a:xfrm>
        </p:grpSpPr>
        <p:grpSp>
          <p:nvGrpSpPr>
            <p:cNvPr id="28" name="그룹 27"/>
            <p:cNvGrpSpPr/>
            <p:nvPr/>
          </p:nvGrpSpPr>
          <p:grpSpPr>
            <a:xfrm>
              <a:off x="1199210" y="1392847"/>
              <a:ext cx="9611194" cy="4588228"/>
              <a:chOff x="1274161" y="1572729"/>
              <a:chExt cx="9611194" cy="4588228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1753849" y="2278505"/>
                <a:ext cx="8651823" cy="3882452"/>
                <a:chOff x="1708879" y="1394085"/>
                <a:chExt cx="8651823" cy="3882452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708879" y="1394085"/>
                  <a:ext cx="8651823" cy="3882452"/>
                  <a:chOff x="1708879" y="1394085"/>
                  <a:chExt cx="8651823" cy="3882452"/>
                </a:xfrm>
              </p:grpSpPr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7722433" y="1394085"/>
                    <a:ext cx="2638269" cy="3882452"/>
                    <a:chOff x="1708879" y="1394085"/>
                    <a:chExt cx="2638269" cy="3882452"/>
                  </a:xfrm>
                </p:grpSpPr>
                <p:grpSp>
                  <p:nvGrpSpPr>
                    <p:cNvPr id="15" name="그룹 14"/>
                    <p:cNvGrpSpPr/>
                    <p:nvPr/>
                  </p:nvGrpSpPr>
                  <p:grpSpPr>
                    <a:xfrm>
                      <a:off x="1708879" y="1394085"/>
                      <a:ext cx="2638269" cy="3882452"/>
                      <a:chOff x="2248525" y="1394085"/>
                      <a:chExt cx="2638269" cy="3882452"/>
                    </a:xfrm>
                  </p:grpSpPr>
                  <p:sp>
                    <p:nvSpPr>
                      <p:cNvPr id="17" name="모서리가 둥근 직사각형 16"/>
                      <p:cNvSpPr/>
                      <p:nvPr/>
                    </p:nvSpPr>
                    <p:spPr>
                      <a:xfrm>
                        <a:off x="2248525" y="1394085"/>
                        <a:ext cx="2638269" cy="3882452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  <p:cxnSp>
                    <p:nvCxnSpPr>
                      <p:cNvPr id="18" name="직선 연결선 17"/>
                      <p:cNvCxnSpPr/>
                      <p:nvPr/>
                    </p:nvCxnSpPr>
                    <p:spPr>
                      <a:xfrm>
                        <a:off x="2248525" y="2023672"/>
                        <a:ext cx="2638269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926235" y="1511056"/>
                      <a:ext cx="22035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24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학생번호</a:t>
                      </a:r>
                      <a:endParaRPr lang="ko-KR" altLang="en-US" sz="2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1708879" y="1394085"/>
                    <a:ext cx="2638269" cy="3882452"/>
                    <a:chOff x="1708879" y="1394085"/>
                    <a:chExt cx="2638269" cy="3882452"/>
                  </a:xfrm>
                </p:grpSpPr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1708879" y="1394085"/>
                      <a:ext cx="2638269" cy="3882452"/>
                      <a:chOff x="1708879" y="1394085"/>
                      <a:chExt cx="2638269" cy="3882452"/>
                    </a:xfrm>
                  </p:grpSpPr>
                  <p:grpSp>
                    <p:nvGrpSpPr>
                      <p:cNvPr id="8" name="그룹 7"/>
                      <p:cNvGrpSpPr/>
                      <p:nvPr/>
                    </p:nvGrpSpPr>
                    <p:grpSpPr>
                      <a:xfrm>
                        <a:off x="1708879" y="1394085"/>
                        <a:ext cx="2638269" cy="3882452"/>
                        <a:chOff x="2248525" y="1394085"/>
                        <a:chExt cx="2638269" cy="3882452"/>
                      </a:xfrm>
                    </p:grpSpPr>
                    <p:sp>
                      <p:nvSpPr>
                        <p:cNvPr id="4" name="모서리가 둥근 직사각형 3"/>
                        <p:cNvSpPr/>
                        <p:nvPr/>
                      </p:nvSpPr>
                      <p:spPr>
                        <a:xfrm>
                          <a:off x="2248525" y="1394085"/>
                          <a:ext cx="2638269" cy="3882452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endParaRPr>
                        </a:p>
                      </p:txBody>
                    </p:sp>
                    <p:cxnSp>
                      <p:nvCxnSpPr>
                        <p:cNvPr id="7" name="직선 연결선 6"/>
                        <p:cNvCxnSpPr/>
                        <p:nvPr/>
                      </p:nvCxnSpPr>
                      <p:spPr>
                        <a:xfrm>
                          <a:off x="2248525" y="2023672"/>
                          <a:ext cx="263826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926235" y="1511056"/>
                        <a:ext cx="220355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400" dirty="0" err="1" smtClean="0">
                            <a:latin typeface="한컴 고딕" panose="02000500000000000000" pitchFamily="2" charset="-127"/>
                            <a:ea typeface="한컴 고딕" panose="02000500000000000000" pitchFamily="2" charset="-127"/>
                          </a:rPr>
                          <a:t>학과코드</a:t>
                        </a:r>
                        <a:endParaRPr lang="ko-KR" altLang="en-US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endParaRPr>
                      </a:p>
                    </p:txBody>
                  </p:sp>
                </p:grp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926234" y="2653260"/>
                      <a:ext cx="2203555" cy="16158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2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학과명</a:t>
                      </a:r>
                      <a:endParaRPr lang="en-US" altLang="ko-KR" sz="22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200" dirty="0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전화번호</a:t>
                      </a:r>
                      <a:endParaRPr lang="en-US" altLang="ko-KR" sz="2200" dirty="0" smtClean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2200" dirty="0" err="1" smtClean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사무실위치</a:t>
                      </a:r>
                      <a:endParaRPr lang="ko-KR" altLang="en-US" sz="22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p:txBody>
                </p:sp>
              </p:grp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7939789" y="2283408"/>
                  <a:ext cx="2203555" cy="2631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2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이름</a:t>
                  </a:r>
                  <a:endParaRPr lang="en-US" altLang="ko-KR" sz="22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2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나이</a:t>
                  </a:r>
                  <a:endParaRPr lang="en-US" altLang="ko-KR" sz="22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2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성별</a:t>
                  </a:r>
                  <a:endParaRPr lang="en-US" altLang="ko-KR" sz="22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2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주소</a:t>
                  </a:r>
                  <a:endParaRPr lang="en-US" altLang="ko-KR" sz="22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200" dirty="0" err="1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학과코드</a:t>
                  </a:r>
                  <a:r>
                    <a:rPr lang="en-US" altLang="ko-KR" sz="2200" dirty="0" smtClean="0">
                      <a:latin typeface="한컴 고딕" panose="02000500000000000000" pitchFamily="2" charset="-127"/>
                      <a:ea typeface="한컴 고딕" panose="02000500000000000000" pitchFamily="2" charset="-127"/>
                    </a:rPr>
                    <a:t>(FK)</a:t>
                  </a:r>
                  <a:endParaRPr lang="ko-KR" altLang="en-US" sz="2200" dirty="0">
                    <a:latin typeface="한컴 고딕" panose="02000500000000000000" pitchFamily="2" charset="-127"/>
                    <a:ea typeface="한컴 고딕" panose="02000500000000000000" pitchFamily="2" charset="-127"/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274161" y="1572729"/>
                <a:ext cx="35976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학과</a:t>
                </a:r>
                <a:endParaRPr lang="ko-KR" altLang="en-US" sz="32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287716" y="1580143"/>
                <a:ext cx="35976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학생</a:t>
                </a:r>
                <a:endParaRPr lang="ko-KR" altLang="en-US" sz="3200" dirty="0"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</p:grpSp>
        <p:cxnSp>
          <p:nvCxnSpPr>
            <p:cNvPr id="32" name="직선 연결선 31"/>
            <p:cNvCxnSpPr>
              <a:stCxn id="4" idx="3"/>
              <a:endCxn id="17" idx="1"/>
            </p:cNvCxnSpPr>
            <p:nvPr/>
          </p:nvCxnSpPr>
          <p:spPr>
            <a:xfrm>
              <a:off x="4317167" y="4039849"/>
              <a:ext cx="3375285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015397" y="3657600"/>
              <a:ext cx="677055" cy="38224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endCxn id="17" idx="1"/>
            </p:cNvCxnSpPr>
            <p:nvPr/>
          </p:nvCxnSpPr>
          <p:spPr>
            <a:xfrm>
              <a:off x="6985416" y="4039849"/>
              <a:ext cx="70703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015397" y="4047263"/>
              <a:ext cx="677055" cy="4497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796849" y="3620124"/>
              <a:ext cx="0" cy="83944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985416" y="3657600"/>
              <a:ext cx="0" cy="83944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1017917" y="1155940"/>
            <a:ext cx="9946257" cy="515859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0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한컴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2023-04-14T08:11:22Z</dcterms:created>
  <dcterms:modified xsi:type="dcterms:W3CDTF">2023-04-14T09:17:10Z</dcterms:modified>
</cp:coreProperties>
</file>