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0"/>
    <p:restoredTop sz="94661"/>
  </p:normalViewPr>
  <p:slideViewPr>
    <p:cSldViewPr snapToGrid="0" snapToObjects="1">
      <p:cViewPr varScale="1">
        <p:scale>
          <a:sx n="145" d="100"/>
          <a:sy n="145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2365-AB6E-7C48-86A8-4CD7202AA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EA5B-E358-534E-998D-B4E8FACBE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928C1-6C07-124C-B4D3-47934DCC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A860-BF3E-2C4E-8FCF-0305AB92B83C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C47B6-9FD8-AD4A-8474-19BDB01D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BE697-5B7C-D845-98DB-EDE35208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230-4710-464C-8315-6CE577519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4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07D9-4E39-024B-BA5C-18810739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95386-9596-D240-8577-029DE5EDA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F5273-C5E4-6D45-973A-8DAC5884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A860-BF3E-2C4E-8FCF-0305AB92B83C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F1C5-C6EC-1B4E-81A3-56C5ABAD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5A17-E153-274C-A445-DD2726DD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230-4710-464C-8315-6CE577519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4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BEA34-18FE-2341-8B61-C3849C180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CD676-5BF3-8548-B7E1-8BB34A127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05BD-7AB5-FD48-820C-565863D3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A860-BF3E-2C4E-8FCF-0305AB92B83C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B73C8-6789-0B40-8147-A1E90711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C1099-5986-BB41-8F99-08057B82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230-4710-464C-8315-6CE577519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4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9554-565C-E14F-AF9A-A7FF301A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4CD5A-79C8-6445-BE83-969E5CDD7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DE2F1-6147-A44E-BBB3-CE2CCC9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A860-BF3E-2C4E-8FCF-0305AB92B83C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D58CE-5234-D543-B5E9-CF48EA6E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B9924-A951-034B-BAE2-A95ED4F5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230-4710-464C-8315-6CE577519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4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D8FE-839B-8E42-880E-C944ED9A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DDD8F-36D6-DC47-96B5-41207C6EC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4E5B4-AF21-C147-9E29-518A87D4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A860-BF3E-2C4E-8FCF-0305AB92B83C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D1C4C-A7D0-514F-AEAB-D7A9B9AB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58D1A-9114-1D4D-865A-A575D25D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230-4710-464C-8315-6CE577519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0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A1D6-AD2E-C044-A6A6-685AF32F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24C8C-8EE1-7142-BA3E-952630C3D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14A78-3901-2048-A4F3-B1810DCB5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E659F-CED3-E94B-97FC-29B61A64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A860-BF3E-2C4E-8FCF-0305AB92B83C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55327-CE17-BB4C-8460-EF9D0208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F3D7D-E082-394C-9B10-BDE2DED5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230-4710-464C-8315-6CE577519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4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6145-E31C-B849-BDAE-0E44CA42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9B401-936C-B841-A80F-9588BCC46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18DE7-FD82-AA4C-9991-400AB9FAF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55227-EF39-974A-8AEE-F97C1676B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9D1D4-DEE6-6E46-BA0C-9F4C07862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D0060-3A2D-5944-9431-E4CBFA4B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A860-BF3E-2C4E-8FCF-0305AB92B83C}" type="datetimeFigureOut">
              <a:rPr lang="en-US" smtClean="0"/>
              <a:t>6/29/20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A9963-F752-DC44-B303-180776ED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6A050-6C9B-6A45-9A4B-0F7666D7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230-4710-464C-8315-6CE577519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3DB9-7DDD-414C-8D2E-4DD7F9CE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329D5-D69C-FD48-B77F-2EFA5417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A860-BF3E-2C4E-8FCF-0305AB92B83C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FB514-994C-BB4B-A58C-6C7606C7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7431F-AECF-984F-A8AC-4D4BE1C6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230-4710-464C-8315-6CE577519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6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9B0D9-0494-1940-B189-29D36C1D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A860-BF3E-2C4E-8FCF-0305AB92B83C}" type="datetimeFigureOut">
              <a:rPr lang="en-US" smtClean="0"/>
              <a:t>6/29/20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D35A2-7E3E-6F49-8720-4595361A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C73A3-A3C5-BE45-BC99-3B4856E7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230-4710-464C-8315-6CE577519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AF99-D2BE-7246-BD12-484DE812D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869A4-4104-654E-A82D-7FE518342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540B5-8AE3-9A4B-AA2C-9DB00B168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AA5DF-48EE-524F-9A32-6A637B29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A860-BF3E-2C4E-8FCF-0305AB92B83C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1EA09-9181-1044-ADB5-5F1B150C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4C530-0D84-E740-9EC6-CABA97C4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230-4710-464C-8315-6CE577519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4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865A-B1F1-344E-8B57-0CB23A79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ED01B-49EE-8A4C-9401-9814D21D5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2195B-704A-CF4A-92CB-513368CB6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24F97-0AAE-934A-9FD8-027E4067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A860-BF3E-2C4E-8FCF-0305AB92B83C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1E525-2770-CD41-B4AF-17B24563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521CB-9280-5948-95C3-0BAD51B7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230-4710-464C-8315-6CE577519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1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13E9C-A16C-CC4E-8544-254288E8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D90A6-7D1A-9445-8B13-5500F86BE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D6E65-E4CB-C047-BD46-8A1C98B6B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1A860-BF3E-2C4E-8FCF-0305AB92B83C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F2301-EFA7-9C44-B39A-27E090D46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38FDF-B5AA-254A-B473-B006FA762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54230-4710-464C-8315-6CE577519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2431-8E60-B847-B1F6-FE7472BC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DeviceSettings.json</a:t>
            </a:r>
            <a:endParaRPr lang="en-US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E5F1C4B-7AF0-114B-B695-91F3B6972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139" y="-59489"/>
            <a:ext cx="5370364" cy="68580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B52099-62AB-224F-B9BA-F9CAABB55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dense log with lots of </a:t>
            </a:r>
            <a:r>
              <a:rPr lang="en-US" dirty="0" err="1"/>
              <a:t>infos</a:t>
            </a:r>
            <a:endParaRPr lang="en-US" dirty="0"/>
          </a:p>
          <a:p>
            <a:r>
              <a:rPr lang="en-US" dirty="0"/>
              <a:t>Parsing done via</a:t>
            </a:r>
          </a:p>
          <a:p>
            <a:pPr lvl="1"/>
            <a:r>
              <a:rPr lang="en-US" dirty="0" err="1"/>
              <a:t>loadDeviceSettings.m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711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C7E2-F5C2-F742-8D00-B53FAF4C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loadDeviceSettings.m</a:t>
            </a:r>
            <a:endParaRPr lang="en-US" dirty="0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B27B6E-10CF-6E46-B0F0-D18D2050D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350" y="2667794"/>
            <a:ext cx="6083300" cy="2667000"/>
          </a:xfrm>
        </p:spPr>
      </p:pic>
    </p:spTree>
    <p:extLst>
      <p:ext uri="{BB962C8B-B14F-4D97-AF65-F5344CB8AC3E}">
        <p14:creationId xmlns:p14="http://schemas.microsoft.com/office/powerpoint/2010/main" val="361875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78D9-72C0-874E-B3C1-7D5ED6A8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deviceSettings.tdData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DCB135-888E-3248-9531-FBB59D3F1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75515"/>
            <a:ext cx="10515600" cy="1851558"/>
          </a:xfrm>
        </p:spPr>
      </p:pic>
    </p:spTree>
    <p:extLst>
      <p:ext uri="{BB962C8B-B14F-4D97-AF65-F5344CB8AC3E}">
        <p14:creationId xmlns:p14="http://schemas.microsoft.com/office/powerpoint/2010/main" val="447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3CB3-1252-DB4F-B120-ABFB1EE6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deviceSettings.powerChannels</a:t>
            </a:r>
            <a:endParaRPr lang="en-US" dirty="0"/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C5359A0-FDC7-E54B-9B84-D2B85A4C2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0" y="2629694"/>
            <a:ext cx="7886700" cy="2743200"/>
          </a:xfrm>
        </p:spPr>
      </p:pic>
    </p:spTree>
    <p:extLst>
      <p:ext uri="{BB962C8B-B14F-4D97-AF65-F5344CB8AC3E}">
        <p14:creationId xmlns:p14="http://schemas.microsoft.com/office/powerpoint/2010/main" val="60228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E2D50-273A-E845-93F3-1C35AAF6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deviceSettings.fftConfig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8E043B-64CB-DA4C-A15B-40F55FA84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2267744"/>
            <a:ext cx="10134600" cy="3467100"/>
          </a:xfrm>
        </p:spPr>
      </p:pic>
    </p:spTree>
    <p:extLst>
      <p:ext uri="{BB962C8B-B14F-4D97-AF65-F5344CB8AC3E}">
        <p14:creationId xmlns:p14="http://schemas.microsoft.com/office/powerpoint/2010/main" val="269686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FE84-43AC-7646-B406-5A0E1A91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loadEventLog.m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467C45B-50B3-8642-9EBF-F73C52283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58667"/>
            <a:ext cx="10515600" cy="1485254"/>
          </a:xfrm>
        </p:spPr>
      </p:pic>
    </p:spTree>
    <p:extLst>
      <p:ext uri="{BB962C8B-B14F-4D97-AF65-F5344CB8AC3E}">
        <p14:creationId xmlns:p14="http://schemas.microsoft.com/office/powerpoint/2010/main" val="318139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69ED-758D-9E45-96F1-21F785B9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loadStimulationSettings.m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loadDeviceSettingsForMontage.m</a:t>
            </a:r>
            <a:r>
              <a:rPr lang="en-US" dirty="0"/>
              <a:t>, </a:t>
            </a:r>
            <a:r>
              <a:rPr lang="en-US" dirty="0" err="1"/>
              <a:t>rcsanalysis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4B977-3013-E741-8AC1-0B979120B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47347"/>
            <a:ext cx="10515600" cy="1907893"/>
          </a:xfrm>
        </p:spPr>
      </p:pic>
    </p:spTree>
    <p:extLst>
      <p:ext uri="{BB962C8B-B14F-4D97-AF65-F5344CB8AC3E}">
        <p14:creationId xmlns:p14="http://schemas.microsoft.com/office/powerpoint/2010/main" val="296790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B5EB-16F6-904E-A79E-830FF4FA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2800" dirty="0"/>
            </a:br>
            <a:r>
              <a:rPr lang="en-US" sz="2800" dirty="0" err="1"/>
              <a:t>open_and_save_montage_data_in_sessions_directory</a:t>
            </a:r>
            <a:r>
              <a:rPr lang="en-US" sz="2800" dirty="0"/>
              <a:t>(</a:t>
            </a:r>
            <a:r>
              <a:rPr lang="en-US" sz="2800" dirty="0" err="1"/>
              <a:t>datapath</a:t>
            </a:r>
            <a:r>
              <a:rPr lang="en-US" sz="2800" dirty="0"/>
              <a:t>)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Content Placeholder 4" descr="A close up of a computer&#10;&#10;Description automatically generated">
            <a:extLst>
              <a:ext uri="{FF2B5EF4-FFF2-40B4-BE49-F238E27FC236}">
                <a16:creationId xmlns:a16="http://schemas.microsoft.com/office/drawing/2014/main" id="{FACE8F4F-78CA-C44C-B726-45E731DAE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33660"/>
            <a:ext cx="10515600" cy="153526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EAF40-CFBA-C44C-B5EE-9CCD0E3214A8}"/>
              </a:ext>
            </a:extLst>
          </p:cNvPr>
          <p:cNvSpPr/>
          <p:nvPr/>
        </p:nvSpPr>
        <p:spPr>
          <a:xfrm>
            <a:off x="838200" y="2637665"/>
            <a:ext cx="2243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rawMontageData.mat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6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66</Words>
  <Application>Microsoft Macintosh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DeviceSettings.json</vt:lpstr>
      <vt:lpstr>loadDeviceSettings.m</vt:lpstr>
      <vt:lpstr>deviceSettings.tdData</vt:lpstr>
      <vt:lpstr>deviceSettings.powerChannels</vt:lpstr>
      <vt:lpstr>deviceSettings.fftConfig</vt:lpstr>
      <vt:lpstr>loadEventLog.m</vt:lpstr>
      <vt:lpstr>loadStimulationSettings.m (loadDeviceSettingsForMontage.m, rcsanalysis)</vt:lpstr>
      <vt:lpstr> open_and_save_montage_data_in_sessions_directory(datapath)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Anso Romeo, Juan</dc:creator>
  <cp:lastModifiedBy>Anso Romeo, Juan</cp:lastModifiedBy>
  <cp:revision>10</cp:revision>
  <dcterms:created xsi:type="dcterms:W3CDTF">2020-06-29T17:39:22Z</dcterms:created>
  <dcterms:modified xsi:type="dcterms:W3CDTF">2020-06-29T19:15:19Z</dcterms:modified>
</cp:coreProperties>
</file>