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tal patil" userId="b11a7606c704c0e4" providerId="LiveId" clId="{2815B5D1-F8B6-4F85-999C-8995D3F30380}"/>
    <pc:docChg chg="custSel addSld delSld modSld">
      <pc:chgData name="shital patil" userId="b11a7606c704c0e4" providerId="LiveId" clId="{2815B5D1-F8B6-4F85-999C-8995D3F30380}" dt="2021-03-02T09:56:04.494" v="27" actId="2696"/>
      <pc:docMkLst>
        <pc:docMk/>
      </pc:docMkLst>
      <pc:sldChg chg="modSp mod">
        <pc:chgData name="shital patil" userId="b11a7606c704c0e4" providerId="LiveId" clId="{2815B5D1-F8B6-4F85-999C-8995D3F30380}" dt="2021-03-02T09:55:54.789" v="26" actId="20577"/>
        <pc:sldMkLst>
          <pc:docMk/>
          <pc:sldMk cId="889792355" sldId="259"/>
        </pc:sldMkLst>
        <pc:spChg chg="mod">
          <ac:chgData name="shital patil" userId="b11a7606c704c0e4" providerId="LiveId" clId="{2815B5D1-F8B6-4F85-999C-8995D3F30380}" dt="2021-03-02T09:55:54.789" v="26" actId="20577"/>
          <ac:spMkLst>
            <pc:docMk/>
            <pc:sldMk cId="889792355" sldId="259"/>
            <ac:spMk id="3" creationId="{B2B5079C-CC4D-4C40-A8D1-3DC80944F97B}"/>
          </ac:spMkLst>
        </pc:spChg>
      </pc:sldChg>
      <pc:sldChg chg="modSp new del mod">
        <pc:chgData name="shital patil" userId="b11a7606c704c0e4" providerId="LiveId" clId="{2815B5D1-F8B6-4F85-999C-8995D3F30380}" dt="2021-03-02T09:56:04.494" v="27" actId="2696"/>
        <pc:sldMkLst>
          <pc:docMk/>
          <pc:sldMk cId="2208714928" sldId="267"/>
        </pc:sldMkLst>
        <pc:spChg chg="mod">
          <ac:chgData name="shital patil" userId="b11a7606c704c0e4" providerId="LiveId" clId="{2815B5D1-F8B6-4F85-999C-8995D3F30380}" dt="2021-03-02T09:55:35.116" v="15" actId="2711"/>
          <ac:spMkLst>
            <pc:docMk/>
            <pc:sldMk cId="2208714928" sldId="267"/>
            <ac:spMk id="2" creationId="{49946ED9-7846-43FD-BA7D-87A3E7F6B9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BD45-E895-4EA2-BB6A-AE3A0488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EAE9-73CF-486D-8946-AB3BA713D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A6B0-93C3-49DA-B46B-83DBB2F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6454-B108-4F55-B8E3-8857A668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3EA8-0E6D-47FC-8FF8-6F278A5D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2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5A8D-ABAF-4A2A-A91E-948E0D3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4A3C-8C65-432A-92C8-9E9A993C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6620-57A6-47D5-87BD-D95A291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0994-6171-4A7F-A314-45C3BE3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D694-262A-4B5A-B6B8-419FB71B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7C411-B216-4494-9AB5-0C4216EAB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7E97-C302-43F7-A93D-D2BBAD71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87B7-AA10-4CE0-B11C-DA8E675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160-590C-4F07-84B3-FDB47F63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FA39-918C-454C-9206-90B70AC3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FCF-DFF0-4A0D-A90E-02E0051B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989E-C96F-4D85-B680-603E49CD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A6C2-F74C-4B20-9BC2-2348611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A8EA-85C9-42A2-9624-D16ABC7C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2DD2-FE69-4931-983B-F263760F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2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CD1-C07A-43DC-A4EE-2267D33A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1A04-DB0D-42D6-8A52-C63A5CF1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56CB-338E-4A36-8C48-DF421A36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AB1F-9D53-4F58-89F4-18CDAE45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EF76-D4DC-430A-B9D0-6DD4CCA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4F12-E68B-4A9C-B871-9562FC44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434B-77C1-46F2-AB51-330DD62F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94DF-04E1-4C27-A24C-E147CB9C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CD09-8971-4AB9-919E-83CD0E3D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530D-4DBA-4057-8921-D4CF99CE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8435-25D1-4C02-B3BF-29FB71C0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F65F-9282-4C06-BC1E-EC08AE22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C3CE-7739-4629-AED1-D0873EE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FB14D-083E-4C41-A33A-880F2E2B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1BFB4-8DC5-4F3C-ACA0-C0173363D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7324F-82A9-44F9-A141-57133A57C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E1566-0E54-4694-B442-8DA2FF30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63D93-9CFC-4ED2-907E-4502E7BB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E2DC6-67AB-4DA4-95BD-DCCD6735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3911-2F21-4917-9022-AA2CDCAE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4F00B-8F22-4312-BDB3-ED072F9D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F85B5-7286-4E0D-BB1D-28DB5989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E1BE7-E992-44BF-897B-10111368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6034B-1CFC-44ED-B5E2-BC3CE78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AF4BF-A518-4437-A800-0A4B0E26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C42E-36E8-4D44-8C0C-52AE8ADF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4464-9AFF-491E-A7E2-AE47CD97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93B4-A431-47C3-B646-C2180A1D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F8E7A-2166-47F5-8570-2AACB1B9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3A2C-0C45-40BF-AE16-42E541A9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C6C42-EFE2-47C7-86BC-EAC010D1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FCA39-527C-4201-BC19-66D5DCB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2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AC1C-5A63-4348-8EF5-A9908851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5B603-45EF-47A3-A824-4CAE8BE17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0F382-E19F-4E84-A368-593290F3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F18A-E045-4096-8A59-D629F051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B383-C562-4FA2-9B94-A364257B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321-0B4C-49EB-BD1F-CEFEE0E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3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C7B29-4260-444E-9C53-A909ED88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1D0A-B901-4C99-9533-9A5A5A83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912-46AB-4D46-BE95-6AE1759EB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5F7-1B3A-4D9B-BF22-13272A75303E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CD11-E466-468E-AE3F-32ECD5504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7BB-AA2F-4F05-9680-A4BFA64EA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6A-68C1-4B24-8960-ED0AC9B8A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42EF-984B-4EB0-9BC8-C4D8172E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3" y="195309"/>
            <a:ext cx="11017188" cy="6356411"/>
          </a:xfrm>
        </p:spPr>
      </p:pic>
    </p:spTree>
    <p:extLst>
      <p:ext uri="{BB962C8B-B14F-4D97-AF65-F5344CB8AC3E}">
        <p14:creationId xmlns:p14="http://schemas.microsoft.com/office/powerpoint/2010/main" val="36521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EF84-EFE8-4858-A044-4723A78E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769"/>
            <a:ext cx="10515600" cy="17755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1500" dirty="0">
                <a:latin typeface="Arial Black" panose="020B0A04020102020204" pitchFamily="34" charset="0"/>
              </a:rPr>
              <a:t>  THANK YOU</a:t>
            </a:r>
            <a:endParaRPr lang="en-IN" sz="11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5D52-6AB7-4290-B566-39584BDB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A man wants to open a Wada Pav Shop near Shivaji Nagar in Pune. He has got a location where there are other 4 more Wada pav shops. He is not able to understand what will be the strategy to take over his clients.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a. What will be the price of each Wada Pav?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b. How will he differentiate from the other competitors?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c. How will you bring insights when he has no data of his shop?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d. Why will be the Customer comes to your shop? (What will be the positioning)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How will you come to a solutions which will make him an entrepreneur and will help him to grow?</a:t>
            </a:r>
            <a:endParaRPr lang="en-IN" dirty="0"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F2A3-1863-4C1F-84E0-181DF41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				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079C-CC4D-4C40-A8D1-3DC80944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cap="none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cap="none" dirty="0"/>
              <a:t>Problem statement and data source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cap="none" dirty="0"/>
              <a:t>Objectives and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cap="none" dirty="0"/>
              <a:t>Solution with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cap="none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88979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2901-D824-41E1-9060-C0A3B980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rial Black" panose="020B0A04020102020204" pitchFamily="34" charset="0"/>
              </a:rPr>
              <a:t>			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A741-D356-4305-8FBB-272163E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In 1966 ,First Wada pav stall was started by Ashok Vaidya at Dadar Railway station in Mumbai </a:t>
            </a:r>
          </a:p>
          <a:p>
            <a:r>
              <a:rPr lang="en-US" dirty="0">
                <a:cs typeface="Times New Roman" panose="02020603050405020304" pitchFamily="18" charset="0"/>
              </a:rPr>
              <a:t> It is one of the favorite fast food for Mumbai </a:t>
            </a:r>
            <a:r>
              <a:rPr lang="en-US" dirty="0" err="1">
                <a:cs typeface="Times New Roman" panose="02020603050405020304" pitchFamily="18" charset="0"/>
              </a:rPr>
              <a:t>kar</a:t>
            </a:r>
            <a:r>
              <a:rPr lang="en-US" dirty="0">
                <a:cs typeface="Times New Roman" panose="02020603050405020304" pitchFamily="18" charset="0"/>
              </a:rPr>
              <a:t> or Maharashtrian people than any other fast food like Egg omelet, </a:t>
            </a:r>
            <a:r>
              <a:rPr lang="en-US" dirty="0" err="1">
                <a:cs typeface="Times New Roman" panose="02020603050405020304" pitchFamily="18" charset="0"/>
              </a:rPr>
              <a:t>idali</a:t>
            </a:r>
            <a:r>
              <a:rPr lang="en-US" dirty="0">
                <a:cs typeface="Times New Roman" panose="02020603050405020304" pitchFamily="18" charset="0"/>
              </a:rPr>
              <a:t>, Chinese etc.</a:t>
            </a:r>
          </a:p>
          <a:p>
            <a:r>
              <a:rPr lang="en-US" dirty="0">
                <a:cs typeface="Times New Roman" panose="02020603050405020304" pitchFamily="18" charset="0"/>
              </a:rPr>
              <a:t>It is also called as “Indian Burger” </a:t>
            </a:r>
          </a:p>
          <a:p>
            <a:r>
              <a:rPr lang="en-US" dirty="0">
                <a:cs typeface="Times New Roman" panose="02020603050405020304" pitchFamily="18" charset="0"/>
              </a:rPr>
              <a:t>As per Maharashtrian culture, one of the person who wants to start Wada pav Shop at  Shivaji-</a:t>
            </a:r>
            <a:r>
              <a:rPr lang="en-US" dirty="0" err="1">
                <a:cs typeface="Times New Roman" panose="02020603050405020304" pitchFamily="18" charset="0"/>
              </a:rPr>
              <a:t>nagar</a:t>
            </a:r>
            <a:r>
              <a:rPr lang="en-US" dirty="0">
                <a:cs typeface="Times New Roman" panose="02020603050405020304" pitchFamily="18" charset="0"/>
              </a:rPr>
              <a:t> in Pune location situated in Maharashtra state.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while starting the stall he comes to know that there are already four to five shops present at that location .</a:t>
            </a:r>
          </a:p>
          <a:p>
            <a:r>
              <a:rPr lang="en-US" dirty="0">
                <a:cs typeface="Times New Roman" panose="02020603050405020304" pitchFamily="18" charset="0"/>
              </a:rPr>
              <a:t>Now he wants to bring some strategy or implements some unique features in his business so that he will overcome the difficulties to maintain his shop.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6046-F8E1-4F6A-9F08-909002EE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atin typeface="Arial Black" panose="020B0A04020102020204" pitchFamily="34" charset="0"/>
                <a:cs typeface="Times New Roman" panose="02020603050405020304" pitchFamily="18" charset="0"/>
              </a:rPr>
              <a:t>Problem statement and data source</a:t>
            </a:r>
            <a:endParaRPr lang="en-IN" sz="40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5D43-DB11-413F-A1C6-0A680777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understanding potential customers and trends of customers, one can invent some unique selling features in his/her business of Wada pav stall so that customers will auto-</a:t>
            </a:r>
            <a:r>
              <a:rPr lang="en-US" dirty="0" err="1"/>
              <a:t>maticaly</a:t>
            </a:r>
            <a:r>
              <a:rPr lang="en-US" dirty="0"/>
              <a:t> turns out towards his/her shop than others.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Data Source:</a:t>
            </a:r>
          </a:p>
          <a:p>
            <a:pPr marL="0" indent="0">
              <a:buNone/>
            </a:pPr>
            <a:r>
              <a:rPr lang="en-IN" dirty="0"/>
              <a:t>By conduction of Offline survey and Research from online food platform.</a:t>
            </a:r>
          </a:p>
        </p:txBody>
      </p:sp>
    </p:spTree>
    <p:extLst>
      <p:ext uri="{BB962C8B-B14F-4D97-AF65-F5344CB8AC3E}">
        <p14:creationId xmlns:p14="http://schemas.microsoft.com/office/powerpoint/2010/main" val="83870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1658-EE32-4B6A-9F58-451F6DD3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rial Black" panose="020B0A04020102020204" pitchFamily="34" charset="0"/>
              </a:rPr>
              <a:t>			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1843-C653-4C74-B5B0-8FD735BA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analyze whether Selected region is suitable for Wada pav shop</a:t>
            </a:r>
          </a:p>
          <a:p>
            <a:r>
              <a:rPr lang="en-US" dirty="0"/>
              <a:t>To conduct offline survey in that area</a:t>
            </a:r>
          </a:p>
          <a:p>
            <a:r>
              <a:rPr lang="en-US" dirty="0"/>
              <a:t>To do research on online food platform about that area. </a:t>
            </a:r>
          </a:p>
          <a:p>
            <a:r>
              <a:rPr lang="en-US" dirty="0"/>
              <a:t>To understand trend of people in region</a:t>
            </a:r>
          </a:p>
          <a:p>
            <a:r>
              <a:rPr lang="en-US" dirty="0"/>
              <a:t>To understand lifestyle of people living in that area</a:t>
            </a:r>
          </a:p>
          <a:p>
            <a:r>
              <a:rPr lang="en-US" dirty="0"/>
              <a:t>To understand what will be unique feature that have to implement </a:t>
            </a:r>
          </a:p>
          <a:p>
            <a:r>
              <a:rPr lang="en-US" dirty="0"/>
              <a:t>To finalize price of each Wada pav after conduction of survey in that area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9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F64-1D71-47DC-BC04-D3D62B64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			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DAAB-96B9-42D0-93BD-4E6A825A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Need to conduct survey in Shivaji-Nagar area about potential customers.</a:t>
            </a:r>
          </a:p>
          <a:p>
            <a:r>
              <a:rPr lang="en-US" dirty="0"/>
              <a:t> To finalize location, where there will be less problem of parking.</a:t>
            </a:r>
          </a:p>
          <a:p>
            <a:r>
              <a:rPr lang="en-US" dirty="0"/>
              <a:t> Need to find out the trend of customers in chosen area.</a:t>
            </a:r>
          </a:p>
          <a:p>
            <a:r>
              <a:rPr lang="en-US" dirty="0"/>
              <a:t>Required to test the Wada pav of different stalls which are already present in that area</a:t>
            </a:r>
          </a:p>
          <a:p>
            <a:r>
              <a:rPr lang="en-US" dirty="0"/>
              <a:t> To invent some unique selling point which is different from others like Wada pav with tea.</a:t>
            </a:r>
          </a:p>
          <a:p>
            <a:r>
              <a:rPr lang="en-US" dirty="0"/>
              <a:t> Required to  finalize price of Wada pav.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A81-FD9D-4E4F-ACF4-4B6D701A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		Descriptive Solution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5FB6-5F43-432F-A1DF-6710C0E6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of all comes out with insights that, what is trend of customers, what are requirements of customers in the Shivaji nagar area.</a:t>
            </a:r>
          </a:p>
          <a:p>
            <a:r>
              <a:rPr lang="en-US" dirty="0"/>
              <a:t>Test the Wada pav of other food stall and make changes accordingly in your food item.</a:t>
            </a:r>
          </a:p>
          <a:p>
            <a:r>
              <a:rPr lang="en-US" dirty="0"/>
              <a:t>Then finalize the location for stall so that there may less chances of  problems occurred due to Parking, and traffic etc.</a:t>
            </a:r>
          </a:p>
          <a:p>
            <a:r>
              <a:rPr lang="en-US" dirty="0"/>
              <a:t>Find out the scope of online platform like swiggy, Zomato etc. in that area. </a:t>
            </a:r>
          </a:p>
          <a:p>
            <a:r>
              <a:rPr lang="en-US" dirty="0"/>
              <a:t>Finalize the price of each Wada pav and try to give some USP. </a:t>
            </a:r>
          </a:p>
          <a:p>
            <a:r>
              <a:rPr lang="en-US" dirty="0"/>
              <a:t>Build the repo with visited customers to retain them for longer period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8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B2C5-17D1-4D2C-8220-81CD9B25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				Impact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DFA1-EBA4-475A-837F-65970119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 will understand requirements and trends of customers in chosen area.</a:t>
            </a:r>
          </a:p>
          <a:p>
            <a:r>
              <a:rPr lang="en-US" sz="2400" dirty="0"/>
              <a:t>He will try to give extra (USP)along with Wada pav like </a:t>
            </a:r>
            <a:r>
              <a:rPr lang="en-US" sz="2400" dirty="0" err="1"/>
              <a:t>saus</a:t>
            </a:r>
            <a:r>
              <a:rPr lang="en-US" sz="2400" dirty="0"/>
              <a:t> or pudina  chutney etc.</a:t>
            </a:r>
          </a:p>
          <a:p>
            <a:r>
              <a:rPr lang="en-IN" sz="2400" cap="none" dirty="0"/>
              <a:t>He will build repo with customers to retain them for longer time</a:t>
            </a:r>
          </a:p>
          <a:p>
            <a:r>
              <a:rPr lang="en-US" sz="2400" dirty="0"/>
              <a:t>  By the time pass, he will understood do’s and don'ts in his business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98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681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   Agenda</vt:lpstr>
      <vt:lpstr>   Introduction</vt:lpstr>
      <vt:lpstr>Problem statement and data source</vt:lpstr>
      <vt:lpstr>   Objectives</vt:lpstr>
      <vt:lpstr>   Methodology</vt:lpstr>
      <vt:lpstr>  Descriptive Solution</vt:lpstr>
      <vt:lpstr>   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 patil</dc:creator>
  <cp:lastModifiedBy>shital patil</cp:lastModifiedBy>
  <cp:revision>12</cp:revision>
  <dcterms:created xsi:type="dcterms:W3CDTF">2021-03-02T07:48:25Z</dcterms:created>
  <dcterms:modified xsi:type="dcterms:W3CDTF">2021-03-02T09:56:06Z</dcterms:modified>
</cp:coreProperties>
</file>