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126">
            <a:off x="523475" y="461275"/>
            <a:ext cx="8157300" cy="4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Digital Logic Design Project</a:t>
            </a:r>
            <a:endParaRPr sz="3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</a:t>
            </a:r>
            <a:r>
              <a:rPr lang="en" sz="4800"/>
              <a:t>CS - 216 / EE - 214</a:t>
            </a:r>
            <a:endParaRPr sz="480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025" y="572975"/>
            <a:ext cx="3707500" cy="18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 rot="-709986">
            <a:off x="354393" y="1891333"/>
            <a:ext cx="8221923" cy="83890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 And LED Grid System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4847575" y="3162700"/>
            <a:ext cx="36726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- 1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Himanshu (160020030)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Ankit Gupta (160020009)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Ravi Meena (160020008)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Shivam Pandey (160010003)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462775" y="287675"/>
            <a:ext cx="43452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5" y="1651925"/>
            <a:ext cx="8883149" cy="29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72850" y="150025"/>
            <a:ext cx="253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500" y="75013"/>
            <a:ext cx="5689974" cy="499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2700" y="863425"/>
            <a:ext cx="30534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It has 40 keys,0-9,A-Z ,decimal point,space,backspace and reset,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Gives 40 Bit One hot output.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Momentary Push-button switches are used.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72850" y="150025"/>
            <a:ext cx="253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2700" y="863425"/>
            <a:ext cx="41547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It Encodes 40 Bit input received from keyboard into 6 bits representing the number of the key pressed.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Diode Logics are used to implement the boolean functions.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108 x IN4148 Diodes are used.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There are 7 outputs from encoder ,6 bit number and one indicator bit.</a:t>
            </a:r>
            <a:endParaRPr sz="22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266700" y="256550"/>
            <a:ext cx="4857200" cy="46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60100" y="124950"/>
            <a:ext cx="2180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75450" y="1063750"/>
            <a:ext cx="5756700" cy="3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It Decodes 6 bits output received from encoder into 14 bits.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These 14 bits are used to light the LEDs of 14 segment LED display.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We formed 14 boolean functions of 6 variables.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Implementing these 14 functions in hardware were </a:t>
            </a:r>
            <a:r>
              <a:rPr lang="en" sz="1800">
                <a:solidFill>
                  <a:schemeClr val="lt1"/>
                </a:solidFill>
              </a:rPr>
              <a:t>requiring </a:t>
            </a:r>
            <a:r>
              <a:rPr lang="en" sz="1800">
                <a:solidFill>
                  <a:schemeClr val="lt1"/>
                </a:solidFill>
              </a:rPr>
              <a:t> 97 AND gates and 67 OR gates and one gate was costing 10 rupees thus it was not cost efficient.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We then decided to implement these functions using PLA ICs but they were not commercially available and are outdated.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So Implemented these functions using ARDUINO UNO which is easy to program.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35050" y="137500"/>
            <a:ext cx="2468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Grid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783275" y="976300"/>
            <a:ext cx="64665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To display one character, we have used 14 segment display.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To give a better look and more clarity, we’ve used 30 LEDs for 14 segment display.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Grid is able to display 10 characters , so in total 300 LEDs are used.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To store 140 bits , we’ve used shift registers.(The model of the shift register used is 74HC595N).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single shift register is able to store 8 bits. So, we’ve used 18 shift registers.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Input to the shift register is controlled by a microcontroller, in our case which is the Arduino UNO.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45725" y="516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Grid Image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8401"/>
            <a:ext cx="8839200" cy="16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 rot="-1496780">
            <a:off x="2765102" y="2152320"/>
            <a:ext cx="2987416" cy="83872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