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3" r:id="rId6"/>
    <p:sldId id="264" r:id="rId7"/>
    <p:sldId id="265" r:id="rId8"/>
    <p:sldId id="261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E76C-6589-4827-A4A3-A4543924C49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5CAC-1573-4339-AD47-09853AB8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27715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Sauk Sediment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Update </a:t>
            </a:r>
            <a:r>
              <a:rPr lang="en-US" dirty="0" smtClean="0"/>
              <a:t>04/25/2018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Claire Beveridge, Christina </a:t>
            </a:r>
            <a:r>
              <a:rPr lang="en-US" dirty="0" err="1" smtClean="0"/>
              <a:t>Bandargoda</a:t>
            </a:r>
            <a:r>
              <a:rPr lang="en-US" dirty="0" smtClean="0"/>
              <a:t>, </a:t>
            </a:r>
            <a:r>
              <a:rPr lang="en-US" dirty="0" err="1" smtClean="0"/>
              <a:t>Erkan</a:t>
            </a:r>
            <a:r>
              <a:rPr lang="en-US" dirty="0" smtClean="0"/>
              <a:t> </a:t>
            </a:r>
            <a:r>
              <a:rPr lang="en-US" dirty="0" err="1" smtClean="0"/>
              <a:t>Istanbulluolu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23" y="66956"/>
            <a:ext cx="5975032" cy="760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Lower Watershed Streams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243809" y="1694894"/>
            <a:ext cx="5343182" cy="4024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06118" y="1140897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Stream=65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087"/>
          <a:stretch/>
        </p:blipFill>
        <p:spPr>
          <a:xfrm>
            <a:off x="1400026" y="950064"/>
            <a:ext cx="3064397" cy="2849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461" y="212883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Stream=37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025" y="4006992"/>
            <a:ext cx="3064397" cy="28109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281" y="5096435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Stream=40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45315" y="2671770"/>
            <a:ext cx="1084838" cy="3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98894" y="4565396"/>
            <a:ext cx="1452282" cy="5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281" y="827825"/>
            <a:ext cx="11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Feeder Streams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2017-10-11_1132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1" y="227995"/>
            <a:ext cx="10515600" cy="1325563"/>
          </a:xfrm>
        </p:spPr>
        <p:txBody>
          <a:bodyPr/>
          <a:lstStyle/>
          <a:p>
            <a:r>
              <a:rPr lang="en-US" dirty="0" smtClean="0"/>
              <a:t>Outlet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95" y="1704217"/>
            <a:ext cx="5464390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930" y="1184226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Stream=1 (Outlet)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2017-10-11_1132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7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Landlab Model Grid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461"/>
            <a:ext cx="5429250" cy="454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2260384"/>
            <a:ext cx="5266197" cy="4528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1861" y="835886"/>
            <a:ext cx="2669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429 Stream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 Locations of Interest</a:t>
            </a:r>
          </a:p>
          <a:p>
            <a:pPr lvl="1"/>
            <a:r>
              <a:rPr lang="en-US" dirty="0" smtClean="0"/>
              <a:t>1 outlet</a:t>
            </a:r>
          </a:p>
          <a:p>
            <a:pPr lvl="1"/>
            <a:r>
              <a:rPr lang="en-US" dirty="0" smtClean="0"/>
              <a:t>6 stream gauges</a:t>
            </a:r>
          </a:p>
          <a:p>
            <a:pPr lvl="1"/>
            <a:r>
              <a:rPr lang="en-US" dirty="0" smtClean="0"/>
              <a:t>7 glaciers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Sauk Locations of Interest (DHSVM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796005"/>
              </p:ext>
            </p:extLst>
          </p:nvPr>
        </p:nvGraphicFramePr>
        <p:xfrm>
          <a:off x="3102429" y="2171695"/>
          <a:ext cx="4490356" cy="4257675"/>
        </p:xfrm>
        <a:graphic>
          <a:graphicData uri="http://schemas.openxmlformats.org/drawingml/2006/table">
            <a:tbl>
              <a:tblPr/>
              <a:tblGrid>
                <a:gridCol w="1065696"/>
                <a:gridCol w="1315469"/>
                <a:gridCol w="2109191"/>
              </a:tblGrid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Stream Link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12189500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12187000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12186500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ErmineGlacier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12186000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VistaGlacier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DustyGlacier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ChocolateGlacier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CoolGlacier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12185000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SuiattleGlacier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10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HoneycombGlacier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1" y="169581"/>
            <a:ext cx="5975032" cy="760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Upper Watershed Streams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4117" y="2843928"/>
            <a:ext cx="428652" cy="14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91317" y="5306968"/>
            <a:ext cx="351452" cy="21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</a:t>
            </a:r>
            <a:r>
              <a:rPr lang="en-US" dirty="0"/>
              <a:t>2017-10-12_0757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" y="1460881"/>
            <a:ext cx="4976300" cy="2679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3" y="4494528"/>
            <a:ext cx="4976300" cy="2280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3" y="2155028"/>
            <a:ext cx="5938316" cy="39463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t="12358" b="11087"/>
          <a:stretch/>
        </p:blipFill>
        <p:spPr>
          <a:xfrm>
            <a:off x="7702464" y="169581"/>
            <a:ext cx="2639073" cy="1788459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471646" y="1576481"/>
            <a:ext cx="550354" cy="381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92" y="163404"/>
            <a:ext cx="5975032" cy="760869"/>
          </a:xfrm>
        </p:spPr>
        <p:txBody>
          <a:bodyPr>
            <a:normAutofit/>
          </a:bodyPr>
          <a:lstStyle/>
          <a:p>
            <a:r>
              <a:rPr lang="en-US" dirty="0" smtClean="0"/>
              <a:t>Mid Watershed Streams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26548" y="5263951"/>
            <a:ext cx="822552" cy="49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</a:t>
            </a:r>
            <a:r>
              <a:rPr lang="en-US" dirty="0"/>
              <a:t>2017-10-12_0757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14549" y="3341690"/>
            <a:ext cx="527697" cy="61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9" y="873440"/>
            <a:ext cx="5127180" cy="2636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4" y="3979250"/>
            <a:ext cx="5307112" cy="27572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13" y="1933789"/>
            <a:ext cx="6229022" cy="315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61" y="36885"/>
            <a:ext cx="2616733" cy="17747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47724" y="749299"/>
            <a:ext cx="428932" cy="2667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8" y="82056"/>
            <a:ext cx="5975032" cy="760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Lower Watershed Streams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26751" y="2281806"/>
            <a:ext cx="1084838" cy="3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80330" y="4175432"/>
            <a:ext cx="1452282" cy="53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</a:t>
            </a:r>
            <a:r>
              <a:rPr lang="en-US" dirty="0"/>
              <a:t>2017-10-12_0757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8" y="1086180"/>
            <a:ext cx="4749645" cy="2589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06" y="193038"/>
            <a:ext cx="2633700" cy="1786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8" y="4021944"/>
            <a:ext cx="4585503" cy="23763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27" y="2234787"/>
            <a:ext cx="6317054" cy="357431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8267700" y="479350"/>
            <a:ext cx="393700" cy="363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2" y="0"/>
            <a:ext cx="10515600" cy="1325563"/>
          </a:xfrm>
        </p:spPr>
        <p:txBody>
          <a:bodyPr/>
          <a:lstStyle/>
          <a:p>
            <a:r>
              <a:rPr lang="en-US" dirty="0" smtClean="0"/>
              <a:t>Outlet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</a:t>
            </a:r>
            <a:r>
              <a:rPr lang="en-US" dirty="0"/>
              <a:t>2017-10-12_0757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3" y="1479176"/>
            <a:ext cx="7843602" cy="4556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04" y="509228"/>
            <a:ext cx="2633700" cy="17862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974633" y="403411"/>
            <a:ext cx="545884" cy="524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23" y="66956"/>
            <a:ext cx="5975032" cy="760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Upper Watershed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06118" y="1140897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Stream=433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61" y="212883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Stream=437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81" y="5096435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Stream=439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44716" y="2313497"/>
            <a:ext cx="1084838" cy="3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21916" y="4565397"/>
            <a:ext cx="1176462" cy="423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281" y="827825"/>
            <a:ext cx="117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Feeder Streams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2017-10-11_1132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31" y="1580746"/>
            <a:ext cx="5267039" cy="40266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08" y="827825"/>
            <a:ext cx="3566896" cy="27192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328" y="3822433"/>
            <a:ext cx="3515531" cy="303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23" y="66956"/>
            <a:ext cx="5975032" cy="760869"/>
          </a:xfrm>
        </p:spPr>
        <p:txBody>
          <a:bodyPr>
            <a:normAutofit/>
          </a:bodyPr>
          <a:lstStyle/>
          <a:p>
            <a:r>
              <a:rPr lang="en-US" dirty="0" smtClean="0"/>
              <a:t>Mid Watershed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607" y="2498163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Stream=196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20919" y="3836446"/>
            <a:ext cx="54063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76656" y="6398302"/>
            <a:ext cx="311534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Run: 2017-10-11_1132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88" y="2953007"/>
            <a:ext cx="3915532" cy="3445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93" y="2418083"/>
            <a:ext cx="3582177" cy="29502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20492" y="1806704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Stream=205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10" y="1732641"/>
            <a:ext cx="3284165" cy="26376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76745" y="1218468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Stream=207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18075" y="2682829"/>
            <a:ext cx="54063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143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Sauk Sediment Model Update 04/25/2018  Claire Beveridge, Christina Bandargoda, Erkan Istanbulluolu</vt:lpstr>
      <vt:lpstr>Landlab Model Grid</vt:lpstr>
      <vt:lpstr>Sauk Locations of Interest (DHSVM 2018)</vt:lpstr>
      <vt:lpstr>Upper Watershed Streams</vt:lpstr>
      <vt:lpstr>Mid Watershed Streams</vt:lpstr>
      <vt:lpstr>Lower Watershed Streams</vt:lpstr>
      <vt:lpstr>Outlet</vt:lpstr>
      <vt:lpstr>Upper Watershed Streams</vt:lpstr>
      <vt:lpstr>Mid Watershed Streams</vt:lpstr>
      <vt:lpstr>Lower Watershed Streams</vt:lpstr>
      <vt:lpstr>Outlet</vt:lpstr>
    </vt:vector>
  </TitlesOfParts>
  <Company>B01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Beveridge</dc:creator>
  <cp:lastModifiedBy>Christina Bandaragoda</cp:lastModifiedBy>
  <cp:revision>16</cp:revision>
  <dcterms:created xsi:type="dcterms:W3CDTF">2017-10-11T13:46:01Z</dcterms:created>
  <dcterms:modified xsi:type="dcterms:W3CDTF">2018-04-25T19:05:08Z</dcterms:modified>
</cp:coreProperties>
</file>