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5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37148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74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2abfac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2abfac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64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2abfac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2abfac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065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2abfac5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2abfac5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631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2abfac5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2abfac5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0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2abfac5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2abfac5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21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2675"/>
            <a:ext cx="85206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980000"/>
                </a:solidFill>
              </a:rPr>
              <a:t>Search Engine: Research Articles</a:t>
            </a:r>
            <a:endParaRPr sz="4000" b="1">
              <a:solidFill>
                <a:srgbClr val="9800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597750"/>
            <a:ext cx="852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Source</a:t>
            </a:r>
            <a:r>
              <a:rPr lang="en"/>
              <a:t>: </a:t>
            </a:r>
            <a:r>
              <a:rPr lang="en" b="1">
                <a:solidFill>
                  <a:srgbClr val="38761D"/>
                </a:solidFill>
              </a:rPr>
              <a:t>arXiv.org</a:t>
            </a:r>
            <a:endParaRPr b="1">
              <a:solidFill>
                <a:srgbClr val="3876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2019-04-09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CS734/834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Puneeth Bikkasandra</a:t>
            </a:r>
            <a:endParaRPr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Old Dominion University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Target: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search engine for latest Research Documents.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Crawlable URLs : </a:t>
            </a:r>
            <a:r>
              <a:rPr lang="en" dirty="0" smtClean="0"/>
              <a:t>3000 </a:t>
            </a:r>
            <a:r>
              <a:rPr lang="en" dirty="0"/>
              <a:t>; source: </a:t>
            </a:r>
            <a:r>
              <a:rPr lang="en" b="1" i="1" dirty="0"/>
              <a:t>arXiv.org</a:t>
            </a:r>
            <a:endParaRPr b="1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User Experience: </a:t>
            </a:r>
            <a:endParaRPr b="1" dirty="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Web Page where a user can input and submit an ‘Information Need’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Less Turnaround time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Returns latest research documents in the area of </a:t>
            </a:r>
            <a:r>
              <a:rPr lang="en" i="1" dirty="0"/>
              <a:t>Computer Science.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257000" y="149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Design: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25" y="787100"/>
            <a:ext cx="5488601" cy="41164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417800" y="218875"/>
            <a:ext cx="3491100" cy="46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980000"/>
                </a:solidFill>
              </a:rPr>
              <a:t>Infrastructure:</a:t>
            </a:r>
            <a:endParaRPr sz="2200" b="1" dirty="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34343"/>
                </a:solidFill>
              </a:rPr>
              <a:t>Software:</a:t>
            </a:r>
            <a:endParaRPr sz="2000" b="1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34343"/>
                </a:solidFill>
              </a:rPr>
              <a:t>Scrapy - Crawler</a:t>
            </a:r>
            <a:endParaRPr sz="16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34343"/>
                </a:solidFill>
              </a:rPr>
              <a:t>ElasticSearch - Distributed DB</a:t>
            </a:r>
            <a:endParaRPr sz="16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34343"/>
                </a:solidFill>
              </a:rPr>
              <a:t>Data Source: </a:t>
            </a:r>
            <a:r>
              <a:rPr lang="en" sz="1600" b="1" dirty="0">
                <a:solidFill>
                  <a:srgbClr val="434343"/>
                </a:solidFill>
              </a:rPr>
              <a:t>arXiv.org</a:t>
            </a:r>
            <a:endParaRPr sz="1600" b="1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34343"/>
                </a:solidFill>
              </a:rPr>
              <a:t>Seed Extraction: python libraries</a:t>
            </a:r>
            <a:endParaRPr sz="16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34343"/>
                </a:solidFill>
              </a:rPr>
              <a:t>                           (BeautifulSoup</a:t>
            </a:r>
            <a:r>
              <a:rPr lang="en" sz="1600" dirty="0" smtClean="0">
                <a:solidFill>
                  <a:srgbClr val="434343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434343"/>
                </a:solidFill>
              </a:rPr>
              <a:t>ScrapyElasticSearch – json Formatting</a:t>
            </a:r>
            <a:endParaRPr sz="16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34343"/>
                </a:solidFill>
              </a:rPr>
              <a:t>s</a:t>
            </a:r>
            <a:r>
              <a:rPr lang="en" sz="2000" b="1" dirty="0" smtClean="0">
                <a:solidFill>
                  <a:srgbClr val="434343"/>
                </a:solidFill>
              </a:rPr>
              <a:t>Hardware</a:t>
            </a:r>
            <a:r>
              <a:rPr lang="en" sz="2000" b="1" dirty="0">
                <a:solidFill>
                  <a:srgbClr val="434343"/>
                </a:solidFill>
              </a:rPr>
              <a:t>:</a:t>
            </a:r>
            <a:endParaRPr sz="2000" b="1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34343"/>
                </a:solidFill>
              </a:rPr>
              <a:t>Virtual Machine:</a:t>
            </a:r>
            <a:endParaRPr sz="16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34343"/>
                </a:solidFill>
              </a:rPr>
              <a:t>Memory: 60 GB</a:t>
            </a:r>
            <a:endParaRPr sz="16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</a:rPr>
              <a:t>2 cores, 6GB </a:t>
            </a:r>
            <a:r>
              <a:rPr lang="en" sz="16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Laptop: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Memory: 128 GB</a:t>
            </a:r>
            <a:endParaRPr lang="en" sz="16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434343"/>
                </a:solidFill>
                <a:highlight>
                  <a:srgbClr val="FFFFFF"/>
                </a:highlight>
              </a:rPr>
              <a:t>4GB RAM</a:t>
            </a:r>
            <a:endParaRPr lang="en" sz="1600" dirty="0" smtClean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105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Progress: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678500"/>
            <a:ext cx="8520600" cy="24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Extraction of </a:t>
            </a:r>
            <a:r>
              <a:rPr lang="en" dirty="0" smtClean="0"/>
              <a:t>3000 </a:t>
            </a:r>
            <a:r>
              <a:rPr lang="en" dirty="0"/>
              <a:t>unique URLs from the source (</a:t>
            </a:r>
            <a:r>
              <a:rPr lang="en" b="1" dirty="0"/>
              <a:t>arXiv.org</a:t>
            </a:r>
            <a:r>
              <a:rPr lang="en" dirty="0"/>
              <a:t>) - python (</a:t>
            </a:r>
            <a:r>
              <a:rPr lang="en" i="1" dirty="0"/>
              <a:t>BeautifulSoup</a:t>
            </a:r>
            <a:r>
              <a:rPr lang="en" dirty="0"/>
              <a:t>).</a:t>
            </a:r>
            <a:endParaRPr dirty="0"/>
          </a:p>
          <a:p>
            <a:pPr marL="457200" lvl="0" indent="-342900" algn="l" rtl="0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Scrape necessary fields for indexing - </a:t>
            </a:r>
            <a:r>
              <a:rPr lang="en" i="1" dirty="0"/>
              <a:t>Scrapy</a:t>
            </a:r>
            <a:r>
              <a:rPr lang="en" dirty="0"/>
              <a:t> (crawler).</a:t>
            </a:r>
            <a:endParaRPr dirty="0"/>
          </a:p>
          <a:p>
            <a:pPr marL="457200" lvl="0" indent="-342900" algn="l" rtl="0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JSON file to have the extracted content from seed list.</a:t>
            </a:r>
            <a:endParaRPr dirty="0"/>
          </a:p>
          <a:p>
            <a:pPr marL="457200" lvl="0" indent="-342900" algn="l" rtl="0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Perform Indexing - Index API (ElasticSearch).</a:t>
            </a:r>
            <a:endParaRPr dirty="0"/>
          </a:p>
          <a:p>
            <a:pPr marL="0" lvl="0" indent="0" algn="l" rtl="0">
              <a:spcBef>
                <a:spcPts val="14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4" name="Google Shape;94;p18"/>
          <p:cNvSpPr txBox="1"/>
          <p:nvPr/>
        </p:nvSpPr>
        <p:spPr>
          <a:xfrm>
            <a:off x="554476" y="3070525"/>
            <a:ext cx="7992423" cy="20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980000"/>
                </a:solidFill>
              </a:rPr>
              <a:t>Challenges Faced:</a:t>
            </a:r>
            <a:endParaRPr sz="1800" b="1" dirty="0">
              <a:solidFill>
                <a:srgbClr val="980000"/>
              </a:solidFill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</a:pPr>
            <a:endParaRPr lang="en" sz="1800" b="1" dirty="0">
              <a:solidFill>
                <a:srgbClr val="98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rgbClr val="434343"/>
                </a:solidFill>
              </a:rPr>
              <a:t>Extracting </a:t>
            </a:r>
            <a:r>
              <a:rPr lang="en" sz="2000" dirty="0">
                <a:solidFill>
                  <a:srgbClr val="434343"/>
                </a:solidFill>
              </a:rPr>
              <a:t>specific fields for Indexing through Scrapy.</a:t>
            </a:r>
            <a:endParaRPr sz="2000" dirty="0">
              <a:solidFill>
                <a:srgbClr val="434343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sz="2000" dirty="0">
              <a:solidFill>
                <a:srgbClr val="434343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34343"/>
                </a:solidFill>
              </a:rPr>
              <a:t>   Crawling arXiv.org – robots.txt exclusion.</a:t>
            </a:r>
            <a:endParaRPr sz="20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233879" y="167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980000"/>
                </a:solidFill>
              </a:rPr>
              <a:t>Page Structure and Continous Depth:</a:t>
            </a:r>
            <a:endParaRPr b="1" dirty="0">
              <a:solidFill>
                <a:srgbClr val="980000"/>
              </a:solidFill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46150"/>
            <a:ext cx="7905750" cy="3829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12085" y="2412460"/>
            <a:ext cx="1303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0" y="75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Kibana</a:t>
            </a:r>
            <a:r>
              <a:rPr lang="en-US" b="1" dirty="0" smtClean="0">
                <a:solidFill>
                  <a:srgbClr val="C00000"/>
                </a:solidFill>
              </a:rPr>
              <a:t> Dashboard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9" y="826851"/>
            <a:ext cx="5843650" cy="2995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479" y="1877438"/>
            <a:ext cx="5906598" cy="2746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08" y="0"/>
            <a:ext cx="8520600" cy="5727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SERP: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8" y="501738"/>
            <a:ext cx="4807284" cy="3175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010" y="1074438"/>
            <a:ext cx="56197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1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014" y="642026"/>
            <a:ext cx="670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Evaluation : </a:t>
            </a:r>
            <a:r>
              <a:rPr lang="en-US" sz="2800" b="1" dirty="0" err="1" smtClean="0">
                <a:solidFill>
                  <a:srgbClr val="C00000"/>
                </a:solidFill>
              </a:rPr>
              <a:t>Precision@K</a:t>
            </a:r>
            <a:endParaRPr 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94969"/>
              </p:ext>
            </p:extLst>
          </p:nvPr>
        </p:nvGraphicFramePr>
        <p:xfrm>
          <a:off x="1319719" y="1609792"/>
          <a:ext cx="6096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P@K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 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Pattern Recognition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6655" y="4182894"/>
            <a:ext cx="719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https://cse.google.com/cse/setup/basic?cx=001046393167602876589:ysksjhvo8ya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656" y="3822970"/>
            <a:ext cx="334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Google Custom Search Engine: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21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216</Words>
  <Application>Microsoft Office PowerPoint</Application>
  <PresentationFormat>On-screen Show (16:9)</PresentationFormat>
  <Paragraphs>59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Search Engine: Research Articles</vt:lpstr>
      <vt:lpstr>Target:</vt:lpstr>
      <vt:lpstr>Design:</vt:lpstr>
      <vt:lpstr>Progress:</vt:lpstr>
      <vt:lpstr>Page Structure and Continous Depth:</vt:lpstr>
      <vt:lpstr>Kibana Dashboard</vt:lpstr>
      <vt:lpstr>SERP: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Engine: Research Articles</dc:title>
  <dc:creator>put bikkasandra</dc:creator>
  <cp:lastModifiedBy>put bikkasandra</cp:lastModifiedBy>
  <cp:revision>9</cp:revision>
  <dcterms:modified xsi:type="dcterms:W3CDTF">2019-04-23T13:06:48Z</dcterms:modified>
</cp:coreProperties>
</file>