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1.png"/><Relationship Id="rId2" Type="http://schemas.openxmlformats.org/officeDocument/2006/relationships/image" Target="../media/image23.png"/><Relationship Id="rId16" Type="http://schemas.openxmlformats.org/officeDocument/2006/relationships/image" Target="../media/image45.png"/><Relationship Id="rId20" Type="http://schemas.openxmlformats.org/officeDocument/2006/relationships/hyperlink" Target="https://bit.ly/3xb3On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50.png"/><Relationship Id="rId3" Type="http://schemas.openxmlformats.org/officeDocument/2006/relationships/image" Target="../media/image23.png"/><Relationship Id="rId21" Type="http://schemas.openxmlformats.org/officeDocument/2006/relationships/image" Target="../media/image4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9.png"/><Relationship Id="rId2" Type="http://schemas.openxmlformats.org/officeDocument/2006/relationships/image" Target="../media/image47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48.png"/><Relationship Id="rId23" Type="http://schemas.openxmlformats.org/officeDocument/2006/relationships/image" Target="../media/image53.png"/><Relationship Id="rId10" Type="http://schemas.openxmlformats.org/officeDocument/2006/relationships/image" Target="../media/image30.png"/><Relationship Id="rId19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25.png"/><Relationship Id="rId21" Type="http://schemas.openxmlformats.org/officeDocument/2006/relationships/image" Target="../media/image6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5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56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63.png"/><Relationship Id="rId5" Type="http://schemas.openxmlformats.org/officeDocument/2006/relationships/image" Target="../media/image26.png"/><Relationship Id="rId15" Type="http://schemas.openxmlformats.org/officeDocument/2006/relationships/image" Target="../media/image55.png"/><Relationship Id="rId23" Type="http://schemas.openxmlformats.org/officeDocument/2006/relationships/image" Target="../media/image62.png"/><Relationship Id="rId10" Type="http://schemas.openxmlformats.org/officeDocument/2006/relationships/image" Target="../media/image31.png"/><Relationship Id="rId19" Type="http://schemas.openxmlformats.org/officeDocument/2006/relationships/image" Target="../media/image58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54.png"/><Relationship Id="rId22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68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67.png"/><Relationship Id="rId2" Type="http://schemas.openxmlformats.org/officeDocument/2006/relationships/image" Target="../media/image23.png"/><Relationship Id="rId16" Type="http://schemas.openxmlformats.org/officeDocument/2006/relationships/image" Target="../media/image6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55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ungjin051.github.io/IoT-Front-end/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71429"/>
            <a:ext cx="18591141" cy="10657143"/>
            <a:chOff x="0" y="-371429"/>
            <a:chExt cx="18591141" cy="106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71429"/>
              <a:ext cx="18591141" cy="106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6561" y="-158730"/>
            <a:ext cx="975318" cy="10539683"/>
            <a:chOff x="-246561" y="-158730"/>
            <a:chExt cx="975318" cy="10539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6561" y="-158730"/>
              <a:ext cx="975318" cy="105396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65239" y="960667"/>
            <a:ext cx="944016" cy="8355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97881" y="712336"/>
            <a:ext cx="174538" cy="246874"/>
            <a:chOff x="16397881" y="712336"/>
            <a:chExt cx="174538" cy="2468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97881" y="712336"/>
              <a:ext cx="174538" cy="2468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3849" y="6554506"/>
            <a:ext cx="4053272" cy="5047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5615" y="2430348"/>
            <a:ext cx="6655082" cy="40217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8169" y="9141870"/>
            <a:ext cx="5943787" cy="8329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82966" y="8755847"/>
            <a:ext cx="5962377" cy="4170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991905" y="8828861"/>
            <a:ext cx="328029" cy="282533"/>
            <a:chOff x="14991905" y="8828861"/>
            <a:chExt cx="328029" cy="2825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91905" y="8828861"/>
              <a:ext cx="328029" cy="282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7826" y="2166979"/>
            <a:ext cx="3645742" cy="11306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63011" y="4209698"/>
            <a:ext cx="846028" cy="8274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3637" y="5430234"/>
            <a:ext cx="1722965" cy="8119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805" y="4181126"/>
            <a:ext cx="847936" cy="8274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3685" y="6291790"/>
            <a:ext cx="1785167" cy="5123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03685" y="6843117"/>
            <a:ext cx="2086786" cy="5123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8447" y="5416960"/>
            <a:ext cx="3528337" cy="7166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9265" y="4181126"/>
            <a:ext cx="843164" cy="8274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85125" y="6291782"/>
            <a:ext cx="2794424" cy="5218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69891" y="5416960"/>
            <a:ext cx="2689975" cy="6771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0841" y="5160216"/>
            <a:ext cx="3092559" cy="10649"/>
            <a:chOff x="4230841" y="5160216"/>
            <a:chExt cx="3092559" cy="10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0841" y="5160216"/>
              <a:ext cx="3092559" cy="10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85125" y="6869201"/>
            <a:ext cx="1766395" cy="5123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49381" y="5162165"/>
            <a:ext cx="3092559" cy="10649"/>
            <a:chOff x="8149381" y="5162165"/>
            <a:chExt cx="3092559" cy="106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49381" y="5162165"/>
              <a:ext cx="3092559" cy="106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22526" y="5160216"/>
            <a:ext cx="3092559" cy="10649"/>
            <a:chOff x="12222526" y="5160216"/>
            <a:chExt cx="3092559" cy="106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22526" y="5160216"/>
              <a:ext cx="3092559" cy="106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66742" y="-6057653"/>
            <a:ext cx="4737521" cy="10706262"/>
            <a:chOff x="13166742" y="-6057653"/>
            <a:chExt cx="4737521" cy="107062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4160000">
              <a:off x="13166742" y="-6057653"/>
              <a:ext cx="4737521" cy="107062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46561" y="-158730"/>
            <a:ext cx="975318" cy="10539683"/>
            <a:chOff x="-246561" y="-158730"/>
            <a:chExt cx="975318" cy="105396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246561" y="-158730"/>
              <a:ext cx="975318" cy="10539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475" y="1558803"/>
            <a:ext cx="1759077" cy="1168563"/>
            <a:chOff x="-174475" y="1558803"/>
            <a:chExt cx="1759077" cy="11685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475" y="1558803"/>
              <a:ext cx="1759077" cy="116856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9936" y="1380097"/>
            <a:ext cx="9103070" cy="1525974"/>
            <a:chOff x="5469936" y="1380097"/>
            <a:chExt cx="9103070" cy="15259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5465" y="1723176"/>
              <a:ext cx="6416018" cy="127803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6116" y="1319092"/>
              <a:ext cx="4475166" cy="67533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40335" y="4342116"/>
            <a:ext cx="9506994" cy="69108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27002" y="5465221"/>
            <a:ext cx="7330346" cy="77114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38430" y="6272606"/>
            <a:ext cx="10416966" cy="121532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489329" y="2042754"/>
            <a:ext cx="521156" cy="607521"/>
            <a:chOff x="7489329" y="2042754"/>
            <a:chExt cx="521156" cy="60752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9329" y="2042754"/>
              <a:ext cx="521156" cy="6075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463818" y="-231976"/>
            <a:ext cx="2103908" cy="1701253"/>
            <a:chOff x="16463818" y="-231976"/>
            <a:chExt cx="2103908" cy="170125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75537" y="558348"/>
              <a:ext cx="1220058" cy="987077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8454221" y="3849810"/>
            <a:ext cx="3092559" cy="9524"/>
            <a:chOff x="8454221" y="3849810"/>
            <a:chExt cx="3092559" cy="952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54221" y="3849810"/>
              <a:ext cx="3092559" cy="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475" y="2768327"/>
            <a:ext cx="1759077" cy="1168563"/>
            <a:chOff x="-174475" y="2768327"/>
            <a:chExt cx="1759077" cy="11685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475" y="2768327"/>
              <a:ext cx="1759077" cy="116856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9933" y="1380097"/>
            <a:ext cx="9103070" cy="1517457"/>
            <a:chOff x="5469933" y="1380097"/>
            <a:chExt cx="9103070" cy="15174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5462" y="1723176"/>
              <a:ext cx="6463637" cy="127803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6116" y="1319092"/>
              <a:ext cx="4475166" cy="6753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38600" y="5037085"/>
            <a:ext cx="8371680" cy="5804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63818" y="-231976"/>
            <a:ext cx="2103908" cy="1701253"/>
            <a:chOff x="16463818" y="-231976"/>
            <a:chExt cx="2103908" cy="170125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75537" y="558348"/>
              <a:ext cx="1220058" cy="98707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0942346" y="1239568"/>
            <a:ext cx="2362473" cy="1831170"/>
            <a:chOff x="10942346" y="1239568"/>
            <a:chExt cx="2362473" cy="18311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60000">
              <a:off x="10942346" y="1239568"/>
              <a:ext cx="2362473" cy="18311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5E9343-B2C8-29E5-B655-10BE426D7154}"/>
              </a:ext>
            </a:extLst>
          </p:cNvPr>
          <p:cNvSpPr txBox="1"/>
          <p:nvPr/>
        </p:nvSpPr>
        <p:spPr>
          <a:xfrm>
            <a:off x="7790502" y="5795560"/>
            <a:ext cx="433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0"/>
              </a:rPr>
              <a:t>실험 영상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7619" y="3402190"/>
            <a:ext cx="17638095" cy="6484349"/>
            <a:chOff x="647619" y="3402190"/>
            <a:chExt cx="17638095" cy="64843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19" y="3402190"/>
              <a:ext cx="17638095" cy="64843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475" y="3901660"/>
            <a:ext cx="1759077" cy="1168563"/>
            <a:chOff x="-174475" y="3901660"/>
            <a:chExt cx="1759077" cy="11685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475" y="3901660"/>
              <a:ext cx="1759077" cy="11685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69933" y="1380097"/>
            <a:ext cx="9103070" cy="1622306"/>
            <a:chOff x="5469933" y="1380097"/>
            <a:chExt cx="9103070" cy="162230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5462" y="1723176"/>
              <a:ext cx="6416066" cy="127803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6116" y="1319092"/>
              <a:ext cx="4475166" cy="67533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30811" y="4736421"/>
            <a:ext cx="10522480" cy="14558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65023" y="1967135"/>
            <a:ext cx="695430" cy="761828"/>
            <a:chOff x="7365023" y="1967135"/>
            <a:chExt cx="695430" cy="76182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65023" y="1967135"/>
              <a:ext cx="695430" cy="76182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30811" y="6425554"/>
            <a:ext cx="7893632" cy="72109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63818" y="-231976"/>
            <a:ext cx="2103908" cy="1701253"/>
            <a:chOff x="16463818" y="-231976"/>
            <a:chExt cx="2103908" cy="170125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75537" y="558348"/>
              <a:ext cx="1220058" cy="98707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7307976" y="6322251"/>
            <a:ext cx="809524" cy="855507"/>
            <a:chOff x="7307976" y="6322251"/>
            <a:chExt cx="809524" cy="85550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307976" y="6322251"/>
              <a:ext cx="809524" cy="855507"/>
              <a:chOff x="7307976" y="6322251"/>
              <a:chExt cx="809524" cy="85550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307976" y="6322251"/>
                <a:ext cx="809524" cy="85550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518284" y="6485341"/>
              <a:ext cx="394287" cy="433108"/>
              <a:chOff x="7518284" y="6485341"/>
              <a:chExt cx="394287" cy="43310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518284" y="6485341"/>
                <a:ext cx="394287" cy="43310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4475" y="5025470"/>
            <a:ext cx="1759077" cy="1168563"/>
            <a:chOff x="-174475" y="5025470"/>
            <a:chExt cx="1759077" cy="11685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4475" y="5025470"/>
              <a:ext cx="1759077" cy="11685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51946" y="1380095"/>
            <a:ext cx="9103070" cy="1622309"/>
            <a:chOff x="5469933" y="1380095"/>
            <a:chExt cx="9103070" cy="162230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5462" y="1723176"/>
              <a:ext cx="6454113" cy="128756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6118" y="1319089"/>
              <a:ext cx="4894824" cy="6753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63810" y="-231976"/>
            <a:ext cx="2103917" cy="1709288"/>
            <a:chOff x="16463810" y="-231976"/>
            <a:chExt cx="2103917" cy="17092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75529" y="558348"/>
              <a:ext cx="1315295" cy="98707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645627E-B412-AA47-1FFA-B83C46EAF2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39" y="2688392"/>
            <a:ext cx="12952737" cy="771290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173978" y="1740866"/>
            <a:ext cx="904104" cy="837021"/>
            <a:chOff x="5864853" y="2253967"/>
            <a:chExt cx="904104" cy="83702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890300" y="2253967"/>
              <a:ext cx="853211" cy="837021"/>
              <a:chOff x="5890300" y="2253967"/>
              <a:chExt cx="853211" cy="83702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890300" y="2253967"/>
                <a:ext cx="853211" cy="837021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05895" y="2267119"/>
              <a:ext cx="889403" cy="998403"/>
            </a:xfrm>
            <a:prstGeom prst="rect">
              <a:avLst/>
            </a:prstGeom>
          </p:spPr>
        </p:pic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BA6684A-10C2-9E40-B0AE-849F70E2CE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71" y="2862082"/>
            <a:ext cx="14473105" cy="679041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191112" y="1740865"/>
            <a:ext cx="904104" cy="837021"/>
            <a:chOff x="6562710" y="3755702"/>
            <a:chExt cx="904104" cy="83702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588153" y="3755702"/>
              <a:ext cx="853211" cy="837021"/>
              <a:chOff x="6588153" y="3755702"/>
              <a:chExt cx="853211" cy="837021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588153" y="3755702"/>
                <a:ext cx="853211" cy="837021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03751" y="3768857"/>
              <a:ext cx="889403" cy="99840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174341" y="1740865"/>
            <a:ext cx="904104" cy="837021"/>
            <a:chOff x="7191150" y="5256416"/>
            <a:chExt cx="904104" cy="83702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216601" y="5256416"/>
              <a:ext cx="853211" cy="837021"/>
              <a:chOff x="7216601" y="5256416"/>
              <a:chExt cx="853211" cy="837021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216601" y="5256416"/>
                <a:ext cx="853211" cy="837021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32192" y="5269567"/>
              <a:ext cx="889403" cy="998403"/>
            </a:xfrm>
            <a:prstGeom prst="rect">
              <a:avLst/>
            </a:prstGeom>
          </p:spPr>
        </p:pic>
      </p:grp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B22072A-F7DA-239F-31E7-6AB05B75F29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2" y="3078349"/>
            <a:ext cx="15159063" cy="931460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B4E85FE-E722-CD64-DBFF-40C8A991F2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80" y="2717932"/>
            <a:ext cx="12632072" cy="852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4475" y="6196898"/>
            <a:ext cx="1759077" cy="1168563"/>
            <a:chOff x="-174475" y="6196898"/>
            <a:chExt cx="1759077" cy="11685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4475" y="6196898"/>
              <a:ext cx="1759077" cy="11685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63810" y="-231976"/>
            <a:ext cx="2103917" cy="1709288"/>
            <a:chOff x="16463810" y="-231976"/>
            <a:chExt cx="2103917" cy="17092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75529" y="558348"/>
              <a:ext cx="1315295" cy="98707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836627-AC01-82C7-36C0-3708660B1F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37348"/>
            <a:ext cx="11870291" cy="83916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022770" y="2028185"/>
            <a:ext cx="741438" cy="618326"/>
            <a:chOff x="7022770" y="2028185"/>
            <a:chExt cx="741438" cy="618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22770" y="2028185"/>
              <a:ext cx="741438" cy="6183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9933" y="1380095"/>
            <a:ext cx="9103070" cy="1517459"/>
            <a:chOff x="5469933" y="1380095"/>
            <a:chExt cx="9103070" cy="15174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55462" y="1723176"/>
              <a:ext cx="6793761" cy="128756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06118" y="1319089"/>
              <a:ext cx="4894824" cy="675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38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4404"/>
            <a:ext cx="18275974" cy="11007141"/>
            <a:chOff x="-6067" y="-115713"/>
            <a:chExt cx="18275974" cy="110071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6067" y="-115713"/>
              <a:ext cx="18275974" cy="11007141"/>
            </a:xfrm>
            <a:prstGeom prst="rect">
              <a:avLst/>
            </a:prstGeom>
          </p:spPr>
        </p:pic>
      </p:grpSp>
      <p:pic>
        <p:nvPicPr>
          <p:cNvPr id="5" name="Object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9479" y="4689393"/>
            <a:ext cx="7696806" cy="1379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46561" y="-158730"/>
            <a:ext cx="975318" cy="10539683"/>
            <a:chOff x="-246561" y="-158730"/>
            <a:chExt cx="975318" cy="105396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46561" y="-158730"/>
              <a:ext cx="975318" cy="105396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AEDF45-12BB-CBF2-7490-E14B350F5282}"/>
              </a:ext>
            </a:extLst>
          </p:cNvPr>
          <p:cNvSpPr txBox="1"/>
          <p:nvPr/>
        </p:nvSpPr>
        <p:spPr>
          <a:xfrm>
            <a:off x="11353800" y="450472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0DF86D-C447-B7EF-2527-5CC540D525D9}"/>
              </a:ext>
            </a:extLst>
          </p:cNvPr>
          <p:cNvCxnSpPr/>
          <p:nvPr/>
        </p:nvCxnSpPr>
        <p:spPr>
          <a:xfrm>
            <a:off x="12115800" y="4493059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</Words>
  <Application>Microsoft Office PowerPoint</Application>
  <PresentationFormat>사용자 지정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821089159660</cp:lastModifiedBy>
  <cp:revision>6</cp:revision>
  <dcterms:created xsi:type="dcterms:W3CDTF">2022-06-07T00:44:24Z</dcterms:created>
  <dcterms:modified xsi:type="dcterms:W3CDTF">2022-06-07T05:23:45Z</dcterms:modified>
</cp:coreProperties>
</file>