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65885" y="2373630"/>
            <a:ext cx="9677400" cy="1656080"/>
          </a:xfrm>
        </p:spPr>
        <p:txBody>
          <a:bodyPr>
            <a:noAutofit/>
          </a:bodyPr>
          <a:lstStyle/>
          <a:p>
            <a:r>
              <a:rPr lang="en-US" altLang="zh-CN" sz="3600"/>
              <a:t>Different</a:t>
            </a:r>
            <a:r>
              <a:rPr lang="zh-CN" altLang="en-US" sz="3600"/>
              <a:t> Mechanism</a:t>
            </a:r>
            <a:r>
              <a:rPr lang="en-US" altLang="zh-CN" sz="3600"/>
              <a:t>s</a:t>
            </a:r>
            <a:r>
              <a:rPr lang="zh-CN" altLang="en-US" sz="3600"/>
              <a:t> for </a:t>
            </a:r>
            <a:r>
              <a:rPr lang="zh-CN" altLang="en-US" sz="3600">
                <a:sym typeface="+mn-ea"/>
              </a:rPr>
              <a:t>Privacy-Preserving </a:t>
            </a:r>
            <a:r>
              <a:rPr lang="en-US" altLang="zh-CN" sz="3600"/>
              <a:t>Crowdsourcing</a:t>
            </a:r>
            <a:endParaRPr lang="en-US" altLang="zh-CN" sz="36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63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7308"/>
  <p:tag name="KSO_WM_TEMPLATE_CATEGORY" val="custom"/>
  <p:tag name="KSO_WM_TEMPLATE_THUMBS_INDEX" val="1、6、10、14、20、26、27、28、29、31、"/>
  <p:tag name="KSO_WM_SLIDE_MODEL_TYPE" val="cover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主题​​</vt:lpstr>
      <vt:lpstr>An Efficient Two-Layer Mechanism for Privacy-Preserving Correctness and expansion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</dc:creator>
  <cp:lastModifiedBy>siang</cp:lastModifiedBy>
  <cp:revision>2</cp:revision>
  <dcterms:created xsi:type="dcterms:W3CDTF">2018-12-20T13:02:00Z</dcterms:created>
  <dcterms:modified xsi:type="dcterms:W3CDTF">2018-12-20T13:07:10Z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