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D6C"/>
    <a:srgbClr val="BF2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EBCCC-B5AB-F836-15E1-8D0588557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EED505-7896-41D2-1CD4-6588FD78A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E18D85-28EA-9819-5FF8-7AFF1C00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7EF6-3258-4BE6-AE6A-8A7B717E85CF}" type="datetimeFigureOut">
              <a:rPr lang="es-CO" smtClean="0"/>
              <a:t>21/12/2023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E05F56-C25F-EEB7-39EE-08A95423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709B7E-3162-51C2-E3AA-4B993610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8180-064B-47D6-8BAA-C5CA33E97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062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4A2E9-F289-ECC0-41FB-1DA74C68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6DF1A7-F457-4F50-8961-A36B1EFBA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2C1A1D-FD3E-C5B0-A28B-A2AD8746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7EF6-3258-4BE6-AE6A-8A7B717E85CF}" type="datetimeFigureOut">
              <a:rPr lang="es-CO" smtClean="0"/>
              <a:t>21/12/2023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DF09F8-61C4-8F78-4464-B84DBCE9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ADD865-DB48-C9B3-5293-7A77CB4D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8180-064B-47D6-8BAA-C5CA33E97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509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A98B28-486B-6C2A-88DC-3D19CE3E7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1FF296-5812-B8DB-C00B-9800A2391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590E06-5C6A-977E-D0D8-7D87315D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7EF6-3258-4BE6-AE6A-8A7B717E85CF}" type="datetimeFigureOut">
              <a:rPr lang="es-CO" smtClean="0"/>
              <a:t>21/12/2023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4F5298-3E44-0771-E19A-CB454C8B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4310BB-F13E-160D-EE50-1ABDB790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8180-064B-47D6-8BAA-C5CA33E97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221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534F3-F039-E3D9-59F2-4A121D21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AFBBE3-DDAB-5A8F-8D34-59F95845C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5F6E54-92C6-E83B-7FA3-2C2A584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7EF6-3258-4BE6-AE6A-8A7B717E85CF}" type="datetimeFigureOut">
              <a:rPr lang="es-CO" smtClean="0"/>
              <a:t>21/12/2023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D6A7C6-5DA9-57C9-766B-31E418D3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EE5E40-C581-219F-23E5-CE091DDA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8180-064B-47D6-8BAA-C5CA33E97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380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38DF5-1889-118F-4A24-4DE4CAEF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9B240-7DA7-40AA-6A4D-DC6861C4D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5E07C6-75DB-791F-0849-0EA90B55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7EF6-3258-4BE6-AE6A-8A7B717E85CF}" type="datetimeFigureOut">
              <a:rPr lang="es-CO" smtClean="0"/>
              <a:t>21/12/2023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97AF72-EC9A-29B6-2A66-9D2F22F9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384111-8C91-3EC2-413E-D3B346A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8180-064B-47D6-8BAA-C5CA33E97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693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6154F-C1BC-0B61-EE2A-CA7C59B0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10937-09DD-7BC1-4C32-6398514DD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6BBB7E-6669-E52B-EAC7-6EF5B511B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2D8F11-6BA3-54F7-B3A1-89E10FDE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7EF6-3258-4BE6-AE6A-8A7B717E85CF}" type="datetimeFigureOut">
              <a:rPr lang="es-CO" smtClean="0"/>
              <a:t>21/12/2023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946CE6-5482-4BEB-070A-29CF5BC6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59B10C-BFAF-2CA5-E3AE-EEF9FD48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8180-064B-47D6-8BAA-C5CA33E97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675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71224-972F-59E7-3B44-F7C16FE7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18CFAA-5F6E-2FC8-490F-982178275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CADA53-0157-8182-5EDD-7AEDB4BCE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2F5F16-AE36-AB32-F472-B6773C5DB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299126-ED95-2955-528A-7583FF79B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CF5DB6-C29C-EFFD-5E8A-3CA7652D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7EF6-3258-4BE6-AE6A-8A7B717E85CF}" type="datetimeFigureOut">
              <a:rPr lang="es-CO" smtClean="0"/>
              <a:t>21/12/2023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FB9A34-BC37-D048-43AB-DF807BC8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BACB073-F9AC-0057-9421-429711EF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8180-064B-47D6-8BAA-C5CA33E97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080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0602B-BA7F-D073-6634-3F4E6E73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EAC67C-CC17-C3C7-1F09-3AEF2ABC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7EF6-3258-4BE6-AE6A-8A7B717E85CF}" type="datetimeFigureOut">
              <a:rPr lang="es-CO" smtClean="0"/>
              <a:t>21/12/2023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CFC82D-0CE6-EBFA-86F2-A6DBDD03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3708E1-7905-BCA9-DCCB-187E85F8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8180-064B-47D6-8BAA-C5CA33E97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274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5DDD08-C34A-9048-6A3E-107F0333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7EF6-3258-4BE6-AE6A-8A7B717E85CF}" type="datetimeFigureOut">
              <a:rPr lang="es-CO" smtClean="0"/>
              <a:t>21/12/2023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707F53-AC57-09C4-24EC-F75CD9A5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B96A9F-1CB8-1C87-0117-6BEE9150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8180-064B-47D6-8BAA-C5CA33E97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368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466C6-FC3E-B595-55F8-96801101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B8FF1-8615-1E45-59F9-1560F17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56B1B3-983F-29BE-FDB7-3D92ABEE9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9AED82-E694-708D-F472-7C77ACBC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7EF6-3258-4BE6-AE6A-8A7B717E85CF}" type="datetimeFigureOut">
              <a:rPr lang="es-CO" smtClean="0"/>
              <a:t>21/12/2023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D3A0EB-DE6F-015A-6222-739943AA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65B845-BDE8-4579-7665-BC3CFFB0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8180-064B-47D6-8BAA-C5CA33E97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71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147AB-C126-CA60-4603-4BCE4607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75C9F2-34C6-2AA3-D454-8AAE4A078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3410C1-CA76-1A69-07DC-D19912E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99928D-5EC8-4284-3AEC-622F2143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7EF6-3258-4BE6-AE6A-8A7B717E85CF}" type="datetimeFigureOut">
              <a:rPr lang="es-CO" smtClean="0"/>
              <a:t>21/12/2023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28C9D1-2AF5-04D5-4FD6-B8836B4E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C3BD71-3204-7995-1A9F-2EE6FCB5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A8180-064B-47D6-8BAA-C5CA33E97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756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8BDEB9-33A9-250C-C232-54C362D5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972BD6-0060-82D3-AC07-68E18B28C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79AB4B-3937-FC54-AA71-6DA5C9E82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C7EF6-3258-4BE6-AE6A-8A7B717E85CF}" type="datetimeFigureOut">
              <a:rPr lang="es-CO" smtClean="0"/>
              <a:t>21/12/2023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DF9BAF-22B8-0D52-3A87-0FCBDCAA3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3F25F-8653-092D-546A-C6A4C49F1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A8180-064B-47D6-8BAA-C5CA33E97E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409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D997C-5789-C188-25A9-2EEA918E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6" name="Marcador de contenido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AB93F0C-F062-4CE7-7FCF-A1FC25336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7665" y="1531143"/>
            <a:ext cx="4351338" cy="4351338"/>
          </a:xfr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A8216608-9A19-DCF7-F259-6B1D05944707}"/>
              </a:ext>
            </a:extLst>
          </p:cNvPr>
          <p:cNvSpPr/>
          <p:nvPr/>
        </p:nvSpPr>
        <p:spPr>
          <a:xfrm>
            <a:off x="4165600" y="1825625"/>
            <a:ext cx="3842327" cy="3762375"/>
          </a:xfrm>
          <a:prstGeom prst="ellipse">
            <a:avLst/>
          </a:prstGeom>
          <a:noFill/>
          <a:ln w="76200" cap="flat" cmpd="sng" algn="ctr">
            <a:solidFill>
              <a:srgbClr val="BF2C5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CDCEBD1-F764-3C84-63A0-41CF88279732}"/>
              </a:ext>
            </a:extLst>
          </p:cNvPr>
          <p:cNvSpPr txBox="1"/>
          <p:nvPr/>
        </p:nvSpPr>
        <p:spPr>
          <a:xfrm>
            <a:off x="4779947" y="2902004"/>
            <a:ext cx="26321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>
                <a:solidFill>
                  <a:srgbClr val="D03D6C"/>
                </a:solidFill>
                <a:latin typeface="Avenir Next LT Pro" panose="020B0504020202020204" pitchFamily="34" charset="0"/>
              </a:rPr>
              <a:t>Pack 10</a:t>
            </a:r>
          </a:p>
          <a:p>
            <a:pPr algn="ctr"/>
            <a:r>
              <a:rPr lang="es-MX" sz="4400" b="1" dirty="0">
                <a:solidFill>
                  <a:srgbClr val="D03D6C"/>
                </a:solidFill>
                <a:latin typeface="Avenir Next LT Pro" panose="020B0504020202020204" pitchFamily="34" charset="0"/>
              </a:rPr>
              <a:t>Sesiones</a:t>
            </a:r>
            <a:endParaRPr lang="es-CO" sz="4400" b="1" dirty="0">
              <a:solidFill>
                <a:srgbClr val="D03D6C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89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Sebastian Frásica Galeano</dc:creator>
  <cp:lastModifiedBy>Juan Sebastian Frásica Galeano</cp:lastModifiedBy>
  <cp:revision>1</cp:revision>
  <dcterms:created xsi:type="dcterms:W3CDTF">2023-12-21T16:42:53Z</dcterms:created>
  <dcterms:modified xsi:type="dcterms:W3CDTF">2023-12-21T17:40:37Z</dcterms:modified>
</cp:coreProperties>
</file>