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fa Slab One" pitchFamily="2" charset="0"/>
      <p:regular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3stZf55xRpHS0GLyGI8A2rq56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customschemas.google.com/relationships/presentationmetadata" Target="metadata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9d57fb8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db9d57fb8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b9b398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db9b398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b9b3984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db9b39842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1c75358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db1c75358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b1c7535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db1c7535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b1c75358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db1c75358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8d7816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db8d7816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8d7816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db8d7816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9d57fb8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db9d57fb8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8d7816b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db8d7816b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css/css_syntax.asp" TargetMode="External" /><Relationship Id="rId5" Type="http://schemas.openxmlformats.org/officeDocument/2006/relationships/image" Target="../media/image5.pn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3771" y="3712798"/>
            <a:ext cx="1508854" cy="11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050" y="3712788"/>
            <a:ext cx="1276250" cy="11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343800" y="1925250"/>
            <a:ext cx="845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Aula </a:t>
            </a:r>
            <a:r>
              <a:rPr lang="pt-B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4</a:t>
            </a:r>
            <a:r>
              <a:rPr lang="pt-BR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Web Design</a:t>
            </a:r>
            <a:endParaRPr sz="3000" b="0" i="0" u="none" strike="noStrike" cap="non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295800" y="4305600"/>
            <a:ext cx="25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Docente(s) : Leonardo Leites</a:t>
            </a:r>
            <a:endParaRPr sz="14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db9d57fb8d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db9d57fb8d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db9d57fb8d_0_15"/>
          <p:cNvSpPr txBox="1"/>
          <p:nvPr/>
        </p:nvSpPr>
        <p:spPr>
          <a:xfrm>
            <a:off x="554300" y="238775"/>
            <a:ext cx="84069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arquivo HTML básico com alguns elementos de texto comuns, como títulos, parágrafos, links e listas.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arquivo CSS separado e vincule-o ao seu arquivo HTML.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as propriedades de estilização de texto do CSS, como "font-size", "font-weight", "text-align", "text-transform" e "letter-spacing" para personalizar a aparência do texto em diferentes elementos na sua página. Experimente com diferentes valores e veja como eles afetam a aparência do texto.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a propriedade "font-family" para escolher uma fonte personalizada para o texto. Experimente com diferentes fontes e veja como elas afetam a aparência do texto.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a propriedade "line-height" para controlar o espaçamento entre as linhas de texto. Experimente com diferentes valores e veja como eles afetam a aparência do texto.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Depois de ter finalizado o seu trabalho, compartilhe-o com os colegas e discuta sobre as diferentes escolhas de estilo e como elas afetam a legibilidade e a estética do site.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b9b398426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Propriedades css</a:t>
            </a:r>
            <a:endParaRPr/>
          </a:p>
        </p:txBody>
      </p:sp>
      <p:pic>
        <p:nvPicPr>
          <p:cNvPr id="142" name="Google Shape;142;g1db9b39842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db9b39842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db9b398426_0_0"/>
          <p:cNvSpPr txBox="1"/>
          <p:nvPr/>
        </p:nvSpPr>
        <p:spPr>
          <a:xfrm>
            <a:off x="425400" y="1289100"/>
            <a:ext cx="84069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Estilização de links pela tag &lt;a&gt;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:hover (cores)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:link (cores)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:visited (cores)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:active (cores)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text-decoration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db9b398426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db9b398426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db9b398426_0_7"/>
          <p:cNvSpPr txBox="1"/>
          <p:nvPr/>
        </p:nvSpPr>
        <p:spPr>
          <a:xfrm>
            <a:off x="368550" y="128900"/>
            <a:ext cx="8406900" cy="41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arquivo HTML básico com alguns links comuns, como links internos, links externos e links de ancora.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arquivo CSS separado e vincule-o ao seu arquivo HTML.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as propriedades de estilização de links do CSS, como "color", "text-decoration" e "cursor" para personalizar a aparência dos links na sua página. Experimente com diferentes valores e veja como eles afetam a aparência dos links.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o pseudo-seletor ":hover" para criar efeitos hover nos links, como mudanças de cor, sublinhado, etc.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o pseudo-seletor ":active" para criar efeitos de clique nos links, como mudanças de cor, sublinhado, etc.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o pseudo-seletor ":visited" para criar efeitos diferentes para links já visitados, como mudanças de cor, sublinhado, etc.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Depois de ter finalizado o seu trabalho, compartilhe-o com os colegas e discuta sobre as diferentes escolhas de estilo e como elas afetam a usabilidade e a estética do site.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 rotWithShape="1">
          <a:blip r:embed="rId5">
            <a:alphaModFix/>
          </a:blip>
          <a:srcRect r="4360" b="3735"/>
          <a:stretch/>
        </p:blipFill>
        <p:spPr>
          <a:xfrm>
            <a:off x="195674" y="1278825"/>
            <a:ext cx="4754450" cy="18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5672" y="425375"/>
            <a:ext cx="4166627" cy="3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b1c753585_0_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Arquivos css</a:t>
            </a:r>
            <a:endParaRPr/>
          </a:p>
        </p:txBody>
      </p:sp>
      <p:pic>
        <p:nvPicPr>
          <p:cNvPr id="73" name="Google Shape;73;g1db1c753585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db1c753585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db1c753585_0_58"/>
          <p:cNvSpPr txBox="1"/>
          <p:nvPr/>
        </p:nvSpPr>
        <p:spPr>
          <a:xfrm>
            <a:off x="425400" y="1289100"/>
            <a:ext cx="840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arquivos css seguem uma sintaxe, assim como qualquer outra linguagem.</a:t>
            </a:r>
            <a:endParaRPr sz="1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g1db1c753585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8988" y="2328600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db1c753585_0_58"/>
          <p:cNvSpPr txBox="1"/>
          <p:nvPr/>
        </p:nvSpPr>
        <p:spPr>
          <a:xfrm>
            <a:off x="2890800" y="4679425"/>
            <a:ext cx="336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https://www.w3schools.com/css/css_syntax.asp</a:t>
            </a:r>
            <a:r>
              <a:rPr lang="pt-BR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1c753585_0_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Classes e Ids</a:t>
            </a:r>
            <a:endParaRPr/>
          </a:p>
        </p:txBody>
      </p:sp>
      <p:sp>
        <p:nvSpPr>
          <p:cNvPr id="83" name="Google Shape;83;g1db1c753585_0_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Vamos aprender os novos atributos: class e id.</a:t>
            </a:r>
            <a:endParaRPr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g1db1c753585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db1c753585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b1c753585_0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4024" y="1853900"/>
            <a:ext cx="5975950" cy="8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db1c753585_0_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5758" y="2812550"/>
            <a:ext cx="6540190" cy="7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b1c753585_0_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Criar um arquivo css</a:t>
            </a:r>
            <a:endParaRPr/>
          </a:p>
        </p:txBody>
      </p:sp>
      <p:pic>
        <p:nvPicPr>
          <p:cNvPr id="93" name="Google Shape;93;g1db1c753585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db1c753585_0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b1c753585_0_75"/>
          <p:cNvSpPr txBox="1"/>
          <p:nvPr/>
        </p:nvSpPr>
        <p:spPr>
          <a:xfrm>
            <a:off x="425400" y="1289100"/>
            <a:ext cx="84069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seu site deve perder toda a estilização aplicada até o momento, pois ainda temos uma etapa a seguir.</a:t>
            </a:r>
            <a:endParaRPr sz="1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Vamos importar o nosso arquivo css com a tag &lt;link&gt;. Esta tag vai entre as tags de &lt;head&gt;, e é comumente utilizada para importar arquivos externos.</a:t>
            </a:r>
            <a:endParaRPr sz="1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g1db1c753585_0_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825" y="3441325"/>
            <a:ext cx="7132050" cy="4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db1c753585_0_75"/>
          <p:cNvSpPr txBox="1"/>
          <p:nvPr/>
        </p:nvSpPr>
        <p:spPr>
          <a:xfrm>
            <a:off x="2077650" y="4743300"/>
            <a:ext cx="49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rel: especifica a relação do arquivo recebido e o arquivo atual</a:t>
            </a:r>
            <a:endParaRPr sz="14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b8d7816bb_0_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Propriedades css</a:t>
            </a:r>
            <a:endParaRPr/>
          </a:p>
        </p:txBody>
      </p:sp>
      <p:pic>
        <p:nvPicPr>
          <p:cNvPr id="103" name="Google Shape;103;g1db8d7816bb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db8d7816bb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db8d7816bb_0_14"/>
          <p:cNvSpPr txBox="1"/>
          <p:nvPr/>
        </p:nvSpPr>
        <p:spPr>
          <a:xfrm>
            <a:off x="425400" y="1289100"/>
            <a:ext cx="84069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border: width style color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width: px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style: dotted, dashed, solid, double, groove, ridge, inset, outset e etc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rgb, rgba, hex, cores predefinidas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b8d7816bb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Propriedades css</a:t>
            </a:r>
            <a:endParaRPr/>
          </a:p>
        </p:txBody>
      </p:sp>
      <p:pic>
        <p:nvPicPr>
          <p:cNvPr id="111" name="Google Shape;111;g1db8d7816b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db8d7816b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db8d7816bb_0_0"/>
          <p:cNvSpPr txBox="1"/>
          <p:nvPr/>
        </p:nvSpPr>
        <p:spPr>
          <a:xfrm>
            <a:off x="425400" y="1289100"/>
            <a:ext cx="8406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background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color, image, repeat, position, size e etc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cor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image: url(“link/caminho”)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repeat: no-repeat/repeat…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position: right top/ left bottom…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size: cover/contain/50%...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b9d57fb8d_0_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Atividade</a:t>
            </a:r>
            <a:endParaRPr/>
          </a:p>
        </p:txBody>
      </p:sp>
      <p:pic>
        <p:nvPicPr>
          <p:cNvPr id="119" name="Google Shape;119;g1db9d57fb8d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db9d57fb8d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db9d57fb8d_0_7"/>
          <p:cNvSpPr txBox="1"/>
          <p:nvPr/>
        </p:nvSpPr>
        <p:spPr>
          <a:xfrm>
            <a:off x="425400" y="1211750"/>
            <a:ext cx="8406900" cy="3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 Aplicar o conhecimento sobre a propriedade "background" do CSS para personalizar o fundo de diferentes elementos em uma página web.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arquivo HTML básico com alguns elementos comuns, como títulos, parágrafos, links e imagens.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arquivo CSS separado e vincule-o ao seu arquivo HTML.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a propriedade "background" do CSS para mudar o fundo de diferentes elementos na sua página, como o corpo, as seções, os parágrafos, etc. Use diferentes tipos de valores válidos, como nomes de cores, valores hexadecimais e RGB/RGBA, e também imagens de fundo.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Experimente com diferentes combinações de cores e imagens de fundo e veja como elas afetam a aparência geral da sua página.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b8d7816bb_0_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Propriedades css</a:t>
            </a:r>
            <a:endParaRPr/>
          </a:p>
        </p:txBody>
      </p:sp>
      <p:pic>
        <p:nvPicPr>
          <p:cNvPr id="127" name="Google Shape;127;g1db8d7816bb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9" y="4292669"/>
            <a:ext cx="1073290" cy="72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db8d7816bb_0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4292675"/>
            <a:ext cx="907835" cy="7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b8d7816bb_0_23"/>
          <p:cNvSpPr txBox="1"/>
          <p:nvPr/>
        </p:nvSpPr>
        <p:spPr>
          <a:xfrm>
            <a:off x="425400" y="1289100"/>
            <a:ext cx="8406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Text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align, decoration, spacing, shadow, transform, font e etc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align: center/left/ right/justify…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decoration: none/underline/overline… (decoration-line e decoration-color)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transform: uppercase, lowercase, capitalize…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spacing: (letter-spacing, line-height, word-spacing, white-spacing)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font: (font-family, font-style, font-size…)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5982C7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Gameday</vt:lpstr>
      <vt:lpstr>Apresentação do PowerPoint</vt:lpstr>
      <vt:lpstr>Apresentação do PowerPoint</vt:lpstr>
      <vt:lpstr>Arquivos css</vt:lpstr>
      <vt:lpstr>Classes e Ids</vt:lpstr>
      <vt:lpstr>Criar um arquivo css</vt:lpstr>
      <vt:lpstr>Propriedades css</vt:lpstr>
      <vt:lpstr>Propriedades css</vt:lpstr>
      <vt:lpstr>Atividade</vt:lpstr>
      <vt:lpstr>Propriedades css</vt:lpstr>
      <vt:lpstr>Apresentação do PowerPoint</vt:lpstr>
      <vt:lpstr>Propriedades css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Leonardo Leites</cp:lastModifiedBy>
  <cp:revision>2</cp:revision>
  <dcterms:modified xsi:type="dcterms:W3CDTF">2023-02-03T18:29:47Z</dcterms:modified>
</cp:coreProperties>
</file>