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66" r:id="rId5"/>
    <p:sldId id="267" r:id="rId6"/>
    <p:sldId id="274" r:id="rId7"/>
    <p:sldId id="259" r:id="rId8"/>
    <p:sldId id="273" r:id="rId9"/>
    <p:sldId id="264" r:id="rId10"/>
    <p:sldId id="271" r:id="rId11"/>
    <p:sldId id="265" r:id="rId12"/>
    <p:sldId id="275" r:id="rId13"/>
    <p:sldId id="268" r:id="rId14"/>
    <p:sldId id="260" r:id="rId15"/>
    <p:sldId id="272" r:id="rId16"/>
    <p:sldId id="261" r:id="rId17"/>
    <p:sldId id="262" r:id="rId18"/>
    <p:sldId id="276" r:id="rId19"/>
    <p:sldId id="263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" Target="../slides/slide2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" Target="../slides/slide2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svg"/><Relationship Id="rId1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svg"/><Relationship Id="rId1" Type="http://schemas.openxmlformats.org/officeDocument/2006/relationships/image" Target="../media/image37.png"/><Relationship Id="rId6" Type="http://schemas.openxmlformats.org/officeDocument/2006/relationships/image" Target="../media/image36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svg"/><Relationship Id="rId1" Type="http://schemas.openxmlformats.org/officeDocument/2006/relationships/image" Target="../media/image37.png"/><Relationship Id="rId6" Type="http://schemas.openxmlformats.org/officeDocument/2006/relationships/image" Target="../media/image36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5BE55-38E5-49F8-845B-6325E4AABD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A80AA8-5D5C-4BE6-B3B2-54325884C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today’s busy world, time is a very precious commodity.</a:t>
          </a:r>
        </a:p>
      </dgm:t>
    </dgm:pt>
    <dgm:pt modelId="{B3966532-A035-4103-91CE-5D787B1B4108}" type="parTrans" cxnId="{85BB0923-CA7C-40C9-8367-538E7D4419CF}">
      <dgm:prSet/>
      <dgm:spPr/>
      <dgm:t>
        <a:bodyPr/>
        <a:lstStyle/>
        <a:p>
          <a:endParaRPr lang="en-US"/>
        </a:p>
      </dgm:t>
    </dgm:pt>
    <dgm:pt modelId="{B6AA05AA-6BCE-4123-BF11-DA9B2EF3C2F5}" type="sibTrans" cxnId="{85BB0923-CA7C-40C9-8367-538E7D4419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A840DB-8706-48C5-B161-5060886EC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Flights are the most convenient and fastest way to travel.</a:t>
          </a:r>
        </a:p>
      </dgm:t>
    </dgm:pt>
    <dgm:pt modelId="{5C15D3EF-448A-4B16-A2FE-C14014E8412A}" type="parTrans" cxnId="{02747C2A-8E36-4334-B9A4-4E033C9CD599}">
      <dgm:prSet/>
      <dgm:spPr/>
      <dgm:t>
        <a:bodyPr/>
        <a:lstStyle/>
        <a:p>
          <a:endParaRPr lang="en-US"/>
        </a:p>
      </dgm:t>
    </dgm:pt>
    <dgm:pt modelId="{10627227-B8C8-45B6-A08B-80BBCE3CF99F}" type="sibTrans" cxnId="{02747C2A-8E36-4334-B9A4-4E033C9CD5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0B4C34-6F41-4502-B287-CFE130E77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and more people are taking flights and according to IATA around 8.2 billion people will be travelling by flights in 2037. </a:t>
          </a:r>
          <a:r>
            <a:rPr lang="en-US">
              <a:hlinkClick xmlns:r="http://schemas.openxmlformats.org/officeDocument/2006/relationships" r:id="rId1" action="ppaction://hlinksldjump"/>
            </a:rPr>
            <a:t>[1]</a:t>
          </a:r>
          <a:r>
            <a:rPr lang="en-US"/>
            <a:t> </a:t>
          </a:r>
          <a:endParaRPr lang="en-US" dirty="0"/>
        </a:p>
      </dgm:t>
    </dgm:pt>
    <dgm:pt modelId="{07284922-6C71-4000-A862-231C28590C55}" type="parTrans" cxnId="{86779B6A-47A3-416F-88FB-0D0B88F37A52}">
      <dgm:prSet/>
      <dgm:spPr/>
      <dgm:t>
        <a:bodyPr/>
        <a:lstStyle/>
        <a:p>
          <a:endParaRPr lang="en-US"/>
        </a:p>
      </dgm:t>
    </dgm:pt>
    <dgm:pt modelId="{AEF8F1C6-D2D6-48C9-B993-94B656534050}" type="sibTrans" cxnId="{86779B6A-47A3-416F-88FB-0D0B88F37A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F729CD-8D29-4521-8177-A09095B92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Flight delays and cancellations are a major cost escalator for passengers and Airlines.</a:t>
          </a:r>
        </a:p>
      </dgm:t>
    </dgm:pt>
    <dgm:pt modelId="{4BFE3D7E-5223-4C57-9247-6AD0124C4076}" type="parTrans" cxnId="{92E0B62B-B363-4E23-AAD0-842CA7BF6933}">
      <dgm:prSet/>
      <dgm:spPr/>
      <dgm:t>
        <a:bodyPr/>
        <a:lstStyle/>
        <a:p>
          <a:endParaRPr lang="en-US"/>
        </a:p>
      </dgm:t>
    </dgm:pt>
    <dgm:pt modelId="{D5DEB479-50A6-4294-B202-9853CBFDC46F}" type="sibTrans" cxnId="{92E0B62B-B363-4E23-AAD0-842CA7BF6933}">
      <dgm:prSet/>
      <dgm:spPr/>
      <dgm:t>
        <a:bodyPr/>
        <a:lstStyle/>
        <a:p>
          <a:endParaRPr lang="en-US"/>
        </a:p>
      </dgm:t>
    </dgm:pt>
    <dgm:pt modelId="{02DCEA6E-449D-449C-951D-0EFBA76301EE}" type="pres">
      <dgm:prSet presAssocID="{7265BE55-38E5-49F8-845B-6325E4AABD7D}" presName="root" presStyleCnt="0">
        <dgm:presLayoutVars>
          <dgm:dir/>
          <dgm:resizeHandles val="exact"/>
        </dgm:presLayoutVars>
      </dgm:prSet>
      <dgm:spPr/>
    </dgm:pt>
    <dgm:pt modelId="{70E34C58-2247-4496-B83F-59D8F2CA7519}" type="pres">
      <dgm:prSet presAssocID="{7265BE55-38E5-49F8-845B-6325E4AABD7D}" presName="container" presStyleCnt="0">
        <dgm:presLayoutVars>
          <dgm:dir/>
          <dgm:resizeHandles val="exact"/>
        </dgm:presLayoutVars>
      </dgm:prSet>
      <dgm:spPr/>
    </dgm:pt>
    <dgm:pt modelId="{9C53C8DA-C31F-4E28-B786-BCFD7FC5CDF5}" type="pres">
      <dgm:prSet presAssocID="{B9A80AA8-5D5C-4BE6-B3B2-54325884C6C3}" presName="compNode" presStyleCnt="0"/>
      <dgm:spPr/>
    </dgm:pt>
    <dgm:pt modelId="{AA3E8313-5DB2-4D01-8661-DA89683F289B}" type="pres">
      <dgm:prSet presAssocID="{B9A80AA8-5D5C-4BE6-B3B2-54325884C6C3}" presName="iconBgRect" presStyleLbl="bgShp" presStyleIdx="0" presStyleCnt="4"/>
      <dgm:spPr/>
    </dgm:pt>
    <dgm:pt modelId="{F91E5829-088E-4B9E-961F-5FBE7E91A02F}" type="pres">
      <dgm:prSet presAssocID="{B9A80AA8-5D5C-4BE6-B3B2-54325884C6C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2"/>
        </a:ext>
      </dgm:extLst>
    </dgm:pt>
    <dgm:pt modelId="{D8E12E7E-5C82-44C2-B564-73C3A3DE30C9}" type="pres">
      <dgm:prSet presAssocID="{B9A80AA8-5D5C-4BE6-B3B2-54325884C6C3}" presName="spaceRect" presStyleCnt="0"/>
      <dgm:spPr/>
    </dgm:pt>
    <dgm:pt modelId="{1B046C36-D40D-4122-B7E6-FE0AFB822D6F}" type="pres">
      <dgm:prSet presAssocID="{B9A80AA8-5D5C-4BE6-B3B2-54325884C6C3}" presName="textRect" presStyleLbl="revTx" presStyleIdx="0" presStyleCnt="4">
        <dgm:presLayoutVars>
          <dgm:chMax val="1"/>
          <dgm:chPref val="1"/>
        </dgm:presLayoutVars>
      </dgm:prSet>
      <dgm:spPr/>
    </dgm:pt>
    <dgm:pt modelId="{547904C6-9DBC-4C8B-AAFB-0B17F1B7E2E2}" type="pres">
      <dgm:prSet presAssocID="{B6AA05AA-6BCE-4123-BF11-DA9B2EF3C2F5}" presName="sibTrans" presStyleLbl="sibTrans2D1" presStyleIdx="0" presStyleCnt="0"/>
      <dgm:spPr/>
    </dgm:pt>
    <dgm:pt modelId="{538357DE-652C-42FD-BDA2-9028F422995E}" type="pres">
      <dgm:prSet presAssocID="{30A840DB-8706-48C5-B161-5060886EC681}" presName="compNode" presStyleCnt="0"/>
      <dgm:spPr/>
    </dgm:pt>
    <dgm:pt modelId="{E3808963-D16D-48AA-806A-7B7FCCFFF765}" type="pres">
      <dgm:prSet presAssocID="{30A840DB-8706-48C5-B161-5060886EC681}" presName="iconBgRect" presStyleLbl="bgShp" presStyleIdx="1" presStyleCnt="4"/>
      <dgm:spPr/>
    </dgm:pt>
    <dgm:pt modelId="{6D354E8E-9C76-42F6-BBB0-3C8EE64D0518}" type="pres">
      <dgm:prSet presAssocID="{30A840DB-8706-48C5-B161-5060886EC68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Outline"/>
        </a:ext>
      </dgm:extLst>
    </dgm:pt>
    <dgm:pt modelId="{AF2456B0-FC91-4F01-B790-AF664BBF7451}" type="pres">
      <dgm:prSet presAssocID="{30A840DB-8706-48C5-B161-5060886EC681}" presName="spaceRect" presStyleCnt="0"/>
      <dgm:spPr/>
    </dgm:pt>
    <dgm:pt modelId="{D95AE1B7-40BB-40DE-9CC0-D70B182788A9}" type="pres">
      <dgm:prSet presAssocID="{30A840DB-8706-48C5-B161-5060886EC681}" presName="textRect" presStyleLbl="revTx" presStyleIdx="1" presStyleCnt="4">
        <dgm:presLayoutVars>
          <dgm:chMax val="1"/>
          <dgm:chPref val="1"/>
        </dgm:presLayoutVars>
      </dgm:prSet>
      <dgm:spPr/>
    </dgm:pt>
    <dgm:pt modelId="{AADB2D42-B8FF-4954-8CBC-635166F56755}" type="pres">
      <dgm:prSet presAssocID="{10627227-B8C8-45B6-A08B-80BBCE3CF99F}" presName="sibTrans" presStyleLbl="sibTrans2D1" presStyleIdx="0" presStyleCnt="0"/>
      <dgm:spPr/>
    </dgm:pt>
    <dgm:pt modelId="{9CC46303-6220-4D14-888D-30D81F9C26F9}" type="pres">
      <dgm:prSet presAssocID="{8C0B4C34-6F41-4502-B287-CFE130E77BD6}" presName="compNode" presStyleCnt="0"/>
      <dgm:spPr/>
    </dgm:pt>
    <dgm:pt modelId="{082E2758-9EE3-49C8-9B93-26F11EF4D239}" type="pres">
      <dgm:prSet presAssocID="{8C0B4C34-6F41-4502-B287-CFE130E77BD6}" presName="iconBgRect" presStyleLbl="bgShp" presStyleIdx="2" presStyleCnt="4"/>
      <dgm:spPr/>
    </dgm:pt>
    <dgm:pt modelId="{7010297B-EA0B-49EA-8334-4F2C87B9702D}" type="pres">
      <dgm:prSet presAssocID="{8C0B4C34-6F41-4502-B287-CFE130E77BD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1837E923-2DB5-4993-B640-11669F49A2C0}" type="pres">
      <dgm:prSet presAssocID="{8C0B4C34-6F41-4502-B287-CFE130E77BD6}" presName="spaceRect" presStyleCnt="0"/>
      <dgm:spPr/>
    </dgm:pt>
    <dgm:pt modelId="{6BE060D2-F241-4CA6-B526-BBC1A9B76F52}" type="pres">
      <dgm:prSet presAssocID="{8C0B4C34-6F41-4502-B287-CFE130E77BD6}" presName="textRect" presStyleLbl="revTx" presStyleIdx="2" presStyleCnt="4">
        <dgm:presLayoutVars>
          <dgm:chMax val="1"/>
          <dgm:chPref val="1"/>
        </dgm:presLayoutVars>
      </dgm:prSet>
      <dgm:spPr/>
    </dgm:pt>
    <dgm:pt modelId="{2CF0EB3F-2658-41AA-80B4-0589C732817D}" type="pres">
      <dgm:prSet presAssocID="{AEF8F1C6-D2D6-48C9-B993-94B656534050}" presName="sibTrans" presStyleLbl="sibTrans2D1" presStyleIdx="0" presStyleCnt="0"/>
      <dgm:spPr/>
    </dgm:pt>
    <dgm:pt modelId="{41E7E455-C1A8-40CA-A4B0-8F1BF06F988F}" type="pres">
      <dgm:prSet presAssocID="{20F729CD-8D29-4521-8177-A09095B92A5A}" presName="compNode" presStyleCnt="0"/>
      <dgm:spPr/>
    </dgm:pt>
    <dgm:pt modelId="{CE5B2969-5B84-495D-863E-53F90D97BBBD}" type="pres">
      <dgm:prSet presAssocID="{20F729CD-8D29-4521-8177-A09095B92A5A}" presName="iconBgRect" presStyleLbl="bgShp" presStyleIdx="3" presStyleCnt="4"/>
      <dgm:spPr/>
    </dgm:pt>
    <dgm:pt modelId="{93DE0A9F-9327-463B-9DC2-4AB03332AA4E}" type="pres">
      <dgm:prSet presAssocID="{20F729CD-8D29-4521-8177-A09095B92A5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Solid"/>
        </a:ext>
      </dgm:extLst>
    </dgm:pt>
    <dgm:pt modelId="{DE50AA99-6904-46DB-9B18-61E3B44FA061}" type="pres">
      <dgm:prSet presAssocID="{20F729CD-8D29-4521-8177-A09095B92A5A}" presName="spaceRect" presStyleCnt="0"/>
      <dgm:spPr/>
    </dgm:pt>
    <dgm:pt modelId="{F19C2B72-82DC-416B-AD0B-A1AFFAC398CC}" type="pres">
      <dgm:prSet presAssocID="{20F729CD-8D29-4521-8177-A09095B92A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BB0923-CA7C-40C9-8367-538E7D4419CF}" srcId="{7265BE55-38E5-49F8-845B-6325E4AABD7D}" destId="{B9A80AA8-5D5C-4BE6-B3B2-54325884C6C3}" srcOrd="0" destOrd="0" parTransId="{B3966532-A035-4103-91CE-5D787B1B4108}" sibTransId="{B6AA05AA-6BCE-4123-BF11-DA9B2EF3C2F5}"/>
    <dgm:cxn modelId="{02747C2A-8E36-4334-B9A4-4E033C9CD599}" srcId="{7265BE55-38E5-49F8-845B-6325E4AABD7D}" destId="{30A840DB-8706-48C5-B161-5060886EC681}" srcOrd="1" destOrd="0" parTransId="{5C15D3EF-448A-4B16-A2FE-C14014E8412A}" sibTransId="{10627227-B8C8-45B6-A08B-80BBCE3CF99F}"/>
    <dgm:cxn modelId="{92E0B62B-B363-4E23-AAD0-842CA7BF6933}" srcId="{7265BE55-38E5-49F8-845B-6325E4AABD7D}" destId="{20F729CD-8D29-4521-8177-A09095B92A5A}" srcOrd="3" destOrd="0" parTransId="{4BFE3D7E-5223-4C57-9247-6AD0124C4076}" sibTransId="{D5DEB479-50A6-4294-B202-9853CBFDC46F}"/>
    <dgm:cxn modelId="{67BF935B-AD0A-4824-A980-2C58A9E8233E}" type="presOf" srcId="{7265BE55-38E5-49F8-845B-6325E4AABD7D}" destId="{02DCEA6E-449D-449C-951D-0EFBA76301EE}" srcOrd="0" destOrd="0" presId="urn:microsoft.com/office/officeart/2018/2/layout/IconCircleList"/>
    <dgm:cxn modelId="{C494D860-E815-414E-9EDF-DE0C34E9D837}" type="presOf" srcId="{AEF8F1C6-D2D6-48C9-B993-94B656534050}" destId="{2CF0EB3F-2658-41AA-80B4-0589C732817D}" srcOrd="0" destOrd="0" presId="urn:microsoft.com/office/officeart/2018/2/layout/IconCircleList"/>
    <dgm:cxn modelId="{A742E261-B6D0-4B0E-87A1-E7CB129FAC69}" type="presOf" srcId="{10627227-B8C8-45B6-A08B-80BBCE3CF99F}" destId="{AADB2D42-B8FF-4954-8CBC-635166F56755}" srcOrd="0" destOrd="0" presId="urn:microsoft.com/office/officeart/2018/2/layout/IconCircleList"/>
    <dgm:cxn modelId="{25ABF445-C392-46CA-9201-91DF7310FD2C}" type="presOf" srcId="{30A840DB-8706-48C5-B161-5060886EC681}" destId="{D95AE1B7-40BB-40DE-9CC0-D70B182788A9}" srcOrd="0" destOrd="0" presId="urn:microsoft.com/office/officeart/2018/2/layout/IconCircleList"/>
    <dgm:cxn modelId="{86779B6A-47A3-416F-88FB-0D0B88F37A52}" srcId="{7265BE55-38E5-49F8-845B-6325E4AABD7D}" destId="{8C0B4C34-6F41-4502-B287-CFE130E77BD6}" srcOrd="2" destOrd="0" parTransId="{07284922-6C71-4000-A862-231C28590C55}" sibTransId="{AEF8F1C6-D2D6-48C9-B993-94B656534050}"/>
    <dgm:cxn modelId="{ABB405A5-A809-4E6D-91A5-67F353876C1C}" type="presOf" srcId="{B9A80AA8-5D5C-4BE6-B3B2-54325884C6C3}" destId="{1B046C36-D40D-4122-B7E6-FE0AFB822D6F}" srcOrd="0" destOrd="0" presId="urn:microsoft.com/office/officeart/2018/2/layout/IconCircleList"/>
    <dgm:cxn modelId="{39B3EEB7-1C5A-422C-A408-12FEC31D06C4}" type="presOf" srcId="{B6AA05AA-6BCE-4123-BF11-DA9B2EF3C2F5}" destId="{547904C6-9DBC-4C8B-AAFB-0B17F1B7E2E2}" srcOrd="0" destOrd="0" presId="urn:microsoft.com/office/officeart/2018/2/layout/IconCircleList"/>
    <dgm:cxn modelId="{B87072C5-87BE-46B4-925B-0C9806CBCE4E}" type="presOf" srcId="{8C0B4C34-6F41-4502-B287-CFE130E77BD6}" destId="{6BE060D2-F241-4CA6-B526-BBC1A9B76F52}" srcOrd="0" destOrd="0" presId="urn:microsoft.com/office/officeart/2018/2/layout/IconCircleList"/>
    <dgm:cxn modelId="{EC98B1CA-F704-477B-8BAC-0E4003954FEC}" type="presOf" srcId="{20F729CD-8D29-4521-8177-A09095B92A5A}" destId="{F19C2B72-82DC-416B-AD0B-A1AFFAC398CC}" srcOrd="0" destOrd="0" presId="urn:microsoft.com/office/officeart/2018/2/layout/IconCircleList"/>
    <dgm:cxn modelId="{D04258AD-4DF7-47D9-AEF5-50FD40AFF494}" type="presParOf" srcId="{02DCEA6E-449D-449C-951D-0EFBA76301EE}" destId="{70E34C58-2247-4496-B83F-59D8F2CA7519}" srcOrd="0" destOrd="0" presId="urn:microsoft.com/office/officeart/2018/2/layout/IconCircleList"/>
    <dgm:cxn modelId="{C9FB57A5-D2A3-4D90-8899-A1E14B7015BF}" type="presParOf" srcId="{70E34C58-2247-4496-B83F-59D8F2CA7519}" destId="{9C53C8DA-C31F-4E28-B786-BCFD7FC5CDF5}" srcOrd="0" destOrd="0" presId="urn:microsoft.com/office/officeart/2018/2/layout/IconCircleList"/>
    <dgm:cxn modelId="{FD4B5DD2-7D46-4AB1-BB68-52C3355728EA}" type="presParOf" srcId="{9C53C8DA-C31F-4E28-B786-BCFD7FC5CDF5}" destId="{AA3E8313-5DB2-4D01-8661-DA89683F289B}" srcOrd="0" destOrd="0" presId="urn:microsoft.com/office/officeart/2018/2/layout/IconCircleList"/>
    <dgm:cxn modelId="{672BBA7C-4D1F-4D2E-A318-524101985578}" type="presParOf" srcId="{9C53C8DA-C31F-4E28-B786-BCFD7FC5CDF5}" destId="{F91E5829-088E-4B9E-961F-5FBE7E91A02F}" srcOrd="1" destOrd="0" presId="urn:microsoft.com/office/officeart/2018/2/layout/IconCircleList"/>
    <dgm:cxn modelId="{923D79A3-8AEC-409E-AAF3-7429F5B0B150}" type="presParOf" srcId="{9C53C8DA-C31F-4E28-B786-BCFD7FC5CDF5}" destId="{D8E12E7E-5C82-44C2-B564-73C3A3DE30C9}" srcOrd="2" destOrd="0" presId="urn:microsoft.com/office/officeart/2018/2/layout/IconCircleList"/>
    <dgm:cxn modelId="{89BA3323-5E57-4135-8C91-E507DC4C4DEC}" type="presParOf" srcId="{9C53C8DA-C31F-4E28-B786-BCFD7FC5CDF5}" destId="{1B046C36-D40D-4122-B7E6-FE0AFB822D6F}" srcOrd="3" destOrd="0" presId="urn:microsoft.com/office/officeart/2018/2/layout/IconCircleList"/>
    <dgm:cxn modelId="{A8224089-0A35-4D47-B9BB-BF00F72C6712}" type="presParOf" srcId="{70E34C58-2247-4496-B83F-59D8F2CA7519}" destId="{547904C6-9DBC-4C8B-AAFB-0B17F1B7E2E2}" srcOrd="1" destOrd="0" presId="urn:microsoft.com/office/officeart/2018/2/layout/IconCircleList"/>
    <dgm:cxn modelId="{D0D312EE-85F3-4261-B961-A2E873F8EC72}" type="presParOf" srcId="{70E34C58-2247-4496-B83F-59D8F2CA7519}" destId="{538357DE-652C-42FD-BDA2-9028F422995E}" srcOrd="2" destOrd="0" presId="urn:microsoft.com/office/officeart/2018/2/layout/IconCircleList"/>
    <dgm:cxn modelId="{8E9A8347-FC69-42EB-B6B5-73801CBC11B3}" type="presParOf" srcId="{538357DE-652C-42FD-BDA2-9028F422995E}" destId="{E3808963-D16D-48AA-806A-7B7FCCFFF765}" srcOrd="0" destOrd="0" presId="urn:microsoft.com/office/officeart/2018/2/layout/IconCircleList"/>
    <dgm:cxn modelId="{9C3D782D-971A-4FD3-87FF-9F4E23BCE509}" type="presParOf" srcId="{538357DE-652C-42FD-BDA2-9028F422995E}" destId="{6D354E8E-9C76-42F6-BBB0-3C8EE64D0518}" srcOrd="1" destOrd="0" presId="urn:microsoft.com/office/officeart/2018/2/layout/IconCircleList"/>
    <dgm:cxn modelId="{74CC68AF-79D1-4D64-AAFC-28C6A671E5A3}" type="presParOf" srcId="{538357DE-652C-42FD-BDA2-9028F422995E}" destId="{AF2456B0-FC91-4F01-B790-AF664BBF7451}" srcOrd="2" destOrd="0" presId="urn:microsoft.com/office/officeart/2018/2/layout/IconCircleList"/>
    <dgm:cxn modelId="{9839AAFC-4914-406F-AFEA-28D4268BAA7D}" type="presParOf" srcId="{538357DE-652C-42FD-BDA2-9028F422995E}" destId="{D95AE1B7-40BB-40DE-9CC0-D70B182788A9}" srcOrd="3" destOrd="0" presId="urn:microsoft.com/office/officeart/2018/2/layout/IconCircleList"/>
    <dgm:cxn modelId="{6800ED94-E5EE-4D50-8FA9-FE374B40DF91}" type="presParOf" srcId="{70E34C58-2247-4496-B83F-59D8F2CA7519}" destId="{AADB2D42-B8FF-4954-8CBC-635166F56755}" srcOrd="3" destOrd="0" presId="urn:microsoft.com/office/officeart/2018/2/layout/IconCircleList"/>
    <dgm:cxn modelId="{004B21EB-8506-4B26-8EA7-08FDC6B16ABB}" type="presParOf" srcId="{70E34C58-2247-4496-B83F-59D8F2CA7519}" destId="{9CC46303-6220-4D14-888D-30D81F9C26F9}" srcOrd="4" destOrd="0" presId="urn:microsoft.com/office/officeart/2018/2/layout/IconCircleList"/>
    <dgm:cxn modelId="{779DC107-C8DA-48E8-B367-D04400BA21C3}" type="presParOf" srcId="{9CC46303-6220-4D14-888D-30D81F9C26F9}" destId="{082E2758-9EE3-49C8-9B93-26F11EF4D239}" srcOrd="0" destOrd="0" presId="urn:microsoft.com/office/officeart/2018/2/layout/IconCircleList"/>
    <dgm:cxn modelId="{EE07333B-7206-4326-ABFA-85C0986666FC}" type="presParOf" srcId="{9CC46303-6220-4D14-888D-30D81F9C26F9}" destId="{7010297B-EA0B-49EA-8334-4F2C87B9702D}" srcOrd="1" destOrd="0" presId="urn:microsoft.com/office/officeart/2018/2/layout/IconCircleList"/>
    <dgm:cxn modelId="{6A31BF22-632E-4597-8A0B-34488B99A184}" type="presParOf" srcId="{9CC46303-6220-4D14-888D-30D81F9C26F9}" destId="{1837E923-2DB5-4993-B640-11669F49A2C0}" srcOrd="2" destOrd="0" presId="urn:microsoft.com/office/officeart/2018/2/layout/IconCircleList"/>
    <dgm:cxn modelId="{FB35E30C-EFCB-47EA-B662-375D066F9174}" type="presParOf" srcId="{9CC46303-6220-4D14-888D-30D81F9C26F9}" destId="{6BE060D2-F241-4CA6-B526-BBC1A9B76F52}" srcOrd="3" destOrd="0" presId="urn:microsoft.com/office/officeart/2018/2/layout/IconCircleList"/>
    <dgm:cxn modelId="{8B4A1D44-3DEF-465D-9F25-B38D4830AFA6}" type="presParOf" srcId="{70E34C58-2247-4496-B83F-59D8F2CA7519}" destId="{2CF0EB3F-2658-41AA-80B4-0589C732817D}" srcOrd="5" destOrd="0" presId="urn:microsoft.com/office/officeart/2018/2/layout/IconCircleList"/>
    <dgm:cxn modelId="{1959119C-76F8-4320-B0FC-5F8846829A0F}" type="presParOf" srcId="{70E34C58-2247-4496-B83F-59D8F2CA7519}" destId="{41E7E455-C1A8-40CA-A4B0-8F1BF06F988F}" srcOrd="6" destOrd="0" presId="urn:microsoft.com/office/officeart/2018/2/layout/IconCircleList"/>
    <dgm:cxn modelId="{CDCFCD0F-56E6-4A6F-8D30-7A63F6F777EA}" type="presParOf" srcId="{41E7E455-C1A8-40CA-A4B0-8F1BF06F988F}" destId="{CE5B2969-5B84-495D-863E-53F90D97BBBD}" srcOrd="0" destOrd="0" presId="urn:microsoft.com/office/officeart/2018/2/layout/IconCircleList"/>
    <dgm:cxn modelId="{CF7A3A3B-5146-4ECB-B59E-D960959D78DC}" type="presParOf" srcId="{41E7E455-C1A8-40CA-A4B0-8F1BF06F988F}" destId="{93DE0A9F-9327-463B-9DC2-4AB03332AA4E}" srcOrd="1" destOrd="0" presId="urn:microsoft.com/office/officeart/2018/2/layout/IconCircleList"/>
    <dgm:cxn modelId="{753CF8B0-4A10-4B8F-924F-066FBEC23F93}" type="presParOf" srcId="{41E7E455-C1A8-40CA-A4B0-8F1BF06F988F}" destId="{DE50AA99-6904-46DB-9B18-61E3B44FA061}" srcOrd="2" destOrd="0" presId="urn:microsoft.com/office/officeart/2018/2/layout/IconCircleList"/>
    <dgm:cxn modelId="{24209F5B-ACDB-43A4-B46C-B5EBB18B46A9}" type="presParOf" srcId="{41E7E455-C1A8-40CA-A4B0-8F1BF06F988F}" destId="{F19C2B72-82DC-416B-AD0B-A1AFFAC398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5BE55-38E5-49F8-845B-6325E4AABD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A80AA8-5D5C-4BE6-B3B2-54325884C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today’s busy world, time is a very precious commodity.</a:t>
          </a:r>
        </a:p>
      </dgm:t>
    </dgm:pt>
    <dgm:pt modelId="{B3966532-A035-4103-91CE-5D787B1B4108}" type="parTrans" cxnId="{85BB0923-CA7C-40C9-8367-538E7D4419CF}">
      <dgm:prSet/>
      <dgm:spPr/>
      <dgm:t>
        <a:bodyPr/>
        <a:lstStyle/>
        <a:p>
          <a:endParaRPr lang="en-US"/>
        </a:p>
      </dgm:t>
    </dgm:pt>
    <dgm:pt modelId="{B6AA05AA-6BCE-4123-BF11-DA9B2EF3C2F5}" type="sibTrans" cxnId="{85BB0923-CA7C-40C9-8367-538E7D4419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A840DB-8706-48C5-B161-5060886EC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Flights are the most convenient and fastest way to travel.</a:t>
          </a:r>
        </a:p>
      </dgm:t>
    </dgm:pt>
    <dgm:pt modelId="{5C15D3EF-448A-4B16-A2FE-C14014E8412A}" type="parTrans" cxnId="{02747C2A-8E36-4334-B9A4-4E033C9CD599}">
      <dgm:prSet/>
      <dgm:spPr/>
      <dgm:t>
        <a:bodyPr/>
        <a:lstStyle/>
        <a:p>
          <a:endParaRPr lang="en-US"/>
        </a:p>
      </dgm:t>
    </dgm:pt>
    <dgm:pt modelId="{10627227-B8C8-45B6-A08B-80BBCE3CF99F}" type="sibTrans" cxnId="{02747C2A-8E36-4334-B9A4-4E033C9CD5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0B4C34-6F41-4502-B287-CFE130E77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and more people are taking flights and according to IATA around 8.2 billion people will be travelling by flights in 2037. </a:t>
          </a:r>
          <a:r>
            <a:rPr lang="en-US">
              <a:hlinkClick xmlns:r="http://schemas.openxmlformats.org/officeDocument/2006/relationships" r:id="rId1" action="ppaction://hlinksldjump"/>
            </a:rPr>
            <a:t>[1]</a:t>
          </a:r>
          <a:r>
            <a:rPr lang="en-US"/>
            <a:t> </a:t>
          </a:r>
          <a:endParaRPr lang="en-US" dirty="0"/>
        </a:p>
      </dgm:t>
    </dgm:pt>
    <dgm:pt modelId="{07284922-6C71-4000-A862-231C28590C55}" type="parTrans" cxnId="{86779B6A-47A3-416F-88FB-0D0B88F37A52}">
      <dgm:prSet/>
      <dgm:spPr/>
      <dgm:t>
        <a:bodyPr/>
        <a:lstStyle/>
        <a:p>
          <a:endParaRPr lang="en-US"/>
        </a:p>
      </dgm:t>
    </dgm:pt>
    <dgm:pt modelId="{AEF8F1C6-D2D6-48C9-B993-94B656534050}" type="sibTrans" cxnId="{86779B6A-47A3-416F-88FB-0D0B88F37A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F729CD-8D29-4521-8177-A09095B92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Flight delays and cancellations are a major cost escalator for passengers and Airlines.</a:t>
          </a:r>
        </a:p>
      </dgm:t>
    </dgm:pt>
    <dgm:pt modelId="{4BFE3D7E-5223-4C57-9247-6AD0124C4076}" type="parTrans" cxnId="{92E0B62B-B363-4E23-AAD0-842CA7BF6933}">
      <dgm:prSet/>
      <dgm:spPr/>
      <dgm:t>
        <a:bodyPr/>
        <a:lstStyle/>
        <a:p>
          <a:endParaRPr lang="en-US"/>
        </a:p>
      </dgm:t>
    </dgm:pt>
    <dgm:pt modelId="{D5DEB479-50A6-4294-B202-9853CBFDC46F}" type="sibTrans" cxnId="{92E0B62B-B363-4E23-AAD0-842CA7BF6933}">
      <dgm:prSet/>
      <dgm:spPr/>
      <dgm:t>
        <a:bodyPr/>
        <a:lstStyle/>
        <a:p>
          <a:endParaRPr lang="en-US"/>
        </a:p>
      </dgm:t>
    </dgm:pt>
    <dgm:pt modelId="{02DCEA6E-449D-449C-951D-0EFBA76301EE}" type="pres">
      <dgm:prSet presAssocID="{7265BE55-38E5-49F8-845B-6325E4AABD7D}" presName="root" presStyleCnt="0">
        <dgm:presLayoutVars>
          <dgm:dir/>
          <dgm:resizeHandles val="exact"/>
        </dgm:presLayoutVars>
      </dgm:prSet>
      <dgm:spPr/>
    </dgm:pt>
    <dgm:pt modelId="{70E34C58-2247-4496-B83F-59D8F2CA7519}" type="pres">
      <dgm:prSet presAssocID="{7265BE55-38E5-49F8-845B-6325E4AABD7D}" presName="container" presStyleCnt="0">
        <dgm:presLayoutVars>
          <dgm:dir/>
          <dgm:resizeHandles val="exact"/>
        </dgm:presLayoutVars>
      </dgm:prSet>
      <dgm:spPr/>
    </dgm:pt>
    <dgm:pt modelId="{9C53C8DA-C31F-4E28-B786-BCFD7FC5CDF5}" type="pres">
      <dgm:prSet presAssocID="{B9A80AA8-5D5C-4BE6-B3B2-54325884C6C3}" presName="compNode" presStyleCnt="0"/>
      <dgm:spPr/>
    </dgm:pt>
    <dgm:pt modelId="{AA3E8313-5DB2-4D01-8661-DA89683F289B}" type="pres">
      <dgm:prSet presAssocID="{B9A80AA8-5D5C-4BE6-B3B2-54325884C6C3}" presName="iconBgRect" presStyleLbl="bgShp" presStyleIdx="0" presStyleCnt="4"/>
      <dgm:spPr/>
    </dgm:pt>
    <dgm:pt modelId="{F91E5829-088E-4B9E-961F-5FBE7E91A02F}" type="pres">
      <dgm:prSet presAssocID="{B9A80AA8-5D5C-4BE6-B3B2-54325884C6C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2"/>
        </a:ext>
      </dgm:extLst>
    </dgm:pt>
    <dgm:pt modelId="{D8E12E7E-5C82-44C2-B564-73C3A3DE30C9}" type="pres">
      <dgm:prSet presAssocID="{B9A80AA8-5D5C-4BE6-B3B2-54325884C6C3}" presName="spaceRect" presStyleCnt="0"/>
      <dgm:spPr/>
    </dgm:pt>
    <dgm:pt modelId="{1B046C36-D40D-4122-B7E6-FE0AFB822D6F}" type="pres">
      <dgm:prSet presAssocID="{B9A80AA8-5D5C-4BE6-B3B2-54325884C6C3}" presName="textRect" presStyleLbl="revTx" presStyleIdx="0" presStyleCnt="4">
        <dgm:presLayoutVars>
          <dgm:chMax val="1"/>
          <dgm:chPref val="1"/>
        </dgm:presLayoutVars>
      </dgm:prSet>
      <dgm:spPr/>
    </dgm:pt>
    <dgm:pt modelId="{547904C6-9DBC-4C8B-AAFB-0B17F1B7E2E2}" type="pres">
      <dgm:prSet presAssocID="{B6AA05AA-6BCE-4123-BF11-DA9B2EF3C2F5}" presName="sibTrans" presStyleLbl="sibTrans2D1" presStyleIdx="0" presStyleCnt="0"/>
      <dgm:spPr/>
    </dgm:pt>
    <dgm:pt modelId="{538357DE-652C-42FD-BDA2-9028F422995E}" type="pres">
      <dgm:prSet presAssocID="{30A840DB-8706-48C5-B161-5060886EC681}" presName="compNode" presStyleCnt="0"/>
      <dgm:spPr/>
    </dgm:pt>
    <dgm:pt modelId="{E3808963-D16D-48AA-806A-7B7FCCFFF765}" type="pres">
      <dgm:prSet presAssocID="{30A840DB-8706-48C5-B161-5060886EC681}" presName="iconBgRect" presStyleLbl="bgShp" presStyleIdx="1" presStyleCnt="4"/>
      <dgm:spPr/>
    </dgm:pt>
    <dgm:pt modelId="{6D354E8E-9C76-42F6-BBB0-3C8EE64D0518}" type="pres">
      <dgm:prSet presAssocID="{30A840DB-8706-48C5-B161-5060886EC68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Outline"/>
        </a:ext>
      </dgm:extLst>
    </dgm:pt>
    <dgm:pt modelId="{AF2456B0-FC91-4F01-B790-AF664BBF7451}" type="pres">
      <dgm:prSet presAssocID="{30A840DB-8706-48C5-B161-5060886EC681}" presName="spaceRect" presStyleCnt="0"/>
      <dgm:spPr/>
    </dgm:pt>
    <dgm:pt modelId="{D95AE1B7-40BB-40DE-9CC0-D70B182788A9}" type="pres">
      <dgm:prSet presAssocID="{30A840DB-8706-48C5-B161-5060886EC681}" presName="textRect" presStyleLbl="revTx" presStyleIdx="1" presStyleCnt="4">
        <dgm:presLayoutVars>
          <dgm:chMax val="1"/>
          <dgm:chPref val="1"/>
        </dgm:presLayoutVars>
      </dgm:prSet>
      <dgm:spPr/>
    </dgm:pt>
    <dgm:pt modelId="{AADB2D42-B8FF-4954-8CBC-635166F56755}" type="pres">
      <dgm:prSet presAssocID="{10627227-B8C8-45B6-A08B-80BBCE3CF99F}" presName="sibTrans" presStyleLbl="sibTrans2D1" presStyleIdx="0" presStyleCnt="0"/>
      <dgm:spPr/>
    </dgm:pt>
    <dgm:pt modelId="{9CC46303-6220-4D14-888D-30D81F9C26F9}" type="pres">
      <dgm:prSet presAssocID="{8C0B4C34-6F41-4502-B287-CFE130E77BD6}" presName="compNode" presStyleCnt="0"/>
      <dgm:spPr/>
    </dgm:pt>
    <dgm:pt modelId="{082E2758-9EE3-49C8-9B93-26F11EF4D239}" type="pres">
      <dgm:prSet presAssocID="{8C0B4C34-6F41-4502-B287-CFE130E77BD6}" presName="iconBgRect" presStyleLbl="bgShp" presStyleIdx="2" presStyleCnt="4"/>
      <dgm:spPr/>
    </dgm:pt>
    <dgm:pt modelId="{7010297B-EA0B-49EA-8334-4F2C87B9702D}" type="pres">
      <dgm:prSet presAssocID="{8C0B4C34-6F41-4502-B287-CFE130E77BD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1837E923-2DB5-4993-B640-11669F49A2C0}" type="pres">
      <dgm:prSet presAssocID="{8C0B4C34-6F41-4502-B287-CFE130E77BD6}" presName="spaceRect" presStyleCnt="0"/>
      <dgm:spPr/>
    </dgm:pt>
    <dgm:pt modelId="{6BE060D2-F241-4CA6-B526-BBC1A9B76F52}" type="pres">
      <dgm:prSet presAssocID="{8C0B4C34-6F41-4502-B287-CFE130E77BD6}" presName="textRect" presStyleLbl="revTx" presStyleIdx="2" presStyleCnt="4">
        <dgm:presLayoutVars>
          <dgm:chMax val="1"/>
          <dgm:chPref val="1"/>
        </dgm:presLayoutVars>
      </dgm:prSet>
      <dgm:spPr/>
    </dgm:pt>
    <dgm:pt modelId="{2CF0EB3F-2658-41AA-80B4-0589C732817D}" type="pres">
      <dgm:prSet presAssocID="{AEF8F1C6-D2D6-48C9-B993-94B656534050}" presName="sibTrans" presStyleLbl="sibTrans2D1" presStyleIdx="0" presStyleCnt="0"/>
      <dgm:spPr/>
    </dgm:pt>
    <dgm:pt modelId="{41E7E455-C1A8-40CA-A4B0-8F1BF06F988F}" type="pres">
      <dgm:prSet presAssocID="{20F729CD-8D29-4521-8177-A09095B92A5A}" presName="compNode" presStyleCnt="0"/>
      <dgm:spPr/>
    </dgm:pt>
    <dgm:pt modelId="{CE5B2969-5B84-495D-863E-53F90D97BBBD}" type="pres">
      <dgm:prSet presAssocID="{20F729CD-8D29-4521-8177-A09095B92A5A}" presName="iconBgRect" presStyleLbl="bgShp" presStyleIdx="3" presStyleCnt="4"/>
      <dgm:spPr/>
    </dgm:pt>
    <dgm:pt modelId="{93DE0A9F-9327-463B-9DC2-4AB03332AA4E}" type="pres">
      <dgm:prSet presAssocID="{20F729CD-8D29-4521-8177-A09095B92A5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Solid"/>
        </a:ext>
      </dgm:extLst>
    </dgm:pt>
    <dgm:pt modelId="{DE50AA99-6904-46DB-9B18-61E3B44FA061}" type="pres">
      <dgm:prSet presAssocID="{20F729CD-8D29-4521-8177-A09095B92A5A}" presName="spaceRect" presStyleCnt="0"/>
      <dgm:spPr/>
    </dgm:pt>
    <dgm:pt modelId="{F19C2B72-82DC-416B-AD0B-A1AFFAC398CC}" type="pres">
      <dgm:prSet presAssocID="{20F729CD-8D29-4521-8177-A09095B92A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BB0923-CA7C-40C9-8367-538E7D4419CF}" srcId="{7265BE55-38E5-49F8-845B-6325E4AABD7D}" destId="{B9A80AA8-5D5C-4BE6-B3B2-54325884C6C3}" srcOrd="0" destOrd="0" parTransId="{B3966532-A035-4103-91CE-5D787B1B4108}" sibTransId="{B6AA05AA-6BCE-4123-BF11-DA9B2EF3C2F5}"/>
    <dgm:cxn modelId="{02747C2A-8E36-4334-B9A4-4E033C9CD599}" srcId="{7265BE55-38E5-49F8-845B-6325E4AABD7D}" destId="{30A840DB-8706-48C5-B161-5060886EC681}" srcOrd="1" destOrd="0" parTransId="{5C15D3EF-448A-4B16-A2FE-C14014E8412A}" sibTransId="{10627227-B8C8-45B6-A08B-80BBCE3CF99F}"/>
    <dgm:cxn modelId="{92E0B62B-B363-4E23-AAD0-842CA7BF6933}" srcId="{7265BE55-38E5-49F8-845B-6325E4AABD7D}" destId="{20F729CD-8D29-4521-8177-A09095B92A5A}" srcOrd="3" destOrd="0" parTransId="{4BFE3D7E-5223-4C57-9247-6AD0124C4076}" sibTransId="{D5DEB479-50A6-4294-B202-9853CBFDC46F}"/>
    <dgm:cxn modelId="{67BF935B-AD0A-4824-A980-2C58A9E8233E}" type="presOf" srcId="{7265BE55-38E5-49F8-845B-6325E4AABD7D}" destId="{02DCEA6E-449D-449C-951D-0EFBA76301EE}" srcOrd="0" destOrd="0" presId="urn:microsoft.com/office/officeart/2018/2/layout/IconCircleList"/>
    <dgm:cxn modelId="{C494D860-E815-414E-9EDF-DE0C34E9D837}" type="presOf" srcId="{AEF8F1C6-D2D6-48C9-B993-94B656534050}" destId="{2CF0EB3F-2658-41AA-80B4-0589C732817D}" srcOrd="0" destOrd="0" presId="urn:microsoft.com/office/officeart/2018/2/layout/IconCircleList"/>
    <dgm:cxn modelId="{A742E261-B6D0-4B0E-87A1-E7CB129FAC69}" type="presOf" srcId="{10627227-B8C8-45B6-A08B-80BBCE3CF99F}" destId="{AADB2D42-B8FF-4954-8CBC-635166F56755}" srcOrd="0" destOrd="0" presId="urn:microsoft.com/office/officeart/2018/2/layout/IconCircleList"/>
    <dgm:cxn modelId="{25ABF445-C392-46CA-9201-91DF7310FD2C}" type="presOf" srcId="{30A840DB-8706-48C5-B161-5060886EC681}" destId="{D95AE1B7-40BB-40DE-9CC0-D70B182788A9}" srcOrd="0" destOrd="0" presId="urn:microsoft.com/office/officeart/2018/2/layout/IconCircleList"/>
    <dgm:cxn modelId="{86779B6A-47A3-416F-88FB-0D0B88F37A52}" srcId="{7265BE55-38E5-49F8-845B-6325E4AABD7D}" destId="{8C0B4C34-6F41-4502-B287-CFE130E77BD6}" srcOrd="2" destOrd="0" parTransId="{07284922-6C71-4000-A862-231C28590C55}" sibTransId="{AEF8F1C6-D2D6-48C9-B993-94B656534050}"/>
    <dgm:cxn modelId="{ABB405A5-A809-4E6D-91A5-67F353876C1C}" type="presOf" srcId="{B9A80AA8-5D5C-4BE6-B3B2-54325884C6C3}" destId="{1B046C36-D40D-4122-B7E6-FE0AFB822D6F}" srcOrd="0" destOrd="0" presId="urn:microsoft.com/office/officeart/2018/2/layout/IconCircleList"/>
    <dgm:cxn modelId="{39B3EEB7-1C5A-422C-A408-12FEC31D06C4}" type="presOf" srcId="{B6AA05AA-6BCE-4123-BF11-DA9B2EF3C2F5}" destId="{547904C6-9DBC-4C8B-AAFB-0B17F1B7E2E2}" srcOrd="0" destOrd="0" presId="urn:microsoft.com/office/officeart/2018/2/layout/IconCircleList"/>
    <dgm:cxn modelId="{B87072C5-87BE-46B4-925B-0C9806CBCE4E}" type="presOf" srcId="{8C0B4C34-6F41-4502-B287-CFE130E77BD6}" destId="{6BE060D2-F241-4CA6-B526-BBC1A9B76F52}" srcOrd="0" destOrd="0" presId="urn:microsoft.com/office/officeart/2018/2/layout/IconCircleList"/>
    <dgm:cxn modelId="{EC98B1CA-F704-477B-8BAC-0E4003954FEC}" type="presOf" srcId="{20F729CD-8D29-4521-8177-A09095B92A5A}" destId="{F19C2B72-82DC-416B-AD0B-A1AFFAC398CC}" srcOrd="0" destOrd="0" presId="urn:microsoft.com/office/officeart/2018/2/layout/IconCircleList"/>
    <dgm:cxn modelId="{D04258AD-4DF7-47D9-AEF5-50FD40AFF494}" type="presParOf" srcId="{02DCEA6E-449D-449C-951D-0EFBA76301EE}" destId="{70E34C58-2247-4496-B83F-59D8F2CA7519}" srcOrd="0" destOrd="0" presId="urn:microsoft.com/office/officeart/2018/2/layout/IconCircleList"/>
    <dgm:cxn modelId="{C9FB57A5-D2A3-4D90-8899-A1E14B7015BF}" type="presParOf" srcId="{70E34C58-2247-4496-B83F-59D8F2CA7519}" destId="{9C53C8DA-C31F-4E28-B786-BCFD7FC5CDF5}" srcOrd="0" destOrd="0" presId="urn:microsoft.com/office/officeart/2018/2/layout/IconCircleList"/>
    <dgm:cxn modelId="{FD4B5DD2-7D46-4AB1-BB68-52C3355728EA}" type="presParOf" srcId="{9C53C8DA-C31F-4E28-B786-BCFD7FC5CDF5}" destId="{AA3E8313-5DB2-4D01-8661-DA89683F289B}" srcOrd="0" destOrd="0" presId="urn:microsoft.com/office/officeart/2018/2/layout/IconCircleList"/>
    <dgm:cxn modelId="{672BBA7C-4D1F-4D2E-A318-524101985578}" type="presParOf" srcId="{9C53C8DA-C31F-4E28-B786-BCFD7FC5CDF5}" destId="{F91E5829-088E-4B9E-961F-5FBE7E91A02F}" srcOrd="1" destOrd="0" presId="urn:microsoft.com/office/officeart/2018/2/layout/IconCircleList"/>
    <dgm:cxn modelId="{923D79A3-8AEC-409E-AAF3-7429F5B0B150}" type="presParOf" srcId="{9C53C8DA-C31F-4E28-B786-BCFD7FC5CDF5}" destId="{D8E12E7E-5C82-44C2-B564-73C3A3DE30C9}" srcOrd="2" destOrd="0" presId="urn:microsoft.com/office/officeart/2018/2/layout/IconCircleList"/>
    <dgm:cxn modelId="{89BA3323-5E57-4135-8C91-E507DC4C4DEC}" type="presParOf" srcId="{9C53C8DA-C31F-4E28-B786-BCFD7FC5CDF5}" destId="{1B046C36-D40D-4122-B7E6-FE0AFB822D6F}" srcOrd="3" destOrd="0" presId="urn:microsoft.com/office/officeart/2018/2/layout/IconCircleList"/>
    <dgm:cxn modelId="{A8224089-0A35-4D47-B9BB-BF00F72C6712}" type="presParOf" srcId="{70E34C58-2247-4496-B83F-59D8F2CA7519}" destId="{547904C6-9DBC-4C8B-AAFB-0B17F1B7E2E2}" srcOrd="1" destOrd="0" presId="urn:microsoft.com/office/officeart/2018/2/layout/IconCircleList"/>
    <dgm:cxn modelId="{D0D312EE-85F3-4261-B961-A2E873F8EC72}" type="presParOf" srcId="{70E34C58-2247-4496-B83F-59D8F2CA7519}" destId="{538357DE-652C-42FD-BDA2-9028F422995E}" srcOrd="2" destOrd="0" presId="urn:microsoft.com/office/officeart/2018/2/layout/IconCircleList"/>
    <dgm:cxn modelId="{8E9A8347-FC69-42EB-B6B5-73801CBC11B3}" type="presParOf" srcId="{538357DE-652C-42FD-BDA2-9028F422995E}" destId="{E3808963-D16D-48AA-806A-7B7FCCFFF765}" srcOrd="0" destOrd="0" presId="urn:microsoft.com/office/officeart/2018/2/layout/IconCircleList"/>
    <dgm:cxn modelId="{9C3D782D-971A-4FD3-87FF-9F4E23BCE509}" type="presParOf" srcId="{538357DE-652C-42FD-BDA2-9028F422995E}" destId="{6D354E8E-9C76-42F6-BBB0-3C8EE64D0518}" srcOrd="1" destOrd="0" presId="urn:microsoft.com/office/officeart/2018/2/layout/IconCircleList"/>
    <dgm:cxn modelId="{74CC68AF-79D1-4D64-AAFC-28C6A671E5A3}" type="presParOf" srcId="{538357DE-652C-42FD-BDA2-9028F422995E}" destId="{AF2456B0-FC91-4F01-B790-AF664BBF7451}" srcOrd="2" destOrd="0" presId="urn:microsoft.com/office/officeart/2018/2/layout/IconCircleList"/>
    <dgm:cxn modelId="{9839AAFC-4914-406F-AFEA-28D4268BAA7D}" type="presParOf" srcId="{538357DE-652C-42FD-BDA2-9028F422995E}" destId="{D95AE1B7-40BB-40DE-9CC0-D70B182788A9}" srcOrd="3" destOrd="0" presId="urn:microsoft.com/office/officeart/2018/2/layout/IconCircleList"/>
    <dgm:cxn modelId="{6800ED94-E5EE-4D50-8FA9-FE374B40DF91}" type="presParOf" srcId="{70E34C58-2247-4496-B83F-59D8F2CA7519}" destId="{AADB2D42-B8FF-4954-8CBC-635166F56755}" srcOrd="3" destOrd="0" presId="urn:microsoft.com/office/officeart/2018/2/layout/IconCircleList"/>
    <dgm:cxn modelId="{004B21EB-8506-4B26-8EA7-08FDC6B16ABB}" type="presParOf" srcId="{70E34C58-2247-4496-B83F-59D8F2CA7519}" destId="{9CC46303-6220-4D14-888D-30D81F9C26F9}" srcOrd="4" destOrd="0" presId="urn:microsoft.com/office/officeart/2018/2/layout/IconCircleList"/>
    <dgm:cxn modelId="{779DC107-C8DA-48E8-B367-D04400BA21C3}" type="presParOf" srcId="{9CC46303-6220-4D14-888D-30D81F9C26F9}" destId="{082E2758-9EE3-49C8-9B93-26F11EF4D239}" srcOrd="0" destOrd="0" presId="urn:microsoft.com/office/officeart/2018/2/layout/IconCircleList"/>
    <dgm:cxn modelId="{EE07333B-7206-4326-ABFA-85C0986666FC}" type="presParOf" srcId="{9CC46303-6220-4D14-888D-30D81F9C26F9}" destId="{7010297B-EA0B-49EA-8334-4F2C87B9702D}" srcOrd="1" destOrd="0" presId="urn:microsoft.com/office/officeart/2018/2/layout/IconCircleList"/>
    <dgm:cxn modelId="{6A31BF22-632E-4597-8A0B-34488B99A184}" type="presParOf" srcId="{9CC46303-6220-4D14-888D-30D81F9C26F9}" destId="{1837E923-2DB5-4993-B640-11669F49A2C0}" srcOrd="2" destOrd="0" presId="urn:microsoft.com/office/officeart/2018/2/layout/IconCircleList"/>
    <dgm:cxn modelId="{FB35E30C-EFCB-47EA-B662-375D066F9174}" type="presParOf" srcId="{9CC46303-6220-4D14-888D-30D81F9C26F9}" destId="{6BE060D2-F241-4CA6-B526-BBC1A9B76F52}" srcOrd="3" destOrd="0" presId="urn:microsoft.com/office/officeart/2018/2/layout/IconCircleList"/>
    <dgm:cxn modelId="{8B4A1D44-3DEF-465D-9F25-B38D4830AFA6}" type="presParOf" srcId="{70E34C58-2247-4496-B83F-59D8F2CA7519}" destId="{2CF0EB3F-2658-41AA-80B4-0589C732817D}" srcOrd="5" destOrd="0" presId="urn:microsoft.com/office/officeart/2018/2/layout/IconCircleList"/>
    <dgm:cxn modelId="{1959119C-76F8-4320-B0FC-5F8846829A0F}" type="presParOf" srcId="{70E34C58-2247-4496-B83F-59D8F2CA7519}" destId="{41E7E455-C1A8-40CA-A4B0-8F1BF06F988F}" srcOrd="6" destOrd="0" presId="urn:microsoft.com/office/officeart/2018/2/layout/IconCircleList"/>
    <dgm:cxn modelId="{CDCFCD0F-56E6-4A6F-8D30-7A63F6F777EA}" type="presParOf" srcId="{41E7E455-C1A8-40CA-A4B0-8F1BF06F988F}" destId="{CE5B2969-5B84-495D-863E-53F90D97BBBD}" srcOrd="0" destOrd="0" presId="urn:microsoft.com/office/officeart/2018/2/layout/IconCircleList"/>
    <dgm:cxn modelId="{CF7A3A3B-5146-4ECB-B59E-D960959D78DC}" type="presParOf" srcId="{41E7E455-C1A8-40CA-A4B0-8F1BF06F988F}" destId="{93DE0A9F-9327-463B-9DC2-4AB03332AA4E}" srcOrd="1" destOrd="0" presId="urn:microsoft.com/office/officeart/2018/2/layout/IconCircleList"/>
    <dgm:cxn modelId="{753CF8B0-4A10-4B8F-924F-066FBEC23F93}" type="presParOf" srcId="{41E7E455-C1A8-40CA-A4B0-8F1BF06F988F}" destId="{DE50AA99-6904-46DB-9B18-61E3B44FA061}" srcOrd="2" destOrd="0" presId="urn:microsoft.com/office/officeart/2018/2/layout/IconCircleList"/>
    <dgm:cxn modelId="{24209F5B-ACDB-43A4-B46C-B5EBB18B46A9}" type="presParOf" srcId="{41E7E455-C1A8-40CA-A4B0-8F1BF06F988F}" destId="{F19C2B72-82DC-416B-AD0B-A1AFFAC398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745DC0-B3C3-47E1-BE4F-C5ED2ABC57E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7A65572-AB76-447C-8604-ABBB15822384}">
      <dgm:prSet/>
      <dgm:spPr/>
      <dgm:t>
        <a:bodyPr/>
        <a:lstStyle/>
        <a:p>
          <a:r>
            <a:rPr lang="en-US"/>
            <a:t>There is not enough detail available that can help us in planning future travels from airports and airlines based on past trends and airlines behavior.</a:t>
          </a:r>
        </a:p>
      </dgm:t>
    </dgm:pt>
    <dgm:pt modelId="{05752192-C41A-4F43-ACC1-12ABEBA41645}" type="parTrans" cxnId="{9DD18F76-8FD0-4735-B803-CE68B42786D8}">
      <dgm:prSet/>
      <dgm:spPr/>
      <dgm:t>
        <a:bodyPr/>
        <a:lstStyle/>
        <a:p>
          <a:endParaRPr lang="en-US"/>
        </a:p>
      </dgm:t>
    </dgm:pt>
    <dgm:pt modelId="{BD7FC9DB-1B37-4A6C-BDB0-CAF1138BA862}" type="sibTrans" cxnId="{9DD18F76-8FD0-4735-B803-CE68B42786D8}">
      <dgm:prSet/>
      <dgm:spPr/>
      <dgm:t>
        <a:bodyPr/>
        <a:lstStyle/>
        <a:p>
          <a:endParaRPr lang="en-US"/>
        </a:p>
      </dgm:t>
    </dgm:pt>
    <dgm:pt modelId="{0168DEA6-BF54-4C2B-B253-24984AFC7D40}">
      <dgm:prSet/>
      <dgm:spPr/>
      <dgm:t>
        <a:bodyPr/>
        <a:lstStyle/>
        <a:p>
          <a:r>
            <a:rPr lang="en-US"/>
            <a:t>Even though a flight may show on time on these “current data” visualizations, its possible some of the airlines are regularly late when we analyze complete data.</a:t>
          </a:r>
        </a:p>
      </dgm:t>
    </dgm:pt>
    <dgm:pt modelId="{34AC228D-BBA4-49BC-8B6A-9E986123261F}" type="parTrans" cxnId="{D3268EF7-FEB5-42F0-9ACC-0A57027AF27D}">
      <dgm:prSet/>
      <dgm:spPr/>
      <dgm:t>
        <a:bodyPr/>
        <a:lstStyle/>
        <a:p>
          <a:endParaRPr lang="en-US"/>
        </a:p>
      </dgm:t>
    </dgm:pt>
    <dgm:pt modelId="{BF9AA0CF-AD28-42DF-A0D9-6DCC19952441}" type="sibTrans" cxnId="{D3268EF7-FEB5-42F0-9ACC-0A57027AF27D}">
      <dgm:prSet/>
      <dgm:spPr/>
      <dgm:t>
        <a:bodyPr/>
        <a:lstStyle/>
        <a:p>
          <a:endParaRPr lang="en-US"/>
        </a:p>
      </dgm:t>
    </dgm:pt>
    <dgm:pt modelId="{F3032AAC-E55B-412C-9C49-A2A3B8BB2A92}" type="pres">
      <dgm:prSet presAssocID="{25745DC0-B3C3-47E1-BE4F-C5ED2ABC57EC}" presName="root" presStyleCnt="0">
        <dgm:presLayoutVars>
          <dgm:dir/>
          <dgm:resizeHandles val="exact"/>
        </dgm:presLayoutVars>
      </dgm:prSet>
      <dgm:spPr/>
    </dgm:pt>
    <dgm:pt modelId="{195B07B4-757E-4F13-BC89-D698B04493B1}" type="pres">
      <dgm:prSet presAssocID="{25745DC0-B3C3-47E1-BE4F-C5ED2ABC57EC}" presName="container" presStyleCnt="0">
        <dgm:presLayoutVars>
          <dgm:dir/>
          <dgm:resizeHandles val="exact"/>
        </dgm:presLayoutVars>
      </dgm:prSet>
      <dgm:spPr/>
    </dgm:pt>
    <dgm:pt modelId="{B24E296B-135B-4286-971A-A42FCB8E3C73}" type="pres">
      <dgm:prSet presAssocID="{77A65572-AB76-447C-8604-ABBB15822384}" presName="compNode" presStyleCnt="0"/>
      <dgm:spPr/>
    </dgm:pt>
    <dgm:pt modelId="{35CEAC64-5643-4387-BBA9-B64A1843C9DE}" type="pres">
      <dgm:prSet presAssocID="{77A65572-AB76-447C-8604-ABBB15822384}" presName="iconBgRect" presStyleLbl="bgShp" presStyleIdx="0" presStyleCnt="2"/>
      <dgm:spPr/>
    </dgm:pt>
    <dgm:pt modelId="{500D66A3-6A1D-4C25-AA27-8C519A855531}" type="pres">
      <dgm:prSet presAssocID="{77A65572-AB76-447C-8604-ABBB158223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E573461-6C0F-4AD3-A98D-CF790D54C80B}" type="pres">
      <dgm:prSet presAssocID="{77A65572-AB76-447C-8604-ABBB15822384}" presName="spaceRect" presStyleCnt="0"/>
      <dgm:spPr/>
    </dgm:pt>
    <dgm:pt modelId="{254CEBC7-0259-42A4-9059-72F22FF11E18}" type="pres">
      <dgm:prSet presAssocID="{77A65572-AB76-447C-8604-ABBB15822384}" presName="textRect" presStyleLbl="revTx" presStyleIdx="0" presStyleCnt="2">
        <dgm:presLayoutVars>
          <dgm:chMax val="1"/>
          <dgm:chPref val="1"/>
        </dgm:presLayoutVars>
      </dgm:prSet>
      <dgm:spPr/>
    </dgm:pt>
    <dgm:pt modelId="{A93956F7-88F6-4F89-99C8-22CB9505AC2B}" type="pres">
      <dgm:prSet presAssocID="{BD7FC9DB-1B37-4A6C-BDB0-CAF1138BA862}" presName="sibTrans" presStyleLbl="sibTrans2D1" presStyleIdx="0" presStyleCnt="0"/>
      <dgm:spPr/>
    </dgm:pt>
    <dgm:pt modelId="{A65E7CB0-B0C0-4F37-A302-F75E777CD5AB}" type="pres">
      <dgm:prSet presAssocID="{0168DEA6-BF54-4C2B-B253-24984AFC7D40}" presName="compNode" presStyleCnt="0"/>
      <dgm:spPr/>
    </dgm:pt>
    <dgm:pt modelId="{6793DF6D-EAE2-47BB-9725-462311B2A18D}" type="pres">
      <dgm:prSet presAssocID="{0168DEA6-BF54-4C2B-B253-24984AFC7D40}" presName="iconBgRect" presStyleLbl="bgShp" presStyleIdx="1" presStyleCnt="2"/>
      <dgm:spPr/>
    </dgm:pt>
    <dgm:pt modelId="{90CE6DD9-8D34-4D45-8F28-0449CD42578A}" type="pres">
      <dgm:prSet presAssocID="{0168DEA6-BF54-4C2B-B253-24984AFC7D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2DA14FB8-A748-4DCC-9CE8-099A6D6E38FD}" type="pres">
      <dgm:prSet presAssocID="{0168DEA6-BF54-4C2B-B253-24984AFC7D40}" presName="spaceRect" presStyleCnt="0"/>
      <dgm:spPr/>
    </dgm:pt>
    <dgm:pt modelId="{4C4445C8-5C95-4573-B6B0-8877C8D4367A}" type="pres">
      <dgm:prSet presAssocID="{0168DEA6-BF54-4C2B-B253-24984AFC7D4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B3770D-28DA-4218-8881-1ACAF5AA1ED3}" type="presOf" srcId="{77A65572-AB76-447C-8604-ABBB15822384}" destId="{254CEBC7-0259-42A4-9059-72F22FF11E18}" srcOrd="0" destOrd="0" presId="urn:microsoft.com/office/officeart/2018/2/layout/IconCircleList"/>
    <dgm:cxn modelId="{838DB843-E7DC-463F-AF04-6FC083014559}" type="presOf" srcId="{25745DC0-B3C3-47E1-BE4F-C5ED2ABC57EC}" destId="{F3032AAC-E55B-412C-9C49-A2A3B8BB2A92}" srcOrd="0" destOrd="0" presId="urn:microsoft.com/office/officeart/2018/2/layout/IconCircleList"/>
    <dgm:cxn modelId="{7F96996A-4E58-485D-BD7E-41D7C21530A3}" type="presOf" srcId="{0168DEA6-BF54-4C2B-B253-24984AFC7D40}" destId="{4C4445C8-5C95-4573-B6B0-8877C8D4367A}" srcOrd="0" destOrd="0" presId="urn:microsoft.com/office/officeart/2018/2/layout/IconCircleList"/>
    <dgm:cxn modelId="{9DD18F76-8FD0-4735-B803-CE68B42786D8}" srcId="{25745DC0-B3C3-47E1-BE4F-C5ED2ABC57EC}" destId="{77A65572-AB76-447C-8604-ABBB15822384}" srcOrd="0" destOrd="0" parTransId="{05752192-C41A-4F43-ACC1-12ABEBA41645}" sibTransId="{BD7FC9DB-1B37-4A6C-BDB0-CAF1138BA862}"/>
    <dgm:cxn modelId="{5B087E8D-784B-4782-A3B3-6CFD94BE1EF3}" type="presOf" srcId="{BD7FC9DB-1B37-4A6C-BDB0-CAF1138BA862}" destId="{A93956F7-88F6-4F89-99C8-22CB9505AC2B}" srcOrd="0" destOrd="0" presId="urn:microsoft.com/office/officeart/2018/2/layout/IconCircleList"/>
    <dgm:cxn modelId="{D3268EF7-FEB5-42F0-9ACC-0A57027AF27D}" srcId="{25745DC0-B3C3-47E1-BE4F-C5ED2ABC57EC}" destId="{0168DEA6-BF54-4C2B-B253-24984AFC7D40}" srcOrd="1" destOrd="0" parTransId="{34AC228D-BBA4-49BC-8B6A-9E986123261F}" sibTransId="{BF9AA0CF-AD28-42DF-A0D9-6DCC19952441}"/>
    <dgm:cxn modelId="{2B5461CA-41BF-46BF-9689-21F6760E7FA3}" type="presParOf" srcId="{F3032AAC-E55B-412C-9C49-A2A3B8BB2A92}" destId="{195B07B4-757E-4F13-BC89-D698B04493B1}" srcOrd="0" destOrd="0" presId="urn:microsoft.com/office/officeart/2018/2/layout/IconCircleList"/>
    <dgm:cxn modelId="{A656063A-6DC7-4D99-B917-1A5981F192DB}" type="presParOf" srcId="{195B07B4-757E-4F13-BC89-D698B04493B1}" destId="{B24E296B-135B-4286-971A-A42FCB8E3C73}" srcOrd="0" destOrd="0" presId="urn:microsoft.com/office/officeart/2018/2/layout/IconCircleList"/>
    <dgm:cxn modelId="{76720568-D186-4FAE-990D-E06C24A41340}" type="presParOf" srcId="{B24E296B-135B-4286-971A-A42FCB8E3C73}" destId="{35CEAC64-5643-4387-BBA9-B64A1843C9DE}" srcOrd="0" destOrd="0" presId="urn:microsoft.com/office/officeart/2018/2/layout/IconCircleList"/>
    <dgm:cxn modelId="{5683169B-46D8-4E7E-A4BE-71F667F633CC}" type="presParOf" srcId="{B24E296B-135B-4286-971A-A42FCB8E3C73}" destId="{500D66A3-6A1D-4C25-AA27-8C519A855531}" srcOrd="1" destOrd="0" presId="urn:microsoft.com/office/officeart/2018/2/layout/IconCircleList"/>
    <dgm:cxn modelId="{7FDF0430-C6D0-4609-A81A-34A9E5C545BF}" type="presParOf" srcId="{B24E296B-135B-4286-971A-A42FCB8E3C73}" destId="{CE573461-6C0F-4AD3-A98D-CF790D54C80B}" srcOrd="2" destOrd="0" presId="urn:microsoft.com/office/officeart/2018/2/layout/IconCircleList"/>
    <dgm:cxn modelId="{494A68F2-6604-463B-B114-EA0477383A57}" type="presParOf" srcId="{B24E296B-135B-4286-971A-A42FCB8E3C73}" destId="{254CEBC7-0259-42A4-9059-72F22FF11E18}" srcOrd="3" destOrd="0" presId="urn:microsoft.com/office/officeart/2018/2/layout/IconCircleList"/>
    <dgm:cxn modelId="{C6CDBB02-98E5-4BB0-AD1D-D3F13CD3FBB8}" type="presParOf" srcId="{195B07B4-757E-4F13-BC89-D698B04493B1}" destId="{A93956F7-88F6-4F89-99C8-22CB9505AC2B}" srcOrd="1" destOrd="0" presId="urn:microsoft.com/office/officeart/2018/2/layout/IconCircleList"/>
    <dgm:cxn modelId="{BB882CD8-603B-4E0A-B46D-168B80D42FBB}" type="presParOf" srcId="{195B07B4-757E-4F13-BC89-D698B04493B1}" destId="{A65E7CB0-B0C0-4F37-A302-F75E777CD5AB}" srcOrd="2" destOrd="0" presId="urn:microsoft.com/office/officeart/2018/2/layout/IconCircleList"/>
    <dgm:cxn modelId="{6002D8FD-DC65-41A3-9516-995D69C77906}" type="presParOf" srcId="{A65E7CB0-B0C0-4F37-A302-F75E777CD5AB}" destId="{6793DF6D-EAE2-47BB-9725-462311B2A18D}" srcOrd="0" destOrd="0" presId="urn:microsoft.com/office/officeart/2018/2/layout/IconCircleList"/>
    <dgm:cxn modelId="{E60513E9-B6E0-41A9-AA88-A5D97DA61F16}" type="presParOf" srcId="{A65E7CB0-B0C0-4F37-A302-F75E777CD5AB}" destId="{90CE6DD9-8D34-4D45-8F28-0449CD42578A}" srcOrd="1" destOrd="0" presId="urn:microsoft.com/office/officeart/2018/2/layout/IconCircleList"/>
    <dgm:cxn modelId="{31DBC0CA-9C76-499D-913C-B812FCDF8719}" type="presParOf" srcId="{A65E7CB0-B0C0-4F37-A302-F75E777CD5AB}" destId="{2DA14FB8-A748-4DCC-9CE8-099A6D6E38FD}" srcOrd="2" destOrd="0" presId="urn:microsoft.com/office/officeart/2018/2/layout/IconCircleList"/>
    <dgm:cxn modelId="{C2EAFBDC-939F-4AE2-ABA4-B7C094CDF3E2}" type="presParOf" srcId="{A65E7CB0-B0C0-4F37-A302-F75E777CD5AB}" destId="{4C4445C8-5C95-4573-B6B0-8877C8D436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C17B7-E156-4448-8F76-409D6F06A7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637790-82D9-4046-9DF9-AB433671D9D8}">
      <dgm:prSet/>
      <dgm:spPr/>
      <dgm:t>
        <a:bodyPr/>
        <a:lstStyle/>
        <a:p>
          <a:pPr>
            <a:defRPr cap="all"/>
          </a:pPr>
          <a:r>
            <a:rPr lang="en-US"/>
            <a:t>Analyze past years data to compare various airlines and airports based on punctuality.</a:t>
          </a:r>
        </a:p>
      </dgm:t>
    </dgm:pt>
    <dgm:pt modelId="{3D6DEDF4-E89B-40EE-A84A-B79D66B0D1D3}" type="parTrans" cxnId="{9BAE7D91-AAED-4DBC-BB54-31DF1E0696FE}">
      <dgm:prSet/>
      <dgm:spPr/>
      <dgm:t>
        <a:bodyPr/>
        <a:lstStyle/>
        <a:p>
          <a:endParaRPr lang="en-US"/>
        </a:p>
      </dgm:t>
    </dgm:pt>
    <dgm:pt modelId="{643825B0-14F9-4BC2-96A5-D99CDC130D41}" type="sibTrans" cxnId="{9BAE7D91-AAED-4DBC-BB54-31DF1E0696FE}">
      <dgm:prSet/>
      <dgm:spPr/>
      <dgm:t>
        <a:bodyPr/>
        <a:lstStyle/>
        <a:p>
          <a:endParaRPr lang="en-US"/>
        </a:p>
      </dgm:t>
    </dgm:pt>
    <dgm:pt modelId="{BADDC0D4-2341-41B7-882F-847AE0E8666C}">
      <dgm:prSet/>
      <dgm:spPr/>
      <dgm:t>
        <a:bodyPr/>
        <a:lstStyle/>
        <a:p>
          <a:pPr>
            <a:defRPr cap="all"/>
          </a:pPr>
          <a:r>
            <a:rPr lang="en-US" dirty="0"/>
            <a:t>Create a series of visualizations in order to help a traveler find best choices of carrier and airports in terms of punctuality and certainty.</a:t>
          </a:r>
        </a:p>
      </dgm:t>
    </dgm:pt>
    <dgm:pt modelId="{F5EE3F14-474F-4AE7-9C79-34C2B14D1B5A}" type="parTrans" cxnId="{9DD54F60-9BF3-441C-B15F-EB962C61AA33}">
      <dgm:prSet/>
      <dgm:spPr/>
      <dgm:t>
        <a:bodyPr/>
        <a:lstStyle/>
        <a:p>
          <a:endParaRPr lang="en-US"/>
        </a:p>
      </dgm:t>
    </dgm:pt>
    <dgm:pt modelId="{B9432BC3-65D7-4391-88C2-967F922F45D6}" type="sibTrans" cxnId="{9DD54F60-9BF3-441C-B15F-EB962C61AA33}">
      <dgm:prSet/>
      <dgm:spPr/>
      <dgm:t>
        <a:bodyPr/>
        <a:lstStyle/>
        <a:p>
          <a:endParaRPr lang="en-US"/>
        </a:p>
      </dgm:t>
    </dgm:pt>
    <dgm:pt modelId="{893DADDD-E3A0-4DDA-AEE3-CAC4B3806A49}">
      <dgm:prSet/>
      <dgm:spPr/>
      <dgm:t>
        <a:bodyPr/>
        <a:lstStyle/>
        <a:p>
          <a:pPr>
            <a:defRPr cap="all"/>
          </a:pPr>
          <a:r>
            <a:rPr lang="en-US"/>
            <a:t>Visualizations should be easy to understand and pleasing to eyes.</a:t>
          </a:r>
        </a:p>
      </dgm:t>
    </dgm:pt>
    <dgm:pt modelId="{3077AD19-A5AE-4F73-80C4-35F221523F7C}" type="parTrans" cxnId="{F3630D4C-8778-43DB-BA75-2912ADE6CB29}">
      <dgm:prSet/>
      <dgm:spPr/>
      <dgm:t>
        <a:bodyPr/>
        <a:lstStyle/>
        <a:p>
          <a:endParaRPr lang="en-US"/>
        </a:p>
      </dgm:t>
    </dgm:pt>
    <dgm:pt modelId="{E15630D0-04A3-41AB-ADBF-7E177DC6FA7B}" type="sibTrans" cxnId="{F3630D4C-8778-43DB-BA75-2912ADE6CB29}">
      <dgm:prSet/>
      <dgm:spPr/>
      <dgm:t>
        <a:bodyPr/>
        <a:lstStyle/>
        <a:p>
          <a:endParaRPr lang="en-US"/>
        </a:p>
      </dgm:t>
    </dgm:pt>
    <dgm:pt modelId="{98B0A622-1F02-471D-A736-FA5B1BA2F387}" type="pres">
      <dgm:prSet presAssocID="{B77C17B7-E156-4448-8F76-409D6F06A79E}" presName="root" presStyleCnt="0">
        <dgm:presLayoutVars>
          <dgm:dir/>
          <dgm:resizeHandles val="exact"/>
        </dgm:presLayoutVars>
      </dgm:prSet>
      <dgm:spPr/>
    </dgm:pt>
    <dgm:pt modelId="{0D4DF217-8E81-438E-A652-91BC929BFF16}" type="pres">
      <dgm:prSet presAssocID="{0A637790-82D9-4046-9DF9-AB433671D9D8}" presName="compNode" presStyleCnt="0"/>
      <dgm:spPr/>
    </dgm:pt>
    <dgm:pt modelId="{E8C2295D-D847-4F40-BB48-FB4C4D0527C7}" type="pres">
      <dgm:prSet presAssocID="{0A637790-82D9-4046-9DF9-AB433671D9D8}" presName="iconBgRect" presStyleLbl="bgShp" presStyleIdx="0" presStyleCnt="3"/>
      <dgm:spPr/>
    </dgm:pt>
    <dgm:pt modelId="{F7A802B1-C6B8-4DB3-8D46-1B23199C99EA}" type="pres">
      <dgm:prSet presAssocID="{0A637790-82D9-4046-9DF9-AB433671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82FFBBB-B81D-4489-A31B-63B879DD2C17}" type="pres">
      <dgm:prSet presAssocID="{0A637790-82D9-4046-9DF9-AB433671D9D8}" presName="spaceRect" presStyleCnt="0"/>
      <dgm:spPr/>
    </dgm:pt>
    <dgm:pt modelId="{56260BB8-AC1B-415E-BD89-053D7F0DB2B8}" type="pres">
      <dgm:prSet presAssocID="{0A637790-82D9-4046-9DF9-AB433671D9D8}" presName="textRect" presStyleLbl="revTx" presStyleIdx="0" presStyleCnt="3">
        <dgm:presLayoutVars>
          <dgm:chMax val="1"/>
          <dgm:chPref val="1"/>
        </dgm:presLayoutVars>
      </dgm:prSet>
      <dgm:spPr/>
    </dgm:pt>
    <dgm:pt modelId="{E261A386-5473-4A8F-8A4A-016690EAC84E}" type="pres">
      <dgm:prSet presAssocID="{643825B0-14F9-4BC2-96A5-D99CDC130D41}" presName="sibTrans" presStyleCnt="0"/>
      <dgm:spPr/>
    </dgm:pt>
    <dgm:pt modelId="{B13AA121-C82C-4012-9C3F-7C10844DD2AD}" type="pres">
      <dgm:prSet presAssocID="{BADDC0D4-2341-41B7-882F-847AE0E8666C}" presName="compNode" presStyleCnt="0"/>
      <dgm:spPr/>
    </dgm:pt>
    <dgm:pt modelId="{136C9F99-F42E-4D15-81E6-9E477AADA0AE}" type="pres">
      <dgm:prSet presAssocID="{BADDC0D4-2341-41B7-882F-847AE0E8666C}" presName="iconBgRect" presStyleLbl="bgShp" presStyleIdx="1" presStyleCnt="3"/>
      <dgm:spPr/>
    </dgm:pt>
    <dgm:pt modelId="{BD0FE77E-DEE8-4A63-955E-7B55FED89B6F}" type="pres">
      <dgm:prSet presAssocID="{BADDC0D4-2341-41B7-882F-847AE0E866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3CCBAC3-F14E-4072-B414-E7FD5CB62E89}" type="pres">
      <dgm:prSet presAssocID="{BADDC0D4-2341-41B7-882F-847AE0E8666C}" presName="spaceRect" presStyleCnt="0"/>
      <dgm:spPr/>
    </dgm:pt>
    <dgm:pt modelId="{05B207F3-CE12-4F80-9B6D-399EB4D8F54A}" type="pres">
      <dgm:prSet presAssocID="{BADDC0D4-2341-41B7-882F-847AE0E8666C}" presName="textRect" presStyleLbl="revTx" presStyleIdx="1" presStyleCnt="3">
        <dgm:presLayoutVars>
          <dgm:chMax val="1"/>
          <dgm:chPref val="1"/>
        </dgm:presLayoutVars>
      </dgm:prSet>
      <dgm:spPr/>
    </dgm:pt>
    <dgm:pt modelId="{DB8434F0-376E-4AFF-9136-7FC284B77678}" type="pres">
      <dgm:prSet presAssocID="{B9432BC3-65D7-4391-88C2-967F922F45D6}" presName="sibTrans" presStyleCnt="0"/>
      <dgm:spPr/>
    </dgm:pt>
    <dgm:pt modelId="{E6D24F89-53B8-42F8-A844-B9D3340D96F5}" type="pres">
      <dgm:prSet presAssocID="{893DADDD-E3A0-4DDA-AEE3-CAC4B3806A49}" presName="compNode" presStyleCnt="0"/>
      <dgm:spPr/>
    </dgm:pt>
    <dgm:pt modelId="{39612D98-F11E-43B5-8F5F-EAA6E4386AFB}" type="pres">
      <dgm:prSet presAssocID="{893DADDD-E3A0-4DDA-AEE3-CAC4B3806A49}" presName="iconBgRect" presStyleLbl="bgShp" presStyleIdx="2" presStyleCnt="3"/>
      <dgm:spPr/>
    </dgm:pt>
    <dgm:pt modelId="{8293C92B-4C2D-4C30-BF15-7BFA7F16E2BB}" type="pres">
      <dgm:prSet presAssocID="{893DADDD-E3A0-4DDA-AEE3-CAC4B3806A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FB7E2EFA-6105-4613-97CE-E52069245067}" type="pres">
      <dgm:prSet presAssocID="{893DADDD-E3A0-4DDA-AEE3-CAC4B3806A49}" presName="spaceRect" presStyleCnt="0"/>
      <dgm:spPr/>
    </dgm:pt>
    <dgm:pt modelId="{BB09D13E-E58F-44A6-9F8C-AD2BC490E63A}" type="pres">
      <dgm:prSet presAssocID="{893DADDD-E3A0-4DDA-AEE3-CAC4B3806A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D54F60-9BF3-441C-B15F-EB962C61AA33}" srcId="{B77C17B7-E156-4448-8F76-409D6F06A79E}" destId="{BADDC0D4-2341-41B7-882F-847AE0E8666C}" srcOrd="1" destOrd="0" parTransId="{F5EE3F14-474F-4AE7-9C79-34C2B14D1B5A}" sibTransId="{B9432BC3-65D7-4391-88C2-967F922F45D6}"/>
    <dgm:cxn modelId="{ABB17E60-875C-4079-BE3F-004D8A870247}" type="presOf" srcId="{0A637790-82D9-4046-9DF9-AB433671D9D8}" destId="{56260BB8-AC1B-415E-BD89-053D7F0DB2B8}" srcOrd="0" destOrd="0" presId="urn:microsoft.com/office/officeart/2018/5/layout/IconCircleLabelList"/>
    <dgm:cxn modelId="{F3630D4C-8778-43DB-BA75-2912ADE6CB29}" srcId="{B77C17B7-E156-4448-8F76-409D6F06A79E}" destId="{893DADDD-E3A0-4DDA-AEE3-CAC4B3806A49}" srcOrd="2" destOrd="0" parTransId="{3077AD19-A5AE-4F73-80C4-35F221523F7C}" sibTransId="{E15630D0-04A3-41AB-ADBF-7E177DC6FA7B}"/>
    <dgm:cxn modelId="{5F20A957-4FDB-4AB9-91B6-DEB2154E2A66}" type="presOf" srcId="{B77C17B7-E156-4448-8F76-409D6F06A79E}" destId="{98B0A622-1F02-471D-A736-FA5B1BA2F387}" srcOrd="0" destOrd="0" presId="urn:microsoft.com/office/officeart/2018/5/layout/IconCircleLabelList"/>
    <dgm:cxn modelId="{9BAE7D91-AAED-4DBC-BB54-31DF1E0696FE}" srcId="{B77C17B7-E156-4448-8F76-409D6F06A79E}" destId="{0A637790-82D9-4046-9DF9-AB433671D9D8}" srcOrd="0" destOrd="0" parTransId="{3D6DEDF4-E89B-40EE-A84A-B79D66B0D1D3}" sibTransId="{643825B0-14F9-4BC2-96A5-D99CDC130D41}"/>
    <dgm:cxn modelId="{A5CDFBDA-BBFC-4ADA-988C-1D8E4971FB95}" type="presOf" srcId="{BADDC0D4-2341-41B7-882F-847AE0E8666C}" destId="{05B207F3-CE12-4F80-9B6D-399EB4D8F54A}" srcOrd="0" destOrd="0" presId="urn:microsoft.com/office/officeart/2018/5/layout/IconCircleLabelList"/>
    <dgm:cxn modelId="{C8FD0CDD-DD66-40C0-A7FE-0DDA5022D725}" type="presOf" srcId="{893DADDD-E3A0-4DDA-AEE3-CAC4B3806A49}" destId="{BB09D13E-E58F-44A6-9F8C-AD2BC490E63A}" srcOrd="0" destOrd="0" presId="urn:microsoft.com/office/officeart/2018/5/layout/IconCircleLabelList"/>
    <dgm:cxn modelId="{7EF8E476-68D1-481B-A5F7-4CC2A0F1C92F}" type="presParOf" srcId="{98B0A622-1F02-471D-A736-FA5B1BA2F387}" destId="{0D4DF217-8E81-438E-A652-91BC929BFF16}" srcOrd="0" destOrd="0" presId="urn:microsoft.com/office/officeart/2018/5/layout/IconCircleLabelList"/>
    <dgm:cxn modelId="{B4C94711-36D8-49E5-BE94-E1AABA070716}" type="presParOf" srcId="{0D4DF217-8E81-438E-A652-91BC929BFF16}" destId="{E8C2295D-D847-4F40-BB48-FB4C4D0527C7}" srcOrd="0" destOrd="0" presId="urn:microsoft.com/office/officeart/2018/5/layout/IconCircleLabelList"/>
    <dgm:cxn modelId="{0F29CD27-A8ED-4CE8-B685-AC1D791807BA}" type="presParOf" srcId="{0D4DF217-8E81-438E-A652-91BC929BFF16}" destId="{F7A802B1-C6B8-4DB3-8D46-1B23199C99EA}" srcOrd="1" destOrd="0" presId="urn:microsoft.com/office/officeart/2018/5/layout/IconCircleLabelList"/>
    <dgm:cxn modelId="{3DE4F5E8-3C6A-4181-83B0-65D5FAFDFD71}" type="presParOf" srcId="{0D4DF217-8E81-438E-A652-91BC929BFF16}" destId="{482FFBBB-B81D-4489-A31B-63B879DD2C17}" srcOrd="2" destOrd="0" presId="urn:microsoft.com/office/officeart/2018/5/layout/IconCircleLabelList"/>
    <dgm:cxn modelId="{F89A6C8B-1BFF-49DF-B8E9-BA2878F1E50E}" type="presParOf" srcId="{0D4DF217-8E81-438E-A652-91BC929BFF16}" destId="{56260BB8-AC1B-415E-BD89-053D7F0DB2B8}" srcOrd="3" destOrd="0" presId="urn:microsoft.com/office/officeart/2018/5/layout/IconCircleLabelList"/>
    <dgm:cxn modelId="{5E75118F-5C9F-4FE1-AA35-701AAFAFB6CE}" type="presParOf" srcId="{98B0A622-1F02-471D-A736-FA5B1BA2F387}" destId="{E261A386-5473-4A8F-8A4A-016690EAC84E}" srcOrd="1" destOrd="0" presId="urn:microsoft.com/office/officeart/2018/5/layout/IconCircleLabelList"/>
    <dgm:cxn modelId="{D7C346C5-6629-4437-97E5-191F7C28FFC6}" type="presParOf" srcId="{98B0A622-1F02-471D-A736-FA5B1BA2F387}" destId="{B13AA121-C82C-4012-9C3F-7C10844DD2AD}" srcOrd="2" destOrd="0" presId="urn:microsoft.com/office/officeart/2018/5/layout/IconCircleLabelList"/>
    <dgm:cxn modelId="{E430142B-C127-455B-8E0A-A3996BC5C608}" type="presParOf" srcId="{B13AA121-C82C-4012-9C3F-7C10844DD2AD}" destId="{136C9F99-F42E-4D15-81E6-9E477AADA0AE}" srcOrd="0" destOrd="0" presId="urn:microsoft.com/office/officeart/2018/5/layout/IconCircleLabelList"/>
    <dgm:cxn modelId="{D71901D9-EE08-4050-8E84-E73A3ED0B61D}" type="presParOf" srcId="{B13AA121-C82C-4012-9C3F-7C10844DD2AD}" destId="{BD0FE77E-DEE8-4A63-955E-7B55FED89B6F}" srcOrd="1" destOrd="0" presId="urn:microsoft.com/office/officeart/2018/5/layout/IconCircleLabelList"/>
    <dgm:cxn modelId="{29A3CC89-642A-4DB8-B662-A4C38EE97A88}" type="presParOf" srcId="{B13AA121-C82C-4012-9C3F-7C10844DD2AD}" destId="{13CCBAC3-F14E-4072-B414-E7FD5CB62E89}" srcOrd="2" destOrd="0" presId="urn:microsoft.com/office/officeart/2018/5/layout/IconCircleLabelList"/>
    <dgm:cxn modelId="{8BFC783F-9414-469F-8330-A3EE954E4FFF}" type="presParOf" srcId="{B13AA121-C82C-4012-9C3F-7C10844DD2AD}" destId="{05B207F3-CE12-4F80-9B6D-399EB4D8F54A}" srcOrd="3" destOrd="0" presId="urn:microsoft.com/office/officeart/2018/5/layout/IconCircleLabelList"/>
    <dgm:cxn modelId="{BD4BDEAA-9968-46C0-B794-602E7A285C69}" type="presParOf" srcId="{98B0A622-1F02-471D-A736-FA5B1BA2F387}" destId="{DB8434F0-376E-4AFF-9136-7FC284B77678}" srcOrd="3" destOrd="0" presId="urn:microsoft.com/office/officeart/2018/5/layout/IconCircleLabelList"/>
    <dgm:cxn modelId="{A73F8DDB-D785-474C-AF5E-0B083D1C6925}" type="presParOf" srcId="{98B0A622-1F02-471D-A736-FA5B1BA2F387}" destId="{E6D24F89-53B8-42F8-A844-B9D3340D96F5}" srcOrd="4" destOrd="0" presId="urn:microsoft.com/office/officeart/2018/5/layout/IconCircleLabelList"/>
    <dgm:cxn modelId="{3ADF818A-7D99-4C17-AEAA-0F1E12CDBF6E}" type="presParOf" srcId="{E6D24F89-53B8-42F8-A844-B9D3340D96F5}" destId="{39612D98-F11E-43B5-8F5F-EAA6E4386AFB}" srcOrd="0" destOrd="0" presId="urn:microsoft.com/office/officeart/2018/5/layout/IconCircleLabelList"/>
    <dgm:cxn modelId="{D5D551D9-A7F9-40E7-AFCB-5DE65624DF54}" type="presParOf" srcId="{E6D24F89-53B8-42F8-A844-B9D3340D96F5}" destId="{8293C92B-4C2D-4C30-BF15-7BFA7F16E2BB}" srcOrd="1" destOrd="0" presId="urn:microsoft.com/office/officeart/2018/5/layout/IconCircleLabelList"/>
    <dgm:cxn modelId="{03F2EFEC-77E3-493A-9A23-B4D4F2700B12}" type="presParOf" srcId="{E6D24F89-53B8-42F8-A844-B9D3340D96F5}" destId="{FB7E2EFA-6105-4613-97CE-E52069245067}" srcOrd="2" destOrd="0" presId="urn:microsoft.com/office/officeart/2018/5/layout/IconCircleLabelList"/>
    <dgm:cxn modelId="{65CDBFFD-FE10-4CB9-9375-DA38BC317EF3}" type="presParOf" srcId="{E6D24F89-53B8-42F8-A844-B9D3340D96F5}" destId="{BB09D13E-E58F-44A6-9F8C-AD2BC490E6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7C17B7-E156-4448-8F76-409D6F06A7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637790-82D9-4046-9DF9-AB433671D9D8}">
      <dgm:prSet/>
      <dgm:spPr/>
      <dgm:t>
        <a:bodyPr/>
        <a:lstStyle/>
        <a:p>
          <a:pPr>
            <a:defRPr cap="all"/>
          </a:pPr>
          <a:r>
            <a:rPr lang="en-US"/>
            <a:t>Analyze past years data to compare various airlines and airports based on punctuality.</a:t>
          </a:r>
        </a:p>
      </dgm:t>
    </dgm:pt>
    <dgm:pt modelId="{3D6DEDF4-E89B-40EE-A84A-B79D66B0D1D3}" type="parTrans" cxnId="{9BAE7D91-AAED-4DBC-BB54-31DF1E0696FE}">
      <dgm:prSet/>
      <dgm:spPr/>
      <dgm:t>
        <a:bodyPr/>
        <a:lstStyle/>
        <a:p>
          <a:endParaRPr lang="en-US"/>
        </a:p>
      </dgm:t>
    </dgm:pt>
    <dgm:pt modelId="{643825B0-14F9-4BC2-96A5-D99CDC130D41}" type="sibTrans" cxnId="{9BAE7D91-AAED-4DBC-BB54-31DF1E0696FE}">
      <dgm:prSet/>
      <dgm:spPr/>
      <dgm:t>
        <a:bodyPr/>
        <a:lstStyle/>
        <a:p>
          <a:endParaRPr lang="en-US"/>
        </a:p>
      </dgm:t>
    </dgm:pt>
    <dgm:pt modelId="{BADDC0D4-2341-41B7-882F-847AE0E8666C}">
      <dgm:prSet/>
      <dgm:spPr/>
      <dgm:t>
        <a:bodyPr/>
        <a:lstStyle/>
        <a:p>
          <a:pPr>
            <a:defRPr cap="all"/>
          </a:pPr>
          <a:r>
            <a:rPr lang="en-US" dirty="0"/>
            <a:t>Create a series of visualizations in order to help a traveler find best choices of carrier and airports in terms of punctuality and certainty.</a:t>
          </a:r>
        </a:p>
      </dgm:t>
    </dgm:pt>
    <dgm:pt modelId="{F5EE3F14-474F-4AE7-9C79-34C2B14D1B5A}" type="parTrans" cxnId="{9DD54F60-9BF3-441C-B15F-EB962C61AA33}">
      <dgm:prSet/>
      <dgm:spPr/>
      <dgm:t>
        <a:bodyPr/>
        <a:lstStyle/>
        <a:p>
          <a:endParaRPr lang="en-US"/>
        </a:p>
      </dgm:t>
    </dgm:pt>
    <dgm:pt modelId="{B9432BC3-65D7-4391-88C2-967F922F45D6}" type="sibTrans" cxnId="{9DD54F60-9BF3-441C-B15F-EB962C61AA33}">
      <dgm:prSet/>
      <dgm:spPr/>
      <dgm:t>
        <a:bodyPr/>
        <a:lstStyle/>
        <a:p>
          <a:endParaRPr lang="en-US"/>
        </a:p>
      </dgm:t>
    </dgm:pt>
    <dgm:pt modelId="{893DADDD-E3A0-4DDA-AEE3-CAC4B3806A49}">
      <dgm:prSet/>
      <dgm:spPr/>
      <dgm:t>
        <a:bodyPr/>
        <a:lstStyle/>
        <a:p>
          <a:pPr>
            <a:defRPr cap="all"/>
          </a:pPr>
          <a:r>
            <a:rPr lang="en-US"/>
            <a:t>Visualizations should be easy to understand and pleasing to eyes.</a:t>
          </a:r>
        </a:p>
      </dgm:t>
    </dgm:pt>
    <dgm:pt modelId="{3077AD19-A5AE-4F73-80C4-35F221523F7C}" type="parTrans" cxnId="{F3630D4C-8778-43DB-BA75-2912ADE6CB29}">
      <dgm:prSet/>
      <dgm:spPr/>
      <dgm:t>
        <a:bodyPr/>
        <a:lstStyle/>
        <a:p>
          <a:endParaRPr lang="en-US"/>
        </a:p>
      </dgm:t>
    </dgm:pt>
    <dgm:pt modelId="{E15630D0-04A3-41AB-ADBF-7E177DC6FA7B}" type="sibTrans" cxnId="{F3630D4C-8778-43DB-BA75-2912ADE6CB29}">
      <dgm:prSet/>
      <dgm:spPr/>
      <dgm:t>
        <a:bodyPr/>
        <a:lstStyle/>
        <a:p>
          <a:endParaRPr lang="en-US"/>
        </a:p>
      </dgm:t>
    </dgm:pt>
    <dgm:pt modelId="{98B0A622-1F02-471D-A736-FA5B1BA2F387}" type="pres">
      <dgm:prSet presAssocID="{B77C17B7-E156-4448-8F76-409D6F06A79E}" presName="root" presStyleCnt="0">
        <dgm:presLayoutVars>
          <dgm:dir/>
          <dgm:resizeHandles val="exact"/>
        </dgm:presLayoutVars>
      </dgm:prSet>
      <dgm:spPr/>
    </dgm:pt>
    <dgm:pt modelId="{0D4DF217-8E81-438E-A652-91BC929BFF16}" type="pres">
      <dgm:prSet presAssocID="{0A637790-82D9-4046-9DF9-AB433671D9D8}" presName="compNode" presStyleCnt="0"/>
      <dgm:spPr/>
    </dgm:pt>
    <dgm:pt modelId="{E8C2295D-D847-4F40-BB48-FB4C4D0527C7}" type="pres">
      <dgm:prSet presAssocID="{0A637790-82D9-4046-9DF9-AB433671D9D8}" presName="iconBgRect" presStyleLbl="bgShp" presStyleIdx="0" presStyleCnt="3"/>
      <dgm:spPr/>
    </dgm:pt>
    <dgm:pt modelId="{F7A802B1-C6B8-4DB3-8D46-1B23199C99EA}" type="pres">
      <dgm:prSet presAssocID="{0A637790-82D9-4046-9DF9-AB433671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82FFBBB-B81D-4489-A31B-63B879DD2C17}" type="pres">
      <dgm:prSet presAssocID="{0A637790-82D9-4046-9DF9-AB433671D9D8}" presName="spaceRect" presStyleCnt="0"/>
      <dgm:spPr/>
    </dgm:pt>
    <dgm:pt modelId="{56260BB8-AC1B-415E-BD89-053D7F0DB2B8}" type="pres">
      <dgm:prSet presAssocID="{0A637790-82D9-4046-9DF9-AB433671D9D8}" presName="textRect" presStyleLbl="revTx" presStyleIdx="0" presStyleCnt="3">
        <dgm:presLayoutVars>
          <dgm:chMax val="1"/>
          <dgm:chPref val="1"/>
        </dgm:presLayoutVars>
      </dgm:prSet>
      <dgm:spPr/>
    </dgm:pt>
    <dgm:pt modelId="{E261A386-5473-4A8F-8A4A-016690EAC84E}" type="pres">
      <dgm:prSet presAssocID="{643825B0-14F9-4BC2-96A5-D99CDC130D41}" presName="sibTrans" presStyleCnt="0"/>
      <dgm:spPr/>
    </dgm:pt>
    <dgm:pt modelId="{B13AA121-C82C-4012-9C3F-7C10844DD2AD}" type="pres">
      <dgm:prSet presAssocID="{BADDC0D4-2341-41B7-882F-847AE0E8666C}" presName="compNode" presStyleCnt="0"/>
      <dgm:spPr/>
    </dgm:pt>
    <dgm:pt modelId="{136C9F99-F42E-4D15-81E6-9E477AADA0AE}" type="pres">
      <dgm:prSet presAssocID="{BADDC0D4-2341-41B7-882F-847AE0E8666C}" presName="iconBgRect" presStyleLbl="bgShp" presStyleIdx="1" presStyleCnt="3"/>
      <dgm:spPr/>
    </dgm:pt>
    <dgm:pt modelId="{BD0FE77E-DEE8-4A63-955E-7B55FED89B6F}" type="pres">
      <dgm:prSet presAssocID="{BADDC0D4-2341-41B7-882F-847AE0E866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3CCBAC3-F14E-4072-B414-E7FD5CB62E89}" type="pres">
      <dgm:prSet presAssocID="{BADDC0D4-2341-41B7-882F-847AE0E8666C}" presName="spaceRect" presStyleCnt="0"/>
      <dgm:spPr/>
    </dgm:pt>
    <dgm:pt modelId="{05B207F3-CE12-4F80-9B6D-399EB4D8F54A}" type="pres">
      <dgm:prSet presAssocID="{BADDC0D4-2341-41B7-882F-847AE0E8666C}" presName="textRect" presStyleLbl="revTx" presStyleIdx="1" presStyleCnt="3">
        <dgm:presLayoutVars>
          <dgm:chMax val="1"/>
          <dgm:chPref val="1"/>
        </dgm:presLayoutVars>
      </dgm:prSet>
      <dgm:spPr/>
    </dgm:pt>
    <dgm:pt modelId="{DB8434F0-376E-4AFF-9136-7FC284B77678}" type="pres">
      <dgm:prSet presAssocID="{B9432BC3-65D7-4391-88C2-967F922F45D6}" presName="sibTrans" presStyleCnt="0"/>
      <dgm:spPr/>
    </dgm:pt>
    <dgm:pt modelId="{E6D24F89-53B8-42F8-A844-B9D3340D96F5}" type="pres">
      <dgm:prSet presAssocID="{893DADDD-E3A0-4DDA-AEE3-CAC4B3806A49}" presName="compNode" presStyleCnt="0"/>
      <dgm:spPr/>
    </dgm:pt>
    <dgm:pt modelId="{39612D98-F11E-43B5-8F5F-EAA6E4386AFB}" type="pres">
      <dgm:prSet presAssocID="{893DADDD-E3A0-4DDA-AEE3-CAC4B3806A49}" presName="iconBgRect" presStyleLbl="bgShp" presStyleIdx="2" presStyleCnt="3"/>
      <dgm:spPr/>
    </dgm:pt>
    <dgm:pt modelId="{8293C92B-4C2D-4C30-BF15-7BFA7F16E2BB}" type="pres">
      <dgm:prSet presAssocID="{893DADDD-E3A0-4DDA-AEE3-CAC4B3806A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FB7E2EFA-6105-4613-97CE-E52069245067}" type="pres">
      <dgm:prSet presAssocID="{893DADDD-E3A0-4DDA-AEE3-CAC4B3806A49}" presName="spaceRect" presStyleCnt="0"/>
      <dgm:spPr/>
    </dgm:pt>
    <dgm:pt modelId="{BB09D13E-E58F-44A6-9F8C-AD2BC490E63A}" type="pres">
      <dgm:prSet presAssocID="{893DADDD-E3A0-4DDA-AEE3-CAC4B3806A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D54F60-9BF3-441C-B15F-EB962C61AA33}" srcId="{B77C17B7-E156-4448-8F76-409D6F06A79E}" destId="{BADDC0D4-2341-41B7-882F-847AE0E8666C}" srcOrd="1" destOrd="0" parTransId="{F5EE3F14-474F-4AE7-9C79-34C2B14D1B5A}" sibTransId="{B9432BC3-65D7-4391-88C2-967F922F45D6}"/>
    <dgm:cxn modelId="{ABB17E60-875C-4079-BE3F-004D8A870247}" type="presOf" srcId="{0A637790-82D9-4046-9DF9-AB433671D9D8}" destId="{56260BB8-AC1B-415E-BD89-053D7F0DB2B8}" srcOrd="0" destOrd="0" presId="urn:microsoft.com/office/officeart/2018/5/layout/IconCircleLabelList"/>
    <dgm:cxn modelId="{F3630D4C-8778-43DB-BA75-2912ADE6CB29}" srcId="{B77C17B7-E156-4448-8F76-409D6F06A79E}" destId="{893DADDD-E3A0-4DDA-AEE3-CAC4B3806A49}" srcOrd="2" destOrd="0" parTransId="{3077AD19-A5AE-4F73-80C4-35F221523F7C}" sibTransId="{E15630D0-04A3-41AB-ADBF-7E177DC6FA7B}"/>
    <dgm:cxn modelId="{5F20A957-4FDB-4AB9-91B6-DEB2154E2A66}" type="presOf" srcId="{B77C17B7-E156-4448-8F76-409D6F06A79E}" destId="{98B0A622-1F02-471D-A736-FA5B1BA2F387}" srcOrd="0" destOrd="0" presId="urn:microsoft.com/office/officeart/2018/5/layout/IconCircleLabelList"/>
    <dgm:cxn modelId="{9BAE7D91-AAED-4DBC-BB54-31DF1E0696FE}" srcId="{B77C17B7-E156-4448-8F76-409D6F06A79E}" destId="{0A637790-82D9-4046-9DF9-AB433671D9D8}" srcOrd="0" destOrd="0" parTransId="{3D6DEDF4-E89B-40EE-A84A-B79D66B0D1D3}" sibTransId="{643825B0-14F9-4BC2-96A5-D99CDC130D41}"/>
    <dgm:cxn modelId="{A5CDFBDA-BBFC-4ADA-988C-1D8E4971FB95}" type="presOf" srcId="{BADDC0D4-2341-41B7-882F-847AE0E8666C}" destId="{05B207F3-CE12-4F80-9B6D-399EB4D8F54A}" srcOrd="0" destOrd="0" presId="urn:microsoft.com/office/officeart/2018/5/layout/IconCircleLabelList"/>
    <dgm:cxn modelId="{C8FD0CDD-DD66-40C0-A7FE-0DDA5022D725}" type="presOf" srcId="{893DADDD-E3A0-4DDA-AEE3-CAC4B3806A49}" destId="{BB09D13E-E58F-44A6-9F8C-AD2BC490E63A}" srcOrd="0" destOrd="0" presId="urn:microsoft.com/office/officeart/2018/5/layout/IconCircleLabelList"/>
    <dgm:cxn modelId="{7EF8E476-68D1-481B-A5F7-4CC2A0F1C92F}" type="presParOf" srcId="{98B0A622-1F02-471D-A736-FA5B1BA2F387}" destId="{0D4DF217-8E81-438E-A652-91BC929BFF16}" srcOrd="0" destOrd="0" presId="urn:microsoft.com/office/officeart/2018/5/layout/IconCircleLabelList"/>
    <dgm:cxn modelId="{B4C94711-36D8-49E5-BE94-E1AABA070716}" type="presParOf" srcId="{0D4DF217-8E81-438E-A652-91BC929BFF16}" destId="{E8C2295D-D847-4F40-BB48-FB4C4D0527C7}" srcOrd="0" destOrd="0" presId="urn:microsoft.com/office/officeart/2018/5/layout/IconCircleLabelList"/>
    <dgm:cxn modelId="{0F29CD27-A8ED-4CE8-B685-AC1D791807BA}" type="presParOf" srcId="{0D4DF217-8E81-438E-A652-91BC929BFF16}" destId="{F7A802B1-C6B8-4DB3-8D46-1B23199C99EA}" srcOrd="1" destOrd="0" presId="urn:microsoft.com/office/officeart/2018/5/layout/IconCircleLabelList"/>
    <dgm:cxn modelId="{3DE4F5E8-3C6A-4181-83B0-65D5FAFDFD71}" type="presParOf" srcId="{0D4DF217-8E81-438E-A652-91BC929BFF16}" destId="{482FFBBB-B81D-4489-A31B-63B879DD2C17}" srcOrd="2" destOrd="0" presId="urn:microsoft.com/office/officeart/2018/5/layout/IconCircleLabelList"/>
    <dgm:cxn modelId="{F89A6C8B-1BFF-49DF-B8E9-BA2878F1E50E}" type="presParOf" srcId="{0D4DF217-8E81-438E-A652-91BC929BFF16}" destId="{56260BB8-AC1B-415E-BD89-053D7F0DB2B8}" srcOrd="3" destOrd="0" presId="urn:microsoft.com/office/officeart/2018/5/layout/IconCircleLabelList"/>
    <dgm:cxn modelId="{5E75118F-5C9F-4FE1-AA35-701AAFAFB6CE}" type="presParOf" srcId="{98B0A622-1F02-471D-A736-FA5B1BA2F387}" destId="{E261A386-5473-4A8F-8A4A-016690EAC84E}" srcOrd="1" destOrd="0" presId="urn:microsoft.com/office/officeart/2018/5/layout/IconCircleLabelList"/>
    <dgm:cxn modelId="{D7C346C5-6629-4437-97E5-191F7C28FFC6}" type="presParOf" srcId="{98B0A622-1F02-471D-A736-FA5B1BA2F387}" destId="{B13AA121-C82C-4012-9C3F-7C10844DD2AD}" srcOrd="2" destOrd="0" presId="urn:microsoft.com/office/officeart/2018/5/layout/IconCircleLabelList"/>
    <dgm:cxn modelId="{E430142B-C127-455B-8E0A-A3996BC5C608}" type="presParOf" srcId="{B13AA121-C82C-4012-9C3F-7C10844DD2AD}" destId="{136C9F99-F42E-4D15-81E6-9E477AADA0AE}" srcOrd="0" destOrd="0" presId="urn:microsoft.com/office/officeart/2018/5/layout/IconCircleLabelList"/>
    <dgm:cxn modelId="{D71901D9-EE08-4050-8E84-E73A3ED0B61D}" type="presParOf" srcId="{B13AA121-C82C-4012-9C3F-7C10844DD2AD}" destId="{BD0FE77E-DEE8-4A63-955E-7B55FED89B6F}" srcOrd="1" destOrd="0" presId="urn:microsoft.com/office/officeart/2018/5/layout/IconCircleLabelList"/>
    <dgm:cxn modelId="{29A3CC89-642A-4DB8-B662-A4C38EE97A88}" type="presParOf" srcId="{B13AA121-C82C-4012-9C3F-7C10844DD2AD}" destId="{13CCBAC3-F14E-4072-B414-E7FD5CB62E89}" srcOrd="2" destOrd="0" presId="urn:microsoft.com/office/officeart/2018/5/layout/IconCircleLabelList"/>
    <dgm:cxn modelId="{8BFC783F-9414-469F-8330-A3EE954E4FFF}" type="presParOf" srcId="{B13AA121-C82C-4012-9C3F-7C10844DD2AD}" destId="{05B207F3-CE12-4F80-9B6D-399EB4D8F54A}" srcOrd="3" destOrd="0" presId="urn:microsoft.com/office/officeart/2018/5/layout/IconCircleLabelList"/>
    <dgm:cxn modelId="{BD4BDEAA-9968-46C0-B794-602E7A285C69}" type="presParOf" srcId="{98B0A622-1F02-471D-A736-FA5B1BA2F387}" destId="{DB8434F0-376E-4AFF-9136-7FC284B77678}" srcOrd="3" destOrd="0" presId="urn:microsoft.com/office/officeart/2018/5/layout/IconCircleLabelList"/>
    <dgm:cxn modelId="{A73F8DDB-D785-474C-AF5E-0B083D1C6925}" type="presParOf" srcId="{98B0A622-1F02-471D-A736-FA5B1BA2F387}" destId="{E6D24F89-53B8-42F8-A844-B9D3340D96F5}" srcOrd="4" destOrd="0" presId="urn:microsoft.com/office/officeart/2018/5/layout/IconCircleLabelList"/>
    <dgm:cxn modelId="{3ADF818A-7D99-4C17-AEAA-0F1E12CDBF6E}" type="presParOf" srcId="{E6D24F89-53B8-42F8-A844-B9D3340D96F5}" destId="{39612D98-F11E-43B5-8F5F-EAA6E4386AFB}" srcOrd="0" destOrd="0" presId="urn:microsoft.com/office/officeart/2018/5/layout/IconCircleLabelList"/>
    <dgm:cxn modelId="{D5D551D9-A7F9-40E7-AFCB-5DE65624DF54}" type="presParOf" srcId="{E6D24F89-53B8-42F8-A844-B9D3340D96F5}" destId="{8293C92B-4C2D-4C30-BF15-7BFA7F16E2BB}" srcOrd="1" destOrd="0" presId="urn:microsoft.com/office/officeart/2018/5/layout/IconCircleLabelList"/>
    <dgm:cxn modelId="{03F2EFEC-77E3-493A-9A23-B4D4F2700B12}" type="presParOf" srcId="{E6D24F89-53B8-42F8-A844-B9D3340D96F5}" destId="{FB7E2EFA-6105-4613-97CE-E52069245067}" srcOrd="2" destOrd="0" presId="urn:microsoft.com/office/officeart/2018/5/layout/IconCircleLabelList"/>
    <dgm:cxn modelId="{65CDBFFD-FE10-4CB9-9375-DA38BC317EF3}" type="presParOf" srcId="{E6D24F89-53B8-42F8-A844-B9D3340D96F5}" destId="{BB09D13E-E58F-44A6-9F8C-AD2BC490E6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E8313-5DB2-4D01-8661-DA89683F289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E5829-088E-4B9E-961F-5FBE7E91A02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46C36-D40D-4122-B7E6-FE0AFB822D6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today’s busy world, time is a very precious commodity.</a:t>
          </a:r>
        </a:p>
      </dsp:txBody>
      <dsp:txXfrm>
        <a:off x="1834517" y="469890"/>
        <a:ext cx="3148942" cy="1335915"/>
      </dsp:txXfrm>
    </dsp:sp>
    <dsp:sp modelId="{E3808963-D16D-48AA-806A-7B7FCCFFF76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54E8E-9C76-42F6-BBB0-3C8EE64D051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AE1B7-40BB-40DE-9CC0-D70B182788A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Flights are the most convenient and fastest way to travel.</a:t>
          </a:r>
        </a:p>
      </dsp:txBody>
      <dsp:txXfrm>
        <a:off x="7154322" y="469890"/>
        <a:ext cx="3148942" cy="1335915"/>
      </dsp:txXfrm>
    </dsp:sp>
    <dsp:sp modelId="{082E2758-9EE3-49C8-9B93-26F11EF4D23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0297B-EA0B-49EA-8334-4F2C87B9702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060D2-F241-4CA6-B526-BBC1A9B76F5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and more people are taking flights and according to IATA around 8.2 billion people will be travelling by flights in 2037. </a:t>
          </a:r>
          <a:r>
            <a:rPr lang="en-US" sz="1800" kern="1200">
              <a:hlinkClick xmlns:r="http://schemas.openxmlformats.org/officeDocument/2006/relationships" r:id="" action="ppaction://hlinksldjump?num=12"/>
            </a:rPr>
            <a:t>[1]</a:t>
          </a:r>
          <a:r>
            <a:rPr lang="en-US" sz="1800" kern="1200"/>
            <a:t> </a:t>
          </a:r>
          <a:endParaRPr lang="en-US" sz="1800" kern="1200" dirty="0"/>
        </a:p>
      </dsp:txBody>
      <dsp:txXfrm>
        <a:off x="1834517" y="2545532"/>
        <a:ext cx="3148942" cy="1335915"/>
      </dsp:txXfrm>
    </dsp:sp>
    <dsp:sp modelId="{CE5B2969-5B84-495D-863E-53F90D97BBB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E0A9F-9327-463B-9DC2-4AB03332AA4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2B72-82DC-416B-AD0B-A1AFFAC398C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Flight delays and cancellations are a major cost escalator for passengers and Airlines.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E8313-5DB2-4D01-8661-DA89683F289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E5829-088E-4B9E-961F-5FBE7E91A02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46C36-D40D-4122-B7E6-FE0AFB822D6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today’s busy world, time is a very precious commodity.</a:t>
          </a:r>
        </a:p>
      </dsp:txBody>
      <dsp:txXfrm>
        <a:off x="1834517" y="469890"/>
        <a:ext cx="3148942" cy="1335915"/>
      </dsp:txXfrm>
    </dsp:sp>
    <dsp:sp modelId="{E3808963-D16D-48AA-806A-7B7FCCFFF76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54E8E-9C76-42F6-BBB0-3C8EE64D051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AE1B7-40BB-40DE-9CC0-D70B182788A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Flights are the most convenient and fastest way to travel.</a:t>
          </a:r>
        </a:p>
      </dsp:txBody>
      <dsp:txXfrm>
        <a:off x="7154322" y="469890"/>
        <a:ext cx="3148942" cy="1335915"/>
      </dsp:txXfrm>
    </dsp:sp>
    <dsp:sp modelId="{082E2758-9EE3-49C8-9B93-26F11EF4D23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0297B-EA0B-49EA-8334-4F2C87B9702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060D2-F241-4CA6-B526-BBC1A9B76F5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More and more people are taking flights and according to IATA around 8.2 billion people will be travelling by flights in 2037. </a:t>
          </a:r>
          <a:r>
            <a:rPr lang="en-US" sz="1800" kern="1200">
              <a:hlinkClick xmlns:r="http://schemas.openxmlformats.org/officeDocument/2006/relationships" r:id="" action="ppaction://hlinksldjump?num=12"/>
            </a:rPr>
            <a:t>[1]</a:t>
          </a:r>
          <a:r>
            <a:rPr lang="en-US" sz="1800" kern="1200"/>
            <a:t> </a:t>
          </a:r>
          <a:endParaRPr lang="en-US" sz="1800" kern="1200" dirty="0"/>
        </a:p>
      </dsp:txBody>
      <dsp:txXfrm>
        <a:off x="1834517" y="2545532"/>
        <a:ext cx="3148942" cy="1335915"/>
      </dsp:txXfrm>
    </dsp:sp>
    <dsp:sp modelId="{CE5B2969-5B84-495D-863E-53F90D97BBB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E0A9F-9327-463B-9DC2-4AB03332AA4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2B72-82DC-416B-AD0B-A1AFFAC398C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Flight delays and cancellations are a major cost escalator for passengers and Airlines.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EAC64-5643-4387-BBA9-B64A1843C9DE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D66A3-6A1D-4C25-AA27-8C519A855531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CEBC7-0259-42A4-9059-72F22FF11E18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not enough detail available that can help us in planning future travels from airports and airlines based on past trends and airlines behavior.</a:t>
          </a:r>
        </a:p>
      </dsp:txBody>
      <dsp:txXfrm>
        <a:off x="1834517" y="1507711"/>
        <a:ext cx="3148942" cy="1335915"/>
      </dsp:txXfrm>
    </dsp:sp>
    <dsp:sp modelId="{6793DF6D-EAE2-47BB-9725-462311B2A18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E6DD9-8D34-4D45-8F28-0449CD42578A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445C8-5C95-4573-B6B0-8877C8D4367A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 though a flight may show on time on these “current data” visualizations, its possible some of the airlines are regularly late when we analyze complete data.</a:t>
          </a:r>
        </a:p>
      </dsp:txBody>
      <dsp:txXfrm>
        <a:off x="7154322" y="1507711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2295D-D847-4F40-BB48-FB4C4D0527C7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802B1-C6B8-4DB3-8D46-1B23199C99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60BB8-AC1B-415E-BD89-053D7F0DB2B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Analyze past years data to compare various airlines and airports based on punctuality.</a:t>
          </a:r>
        </a:p>
      </dsp:txBody>
      <dsp:txXfrm>
        <a:off x="75768" y="3053169"/>
        <a:ext cx="3093750" cy="720000"/>
      </dsp:txXfrm>
    </dsp:sp>
    <dsp:sp modelId="{136C9F99-F42E-4D15-81E6-9E477AADA0A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FE77E-DEE8-4A63-955E-7B55FED89B6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207F3-CE12-4F80-9B6D-399EB4D8F54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Create a series of visualizations in order to help a traveler find best choices of carrier and airports in terms of punctuality and certainty.</a:t>
          </a:r>
        </a:p>
      </dsp:txBody>
      <dsp:txXfrm>
        <a:off x="3710925" y="3053169"/>
        <a:ext cx="3093750" cy="720000"/>
      </dsp:txXfrm>
    </dsp:sp>
    <dsp:sp modelId="{39612D98-F11E-43B5-8F5F-EAA6E4386AF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3C92B-4C2D-4C30-BF15-7BFA7F16E2B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9D13E-E58F-44A6-9F8C-AD2BC490E63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Visualizations should be easy to understand and pleasing to eyes.</a:t>
          </a:r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2295D-D847-4F40-BB48-FB4C4D0527C7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802B1-C6B8-4DB3-8D46-1B23199C99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60BB8-AC1B-415E-BD89-053D7F0DB2B8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Analyze past years data to compare various airlines and airports based on punctuality.</a:t>
          </a:r>
        </a:p>
      </dsp:txBody>
      <dsp:txXfrm>
        <a:off x="75768" y="3053169"/>
        <a:ext cx="3093750" cy="720000"/>
      </dsp:txXfrm>
    </dsp:sp>
    <dsp:sp modelId="{136C9F99-F42E-4D15-81E6-9E477AADA0A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FE77E-DEE8-4A63-955E-7B55FED89B6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207F3-CE12-4F80-9B6D-399EB4D8F54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Create a series of visualizations in order to help a traveler find best choices of carrier and airports in terms of punctuality and certainty.</a:t>
          </a:r>
        </a:p>
      </dsp:txBody>
      <dsp:txXfrm>
        <a:off x="3710925" y="3053169"/>
        <a:ext cx="3093750" cy="720000"/>
      </dsp:txXfrm>
    </dsp:sp>
    <dsp:sp modelId="{39612D98-F11E-43B5-8F5F-EAA6E4386AF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3C92B-4C2D-4C30-BF15-7BFA7F16E2B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9D13E-E58F-44A6-9F8C-AD2BC490E63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Visualizations should be easy to understand and pleasing to eyes.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5AFF-F27E-4875-9033-99EC8AB004D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C9B8B-A6DF-4671-BD1E-AFAF300E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C9B8B-A6DF-4671-BD1E-AFAF300E1E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C9B8B-A6DF-4671-BD1E-AFAF300E1E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3D12-3F1C-4A84-8869-0F0791C29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29D98-CB94-4CED-B942-CCDE86273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70A5C-0409-4296-BA12-F1846DA3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A178-95A1-434D-B280-5641CC6A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59832-6173-468D-A332-DFC4C459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ECF-F43C-4136-ACD3-4B83E8ED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868B9-77C8-4197-9893-48CE1F2AA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B1CF-0FA2-41DB-A090-4B9B204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55B0E-7502-46CC-8BA6-1B317C6F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18BC-D4AC-44E7-A57B-8CC79A58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6AF4C-8BDE-4C8B-B61E-3928E9791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235F0-E1AA-49DE-91C8-4B7CF0CC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3BDD-9DED-4D0B-88EB-691B183C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0989-A6E8-4A31-BBEF-304E8AF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617D-0FA7-498F-9FA6-E56F5A4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FB04-17D7-49E7-9B2A-8E72EF82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1A5B-35F7-4A3F-9438-0D31BEC4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B9A9-369A-418C-A687-895BB86E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34A3-C9A8-40BB-B616-119E5BB2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143A-35B0-40EF-9006-8586EABF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5F6F-2F79-461D-8FAA-3AB4CBD0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B40D-B393-4DB9-A4BA-390E19F1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9907-7142-4589-9B38-6F39E593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2EB6-A0F8-4151-ABE7-6C8CB6BE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F98E-1C40-4F6F-A43B-DA664C5B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6321-0991-485B-BA69-BC8A835C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74D-5138-4D73-B0EA-4F784A236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8C94A-F950-4E71-871D-65BED4DE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150F1-C4AD-4580-9EE5-098E0BF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FD19-1263-41C8-807A-690F9A84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50F7-A1E9-42CC-9F92-FF7D5DD1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481F-38DB-481B-8E4D-F11814B0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15CA8-A1C1-490C-B381-0BE350EA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C6CF-5950-4E58-8F16-1A55C101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EF3D7-3BA4-4258-B444-E0D7EF0D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AD8B-8EE9-4F5A-9B0B-B9E4FE20E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495E1-643C-4EAF-89B6-7940132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8E362-A234-40FD-A592-A92BD839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131B7-6171-4071-B1BB-8C498386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960-384E-448C-8E4F-78A7C3FE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85D60-01B3-4785-A385-91632906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EC0B9-6397-4C86-A613-D13EBE6F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333F-B47C-46C6-91FB-8230B98E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38E47-54A5-4ECC-AADC-DDBD534C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C0B89-BD0E-49E5-ABD9-6639678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17C4-F782-42E1-9995-FF3B1F5D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3DA5-7E51-4401-B332-58E0A24E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72F2-E13F-4A7A-A480-EC36FC66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EBF2F-4C34-4118-AB5B-E670EA00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2134-A086-41D3-AF69-A548D839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6E9B0-B0ED-41D3-A50B-2C6ABC30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B9D8-63A5-45FD-9C9B-411F3D4E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9560-09A0-49DF-AC17-ED0863FB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D0122-B4B5-41EC-B80A-D61F4FEE9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9880-5357-4A6B-92A0-EA54CB6E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55B7-8414-4712-AF38-DAE8E6F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33A1D-0313-4816-8123-359AFBEE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B9AAD-EB65-4F5B-AC3E-3FFEC608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7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0098-BFFA-477E-B3D8-7AF0A60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C693-91CC-4EDF-9857-CF4D72ED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5AF2-EDE2-4F0E-9EDB-0025F7C08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9FF2-7130-4BED-B2B2-9E8A9129440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580C-1DD1-44A3-9713-4C275A08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A658-E6A9-46D2-957E-724A05B7D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CEB0-C250-4CA4-828C-EDD8FCD7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hyperlink" Target="https://flightaware.com/miserymap/" TargetMode="External"/><Relationship Id="rId2" Type="http://schemas.openxmlformats.org/officeDocument/2006/relationships/hyperlink" Target="https://www.iata.org/pressroom/pr/Pages/2018-10-24-0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legraph.co.uk/travel/travelnews/7546209/Holidaymakers-waste-16-days-waiting-in-airports-over-lifetime.html%20%5b3" TargetMode="Externa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hyperlink" Target="http://airlines.org/data/annual-u-s-impact-of-flight-delays-nextor-report/" TargetMode="External"/><Relationship Id="rId9" Type="http://schemas.openxmlformats.org/officeDocument/2006/relationships/hyperlink" Target="https://www.fly.faa.gov/flyfaa/usmap.j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13A0C-79A7-4B59-8918-7C8A45D4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Airlines and Airports</a:t>
            </a:r>
            <a:br>
              <a:rPr lang="en-US" sz="3800"/>
            </a:br>
            <a:r>
              <a:rPr lang="en-US" sz="3800"/>
              <a:t>Punctuality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8D5C-5411-4197-A027-5982BFAE8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</a:t>
            </a:r>
          </a:p>
          <a:p>
            <a:pPr algn="l"/>
            <a:r>
              <a:rPr lang="en-US"/>
              <a:t>Parag Siddamsettiwar</a:t>
            </a:r>
          </a:p>
          <a:p>
            <a:pPr algn="l"/>
            <a:r>
              <a:rPr lang="en-US"/>
              <a:t>Abhishek Upadhayay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2D8055-340D-4115-8E21-33A83ADE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863" y="379487"/>
            <a:ext cx="3479807" cy="23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8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4C3-E289-489C-9A25-15122DE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Flight aware flight delay visualization,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MiseryMap</a:t>
            </a:r>
            <a:r>
              <a:rPr lang="en-US" sz="1800" dirty="0">
                <a:latin typeface="+mn-lt"/>
                <a:ea typeface="+mn-ea"/>
                <a:cs typeface="+mn-cs"/>
              </a:rPr>
              <a:t> 2019. </a:t>
            </a:r>
            <a:r>
              <a:rPr lang="en-US" sz="1400" dirty="0">
                <a:latin typeface="+mn-lt"/>
                <a:ea typeface="+mn-ea"/>
                <a:cs typeface="+mn-cs"/>
                <a:hlinkClick r:id="rId2" action="ppaction://hlinksldjump"/>
              </a:rPr>
              <a:t>[4]</a:t>
            </a:r>
            <a:br>
              <a:rPr lang="en-US" sz="1400" dirty="0">
                <a:latin typeface="+mn-lt"/>
                <a:ea typeface="+mn-ea"/>
                <a:cs typeface="+mn-cs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r>
              <a:rPr lang="en-US" sz="1400" dirty="0">
                <a:latin typeface="+mn-lt"/>
                <a:ea typeface="+mn-ea"/>
                <a:cs typeface="+mn-cs"/>
              </a:rPr>
              <a:t>This visualization shows some big Airports only, no data available for Airlines and no option to choose other airports e.g. Indianapolis , Cincinnati etc. More importantly , this is based on current data (last few hours) and not an analysis on a historical dataset.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3FED9-29C0-47AD-ACE9-3586419B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3815" y="1825625"/>
            <a:ext cx="9504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1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B5B2-209D-4456-A885-96266593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Flight Delay Information - Air Traffic Control System Command Center, 2019.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  <a:hlinkClick r:id="rId2" action="ppaction://hlinksldjump"/>
              </a:rPr>
              <a:t>[5]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This visualization also shows airports and its also based on current data (last few hours) and not an analysis on a historical dataset.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Its interactive and lets user select airport or flights and provides current situation for that.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937CB-D5DD-42C2-932E-64D7067B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252" y="1868654"/>
            <a:ext cx="5252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B5B2-209D-4456-A885-96266593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Flight Delay Information - Air Traffic Control System Command Center, 2019.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  <a:hlinkClick r:id="rId2" action="ppaction://hlinksldjump"/>
              </a:rPr>
              <a:t>[5]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This visualization also shows airports and its also based on current data (last few hours) and not an analysis on a historical dataset.</a:t>
            </a:r>
            <a:br>
              <a:rPr lang="en-US" sz="1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Its interactive and lets user select airport or flights and provides current situation for that.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937CB-D5DD-42C2-932E-64D7067B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252" y="1868654"/>
            <a:ext cx="5252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BCF7D8-67F7-494E-AF54-F7B7B5D9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Are these visualizations enough?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B6900F2-BD3E-4C17-9E45-38E1D0958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679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00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043-BB24-4054-9A3D-590DC47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60777-0A67-4893-8E79-8191CC8DD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12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4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D043-BB24-4054-9A3D-590DC47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60777-0A67-4893-8E79-8191CC8DDF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87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608A-7531-4E0C-A2B3-4F02DC3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F977-B0AC-4872-A4EB-B595C2AF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54C1-96E8-4A2A-B137-9F68841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7F63-187D-41B6-9326-E38CB280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visualizations presented clearly shows the airports that need to be avoided for travel during that time period. E.g. Chicago in January</a:t>
            </a:r>
          </a:p>
          <a:p>
            <a:endParaRPr lang="en-US" dirty="0"/>
          </a:p>
          <a:p>
            <a:r>
              <a:rPr lang="en-US" dirty="0"/>
              <a:t>These clearly shows the airlines that are lagging in terms of punctuality and their respective reasons for delays. E.g. American airlines in January.</a:t>
            </a:r>
          </a:p>
          <a:p>
            <a:endParaRPr lang="en-US" dirty="0"/>
          </a:p>
          <a:p>
            <a:r>
              <a:rPr lang="en-US" dirty="0"/>
              <a:t>These visualizations were a deep dive on a limited data to prove our concept, we can change the time period for any period analysis in a future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0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54C1-96E8-4A2A-B137-9F688418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7F63-187D-41B6-9326-E38CB280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visualizations presented clearly shows the airports that need to be avoided for travel during that time period. E.g. Chicago in January</a:t>
            </a:r>
          </a:p>
          <a:p>
            <a:endParaRPr lang="en-US" dirty="0"/>
          </a:p>
          <a:p>
            <a:r>
              <a:rPr lang="en-US" dirty="0"/>
              <a:t>These clearly shows the airlines that are lagging in terms of punctuality and their respective reasons for delays. E.g. American airlines in January.</a:t>
            </a:r>
          </a:p>
          <a:p>
            <a:endParaRPr lang="en-US" dirty="0"/>
          </a:p>
          <a:p>
            <a:r>
              <a:rPr lang="en-US" dirty="0"/>
              <a:t>These visualizations were a deep dive on a limited data to prove our concept, we can change the time period for any period analysis in a future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130-32FE-4473-8258-B7AD8A8C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224A-947E-49DD-8556-0AF61919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make our visualizations more interactive, that will allow users to select airports or airlines and time periods to analyze.</a:t>
            </a:r>
          </a:p>
          <a:p>
            <a:endParaRPr lang="en-US" dirty="0"/>
          </a:p>
          <a:p>
            <a:r>
              <a:rPr lang="en-US" dirty="0"/>
              <a:t>A visualization where if you enter boarding and destination airports,  it will provide best airlines based on punctuality analysis. (requires algorithms)</a:t>
            </a:r>
          </a:p>
        </p:txBody>
      </p:sp>
    </p:spTree>
    <p:extLst>
      <p:ext uri="{BB962C8B-B14F-4D97-AF65-F5344CB8AC3E}">
        <p14:creationId xmlns:p14="http://schemas.microsoft.com/office/powerpoint/2010/main" val="18380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BC1-1100-4B36-BCBE-8438C2A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is this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B4272-55E4-4607-B3EC-BB15280BE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1543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176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130-32FE-4473-8258-B7AD8A8C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224A-947E-49DD-8556-0AF61919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make our visualizations more interactive, that will allow users to select airports or airlines and time periods to analyze.</a:t>
            </a:r>
          </a:p>
          <a:p>
            <a:endParaRPr lang="en-US" dirty="0"/>
          </a:p>
          <a:p>
            <a:r>
              <a:rPr lang="en-US" dirty="0"/>
              <a:t>A visualization where if you enter boarding and destination airports,  it will provide best airlines based on punctuality analysis. (requires algorithms)</a:t>
            </a:r>
          </a:p>
        </p:txBody>
      </p:sp>
    </p:spTree>
    <p:extLst>
      <p:ext uri="{BB962C8B-B14F-4D97-AF65-F5344CB8AC3E}">
        <p14:creationId xmlns:p14="http://schemas.microsoft.com/office/powerpoint/2010/main" val="69806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6CEB-8222-4660-B66A-DFA2212B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B1ED-BE34-414A-BBB6-1EB858E5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IATA Forecast Predicts 8.2 billion Air Travelers in 2037 </a:t>
            </a:r>
            <a:r>
              <a:rPr lang="en-US" sz="1400" dirty="0">
                <a:hlinkClick r:id="rId2"/>
              </a:rPr>
              <a:t>https://www.iata.org/pressroom/pr/Pages/2018-10-24-02.aspx</a:t>
            </a:r>
            <a:r>
              <a:rPr lang="en-US" sz="1400" dirty="0"/>
              <a:t> </a:t>
            </a:r>
            <a:r>
              <a:rPr lang="en-US" sz="1400" dirty="0">
                <a:hlinkClick r:id="rId3" action="ppaction://hlinksldjump"/>
              </a:rPr>
              <a:t>[1]</a:t>
            </a:r>
            <a:endParaRPr lang="en-US" sz="1400" dirty="0"/>
          </a:p>
          <a:p>
            <a:r>
              <a:rPr lang="en-US" sz="1400" dirty="0"/>
              <a:t>Annual U.S. Impact of Flight Delays (NEXTOR report) </a:t>
            </a:r>
            <a:r>
              <a:rPr lang="en-US" sz="1400" dirty="0">
                <a:hlinkClick r:id="rId4"/>
              </a:rPr>
              <a:t>http://airlines.org/data/annual-u-s-impact-of-flight-delays-nextor-report/</a:t>
            </a:r>
            <a:r>
              <a:rPr lang="en-US" sz="1400" dirty="0"/>
              <a:t> </a:t>
            </a:r>
            <a:r>
              <a:rPr lang="en-US" sz="1400" dirty="0">
                <a:hlinkClick r:id="rId5" action="ppaction://hlinksldjump"/>
              </a:rPr>
              <a:t>[2]</a:t>
            </a:r>
            <a:endParaRPr lang="en-US" sz="1400" dirty="0"/>
          </a:p>
          <a:p>
            <a:r>
              <a:rPr lang="en-US" sz="1400" dirty="0"/>
              <a:t>Holidaymakers 'waste 16 days waiting in airports over lifetime </a:t>
            </a:r>
            <a:r>
              <a:rPr lang="en-US" sz="1400" dirty="0">
                <a:hlinkClick r:id="rId6"/>
              </a:rPr>
              <a:t>https://www.telegraph.co.uk/travel/travelnews/7546209/Holidaymakers-waste-16-days-waiting-in-airports-over-lifetime.html </a:t>
            </a:r>
            <a:r>
              <a:rPr lang="en-US" sz="1400" dirty="0">
                <a:hlinkClick r:id="rId5" action="ppaction://hlinksldjump"/>
              </a:rPr>
              <a:t>[3]</a:t>
            </a:r>
            <a:endParaRPr lang="en-US" sz="1400" dirty="0"/>
          </a:p>
          <a:p>
            <a:r>
              <a:rPr lang="en-US" sz="1400" dirty="0"/>
              <a:t>FlightAware </a:t>
            </a:r>
            <a:r>
              <a:rPr lang="en-US" sz="1400" dirty="0" err="1"/>
              <a:t>MiseryMap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https://flightaware.com/miserymap/</a:t>
            </a:r>
            <a:r>
              <a:rPr lang="en-US" sz="1400" dirty="0"/>
              <a:t> </a:t>
            </a:r>
            <a:r>
              <a:rPr lang="en-US" sz="1400" dirty="0">
                <a:hlinkClick r:id="rId8" action="ppaction://hlinksldjump"/>
              </a:rPr>
              <a:t>[4]</a:t>
            </a:r>
            <a:endParaRPr lang="en-US" sz="1400" dirty="0"/>
          </a:p>
          <a:p>
            <a:r>
              <a:rPr lang="en-US" sz="1400" dirty="0"/>
              <a:t>Flight Delay Information - Air Traffic Control System Command Center </a:t>
            </a:r>
            <a:r>
              <a:rPr lang="en-US" sz="1400" dirty="0">
                <a:hlinkClick r:id="rId9"/>
              </a:rPr>
              <a:t>https://www.fly.faa.gov/flyfaa/usmap.jsp</a:t>
            </a:r>
            <a:r>
              <a:rPr lang="en-US" sz="1400" dirty="0"/>
              <a:t> </a:t>
            </a:r>
            <a:r>
              <a:rPr lang="en-US" sz="1400" dirty="0">
                <a:hlinkClick r:id="rId10" action="ppaction://hlinksldjump"/>
              </a:rPr>
              <a:t>[5]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BC1-1100-4B36-BCBE-8438C2A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is this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B4272-55E4-4607-B3EC-BB15280BE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54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9B59-0EC3-46C8-9043-61220EA442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37973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2010, passengers lost as much as $16.7 billion due to schedule buffer, delayed flights, flight cancellations and missed connections. </a:t>
            </a:r>
            <a:r>
              <a:rPr lang="en-US" sz="2000" dirty="0">
                <a:hlinkClick r:id="rId2" action="ppaction://hlinksldjump"/>
              </a:rPr>
              <a:t>[2]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According to a research an average Briton wastes 16 days of their holiday time waiting for their flight to take off. </a:t>
            </a:r>
            <a:r>
              <a:rPr lang="en-US" sz="2000" dirty="0">
                <a:hlinkClick r:id="rId2" action="ppaction://hlinksldjump"/>
              </a:rPr>
              <a:t>[3]</a:t>
            </a:r>
            <a:r>
              <a:rPr lang="en-US" sz="2000" dirty="0"/>
              <a:t>	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8D15B-9788-4335-907C-EC8FFB6E8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8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D409-9360-4317-83D0-EFA4B8059C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950" y="192766"/>
            <a:ext cx="11569959" cy="638531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Remember the time when your flight was delayed or cancelled?</a:t>
            </a:r>
          </a:p>
          <a:p>
            <a:endParaRPr lang="en-US" sz="2400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It will really help if we can visualize past flight data to get a better understanding of airlines and airports performance to make an informed choice before finalizing our travel plans.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59EE5-BB73-4C78-B58E-3B99ACAC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1" y="1429139"/>
            <a:ext cx="3193915" cy="1370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2F686-AE1D-4A2F-9F8A-2162D4CB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28" y="4282013"/>
            <a:ext cx="3237042" cy="2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4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D409-9360-4317-83D0-EFA4B8059C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950" y="192766"/>
            <a:ext cx="11569959" cy="638531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Remember the time when your flight was delayed or cancelled?</a:t>
            </a:r>
          </a:p>
          <a:p>
            <a:endParaRPr lang="en-US" sz="2400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/>
              <a:t>It will really help if we can visualize past flight data to get a better understanding of airlines and airports performance to make an informed choice before finalizing our travel plans.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59EE5-BB73-4C78-B58E-3B99ACAC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1" y="1429139"/>
            <a:ext cx="3193915" cy="1370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2F686-AE1D-4A2F-9F8A-2162D4CB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28" y="4282013"/>
            <a:ext cx="3237042" cy="22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3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321-E27E-46F7-AEBD-2E45D910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/>
          <a:lstStyle/>
          <a:p>
            <a:r>
              <a:rPr lang="en-US" dirty="0"/>
              <a:t>Existing analysis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0E2A-30BC-48F8-A8FE-5B3D7B88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3"/>
            <a:ext cx="10515600" cy="5060366"/>
          </a:xfrm>
        </p:spPr>
        <p:txBody>
          <a:bodyPr>
            <a:normAutofit/>
          </a:bodyPr>
          <a:lstStyle/>
          <a:p>
            <a:r>
              <a:rPr lang="en-US" sz="2400" dirty="0"/>
              <a:t>Most of the websites related to airlines and airports are travel booking websites, which only focus on seat availability and ticket prices.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handful of websites that provide an analysis on punctuality of airlines and airports.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Even the ones that are available are either on current data (real time or past few hours) and not an analysis on historical data for a proper analysis of trends or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6889D-E330-48CF-866F-6F1BEDBB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2" y="2216118"/>
            <a:ext cx="1452271" cy="54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4C9FB-0079-4DAF-9049-9F3A83F3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92" y="2234793"/>
            <a:ext cx="1452271" cy="52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8A146-78EF-45A4-B2F4-3C63E5E2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92" y="2254580"/>
            <a:ext cx="15430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A443D-427C-4B26-95B0-CFE29B34C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876" y="2216118"/>
            <a:ext cx="1543051" cy="56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C1886-18E3-4EA9-A819-6B88A928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78" y="4322166"/>
            <a:ext cx="1808959" cy="726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36892-0B36-42E6-B712-69CAE40BE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934" y="4206325"/>
            <a:ext cx="882268" cy="8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3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321-E27E-46F7-AEBD-2E45D910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/>
          <a:lstStyle/>
          <a:p>
            <a:r>
              <a:rPr lang="en-US" dirty="0"/>
              <a:t>Existing analysis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0E2A-30BC-48F8-A8FE-5B3D7B88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3"/>
            <a:ext cx="10515600" cy="5060366"/>
          </a:xfrm>
        </p:spPr>
        <p:txBody>
          <a:bodyPr>
            <a:normAutofit/>
          </a:bodyPr>
          <a:lstStyle/>
          <a:p>
            <a:r>
              <a:rPr lang="en-US" sz="2400" dirty="0"/>
              <a:t>Most of the websites related to airlines and airports are travel booking websites, which only focus on seat availability and ticket prices.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handful of websites that provide an analysis on punctuality of airlines and airports.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Even the ones that are available are either on current data (real time or past few hours) and not an analysis on historical data for a proper analysis of trends or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6889D-E330-48CF-866F-6F1BEDBB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2" y="2216118"/>
            <a:ext cx="1452271" cy="543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4C9FB-0079-4DAF-9049-9F3A83F3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92" y="2234793"/>
            <a:ext cx="1452271" cy="52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8A146-78EF-45A4-B2F4-3C63E5E2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92" y="2254580"/>
            <a:ext cx="15430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A443D-427C-4B26-95B0-CFE29B34C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876" y="2216118"/>
            <a:ext cx="1543051" cy="567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C1886-18E3-4EA9-A819-6B88A928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78" y="4322166"/>
            <a:ext cx="1808959" cy="726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36892-0B36-42E6-B712-69CAE40BE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934" y="4206325"/>
            <a:ext cx="882268" cy="8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24C3-E289-489C-9A25-15122DE4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  <a:ea typeface="+mn-ea"/>
                <a:cs typeface="+mn-cs"/>
              </a:rPr>
              <a:t>Flight aware flight delay visualization, </a:t>
            </a:r>
            <a:r>
              <a:rPr lang="en-US" sz="1800" dirty="0" err="1">
                <a:latin typeface="+mn-lt"/>
                <a:ea typeface="+mn-ea"/>
                <a:cs typeface="+mn-cs"/>
              </a:rPr>
              <a:t>MiseryMap</a:t>
            </a:r>
            <a:r>
              <a:rPr lang="en-US" sz="1800" dirty="0">
                <a:latin typeface="+mn-lt"/>
                <a:ea typeface="+mn-ea"/>
                <a:cs typeface="+mn-cs"/>
              </a:rPr>
              <a:t> 2019. </a:t>
            </a:r>
            <a:r>
              <a:rPr lang="en-US" sz="1400" dirty="0">
                <a:latin typeface="+mn-lt"/>
                <a:ea typeface="+mn-ea"/>
                <a:cs typeface="+mn-cs"/>
                <a:hlinkClick r:id="rId2" action="ppaction://hlinksldjump"/>
              </a:rPr>
              <a:t>[4]</a:t>
            </a:r>
            <a:br>
              <a:rPr lang="en-US" sz="1400" dirty="0">
                <a:latin typeface="+mn-lt"/>
                <a:ea typeface="+mn-ea"/>
                <a:cs typeface="+mn-cs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r>
              <a:rPr lang="en-US" sz="1400" dirty="0">
                <a:latin typeface="+mn-lt"/>
                <a:ea typeface="+mn-ea"/>
                <a:cs typeface="+mn-cs"/>
              </a:rPr>
              <a:t>This visualization shows some big Airports only, no data available for Airlines and no option to choose other airports e.g. Indianapolis , Cincinnati etc. More importantly , this is based on current data (last few hours) and not an analysis on a historical dataset.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3FED9-29C0-47AD-ACE9-3586419B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3815" y="1825625"/>
            <a:ext cx="9504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1064</Words>
  <Application>Microsoft Office PowerPoint</Application>
  <PresentationFormat>Widescreen</PresentationFormat>
  <Paragraphs>97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Airlines and Airports Punctuality Performance Analysis</vt:lpstr>
      <vt:lpstr>Why is this important?</vt:lpstr>
      <vt:lpstr>Why is this important?</vt:lpstr>
      <vt:lpstr>PowerPoint Presentation</vt:lpstr>
      <vt:lpstr>PowerPoint Presentation</vt:lpstr>
      <vt:lpstr>PowerPoint Presentation</vt:lpstr>
      <vt:lpstr>Existing analysis and visualizations</vt:lpstr>
      <vt:lpstr>Existing analysis and visualizations</vt:lpstr>
      <vt:lpstr>Flight aware flight delay visualization, MiseryMap 2019. [4]  This visualization shows some big Airports only, no data available for Airlines and no option to choose other airports e.g. Indianapolis , Cincinnati etc. More importantly , this is based on current data (last few hours) and not an analysis on a historical dataset.</vt:lpstr>
      <vt:lpstr>Flight aware flight delay visualization, MiseryMap 2019. [4]  This visualization shows some big Airports only, no data available for Airlines and no option to choose other airports e.g. Indianapolis , Cincinnati etc. More importantly , this is based on current data (last few hours) and not an analysis on a historical dataset.</vt:lpstr>
      <vt:lpstr>Flight Delay Information - Air Traffic Control System Command Center, 2019. [5]  This visualization also shows airports and its also based on current data (last few hours) and not an analysis on a historical dataset. Its interactive and lets user select airport or flights and provides current situation for that.</vt:lpstr>
      <vt:lpstr>Flight Delay Information - Air Traffic Control System Command Center, 2019. [5]  This visualization also shows airports and its also based on current data (last few hours) and not an analysis on a historical dataset. Its interactive and lets user select airport or flights and provides current situation for that.</vt:lpstr>
      <vt:lpstr>Are these visualizations enough?</vt:lpstr>
      <vt:lpstr>Objectives</vt:lpstr>
      <vt:lpstr>Objectives</vt:lpstr>
      <vt:lpstr>Results</vt:lpstr>
      <vt:lpstr>Insight</vt:lpstr>
      <vt:lpstr>Insight</vt:lpstr>
      <vt:lpstr>Future work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and Airports Punctuality Performance Analysis</dc:title>
  <dc:creator>Lovely</dc:creator>
  <cp:lastModifiedBy>Lovely</cp:lastModifiedBy>
  <cp:revision>17</cp:revision>
  <dcterms:created xsi:type="dcterms:W3CDTF">2019-07-26T02:16:10Z</dcterms:created>
  <dcterms:modified xsi:type="dcterms:W3CDTF">2019-07-26T03:01:24Z</dcterms:modified>
</cp:coreProperties>
</file>