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3D12-3F1C-4A84-8869-0F0791C2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9D98-CB94-4CED-B942-CCDE8627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0A5C-0409-4296-BA12-F1846DA3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A178-95A1-434D-B280-5641CC6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9832-6173-468D-A332-DFC4C459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ECF-F43C-4136-ACD3-4B83E8ED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868B9-77C8-4197-9893-48CE1F2A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B1CF-0FA2-41DB-A090-4B9B204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5B0E-7502-46CC-8BA6-1B317C6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18BC-D4AC-44E7-A57B-8CC79A58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6AF4C-8BDE-4C8B-B61E-3928E9791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235F0-E1AA-49DE-91C8-4B7CF0CC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3BDD-9DED-4D0B-88EB-691B183C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0989-A6E8-4A31-BBEF-304E8AF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617D-0FA7-498F-9FA6-E56F5A4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FB04-17D7-49E7-9B2A-8E72EF82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A5B-35F7-4A3F-9438-0D31BEC4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B9A9-369A-418C-A687-895BB86E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34A3-C9A8-40BB-B616-119E5BB2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143A-35B0-40EF-9006-8586EABF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5F6F-2F79-461D-8FAA-3AB4CBD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B40D-B393-4DB9-A4BA-390E19F1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9907-7142-4589-9B38-6F39E593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2EB6-A0F8-4151-ABE7-6C8CB6BE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F98E-1C40-4F6F-A43B-DA664C5B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6321-0991-485B-BA69-BC8A835C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74D-5138-4D73-B0EA-4F784A23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8C94A-F950-4E71-871D-65BED4DE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50F1-C4AD-4580-9EE5-098E0BF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FD19-1263-41C8-807A-690F9A84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50F7-A1E9-42CC-9F92-FF7D5DD1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481F-38DB-481B-8E4D-F11814B0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5CA8-A1C1-490C-B381-0BE350EA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C6CF-5950-4E58-8F16-1A55C101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EF3D7-3BA4-4258-B444-E0D7EF0D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AD8B-8EE9-4F5A-9B0B-B9E4FE20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495E1-643C-4EAF-89B6-7940132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8E362-A234-40FD-A592-A92BD83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131B7-6171-4071-B1BB-8C498386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960-384E-448C-8E4F-78A7C3FE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5D60-01B3-4785-A385-9163290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C0B9-6397-4C86-A613-D13EBE6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333F-B47C-46C6-91FB-8230B98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38E47-54A5-4ECC-AADC-DDBD534C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C0B89-BD0E-49E5-ABD9-6639678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17C4-F782-42E1-9995-FF3B1F5D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3DA5-7E51-4401-B332-58E0A24E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2F2-E13F-4A7A-A480-EC36FC66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EBF2F-4C34-4118-AB5B-E670EA00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2134-A086-41D3-AF69-A548D83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6E9B0-B0ED-41D3-A50B-2C6ABC3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B9D8-63A5-45FD-9C9B-411F3D4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9560-09A0-49DF-AC17-ED0863FB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0122-B4B5-41EC-B80A-D61F4FEE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9880-5357-4A6B-92A0-EA54CB6E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55B7-8414-4712-AF38-DAE8E6F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3A1D-0313-4816-8123-359AFBEE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9AAD-EB65-4F5B-AC3E-3FFEC608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0098-BFFA-477E-B3D8-7AF0A60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C693-91CC-4EDF-9857-CF4D72ED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5AF2-EDE2-4F0E-9EDB-0025F7C08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9FF2-7130-4BED-B2B2-9E8A9129440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580C-1DD1-44A3-9713-4C275A08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A658-E6A9-46D2-957E-724A05B7D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iata.org/pressroom/pr/Pages/2018-10-24-02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legraph.co.uk/travel/travelnews/7546209/Holidaymakers-waste-16-days-waiting-in-airports-over-lifetime.html" TargetMode="External"/><Relationship Id="rId4" Type="http://schemas.openxmlformats.org/officeDocument/2006/relationships/hyperlink" Target="http://airlines.org/data/annual-u-s-impact-of-flight-delays-nextor-rep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3A0C-79A7-4B59-8918-7C8A45D47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Airlines and Airports</a:t>
            </a:r>
            <a:br>
              <a:rPr lang="en-US" sz="4000" dirty="0"/>
            </a:br>
            <a:r>
              <a:rPr lang="en-US" sz="4000" dirty="0"/>
              <a:t>Punctuality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8D5C-5411-4197-A027-5982BFAE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Parag Siddamsettiwar</a:t>
            </a:r>
          </a:p>
          <a:p>
            <a:r>
              <a:rPr lang="en-US" sz="1800" dirty="0"/>
              <a:t>Abhishek Upadhayay</a:t>
            </a:r>
          </a:p>
        </p:txBody>
      </p:sp>
    </p:spTree>
    <p:extLst>
      <p:ext uri="{BB962C8B-B14F-4D97-AF65-F5344CB8AC3E}">
        <p14:creationId xmlns:p14="http://schemas.microsoft.com/office/powerpoint/2010/main" val="359218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BC1-1100-4B36-BCBE-8438C2A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108-B8B2-41FB-A07E-06BCBE3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today’s busy world, time is a very precious commodity.</a:t>
            </a:r>
          </a:p>
          <a:p>
            <a:r>
              <a:rPr lang="en-US" sz="1800" dirty="0"/>
              <a:t>Flights are the most convenient and fastest way to travel.</a:t>
            </a:r>
          </a:p>
          <a:p>
            <a:r>
              <a:rPr lang="en-US" sz="1800" dirty="0"/>
              <a:t>More and more people are taking flights and according to IATA around 8.2 billion people will be travelling by flights in 2037. </a:t>
            </a:r>
            <a:r>
              <a:rPr lang="en-US" sz="1800" dirty="0">
                <a:hlinkClick r:id="rId2" action="ppaction://hlinksldjump"/>
              </a:rPr>
              <a:t>[1]</a:t>
            </a:r>
            <a:r>
              <a:rPr lang="en-US" sz="1800" dirty="0"/>
              <a:t> </a:t>
            </a:r>
          </a:p>
          <a:p>
            <a:r>
              <a:rPr lang="en-US" sz="1800" dirty="0"/>
              <a:t>Flight delays and cancellations are a major cost escalator for passengers and Airlines.</a:t>
            </a:r>
          </a:p>
          <a:p>
            <a:r>
              <a:rPr lang="en-US" sz="1800" dirty="0"/>
              <a:t>In 2010, passengers lost as much as $16.7 billion due to schedule buffer, delayed flights, flight cancellations and missed connections. </a:t>
            </a:r>
            <a:r>
              <a:rPr lang="en-US" sz="1800" dirty="0">
                <a:hlinkClick r:id="rId2" action="ppaction://hlinksldjump"/>
              </a:rPr>
              <a:t>[2]</a:t>
            </a:r>
            <a:r>
              <a:rPr lang="en-US" sz="1800" dirty="0"/>
              <a:t> </a:t>
            </a:r>
          </a:p>
          <a:p>
            <a:r>
              <a:rPr lang="en-US" sz="1800" dirty="0"/>
              <a:t>According to a research an average Briton wastes 16 days of their holiday time waiting for their flight to take off. </a:t>
            </a:r>
            <a:r>
              <a:rPr lang="en-US" sz="1800" dirty="0">
                <a:hlinkClick r:id="rId2" action="ppaction://hlinksldjump"/>
              </a:rPr>
              <a:t>[3]</a:t>
            </a:r>
            <a:r>
              <a:rPr lang="en-US" sz="1800" dirty="0"/>
              <a:t>	</a:t>
            </a:r>
            <a:endParaRPr lang="en-US" sz="2400" dirty="0"/>
          </a:p>
          <a:p>
            <a:r>
              <a:rPr lang="en-US" sz="1800" dirty="0"/>
              <a:t>Remember the time when your flight was delayed or cancelled?</a:t>
            </a:r>
          </a:p>
          <a:p>
            <a:r>
              <a:rPr lang="en-US" sz="1800" dirty="0"/>
              <a:t>It would have really helped if we can analyze and visualize the flight data to get a better understanding of Airlines and Airports to make in informed choice before finalizing our travel plans!</a:t>
            </a:r>
          </a:p>
        </p:txBody>
      </p:sp>
    </p:spTree>
    <p:extLst>
      <p:ext uri="{BB962C8B-B14F-4D97-AF65-F5344CB8AC3E}">
        <p14:creationId xmlns:p14="http://schemas.microsoft.com/office/powerpoint/2010/main" val="429176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321-E27E-46F7-AEBD-2E45D910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analysis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0E2A-30BC-48F8-A8FE-5B3D7B88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very few websites and portals that gives preference to airlines and airports on punctuality.</a:t>
            </a:r>
          </a:p>
          <a:p>
            <a:r>
              <a:rPr lang="en-US" sz="1800" dirty="0"/>
              <a:t>The problem is that there is no concrete basis and data source that can support their claim.</a:t>
            </a:r>
          </a:p>
          <a:p>
            <a:r>
              <a:rPr lang="en-US" sz="1800" dirty="0"/>
              <a:t>There is no effective visualization that can help us understand the data and help us making decision.</a:t>
            </a:r>
          </a:p>
        </p:txBody>
      </p:sp>
    </p:spTree>
    <p:extLst>
      <p:ext uri="{BB962C8B-B14F-4D97-AF65-F5344CB8AC3E}">
        <p14:creationId xmlns:p14="http://schemas.microsoft.com/office/powerpoint/2010/main" val="1449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043-BB24-4054-9A3D-590DC478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8E67-ADE4-4701-A462-6DAA60BA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08A-7531-4E0C-A2B3-4F02DC3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F977-B0AC-4872-A4EB-B595C2AF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54C1-96E8-4A2A-B137-9F68841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7F63-187D-41B6-9326-E38CB280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130-32FE-4473-8258-B7AD8A8C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224A-947E-49DD-8556-0AF61919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6CEB-8222-4660-B66A-DFA2212B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B1ED-BE34-414A-BBB6-1EB858E5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IATA Forecast Predicts 8.2 billion Air Travelers in 2037 </a:t>
            </a:r>
            <a:r>
              <a:rPr lang="en-US" sz="1400" dirty="0">
                <a:hlinkClick r:id="rId2"/>
              </a:rPr>
              <a:t>https://www.iata.org/pressroom/pr/Pages/2018-10-24-02.aspx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[1]</a:t>
            </a:r>
            <a:endParaRPr lang="en-US" sz="1400" dirty="0"/>
          </a:p>
          <a:p>
            <a:r>
              <a:rPr lang="en-US" sz="1400" dirty="0"/>
              <a:t>Annual U.S. Impact of Flight Delays (NEXTOR report) </a:t>
            </a:r>
            <a:r>
              <a:rPr lang="en-US" sz="1400" dirty="0">
                <a:hlinkClick r:id="rId4"/>
              </a:rPr>
              <a:t>http://airlines.org/data/annual-u-s-impact-of-flight-delays-nextor-report/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[2]</a:t>
            </a:r>
            <a:endParaRPr lang="en-US" sz="1400" dirty="0"/>
          </a:p>
          <a:p>
            <a:r>
              <a:rPr lang="en-US" sz="1400" dirty="0"/>
              <a:t>Holidaymakers 'waste 16 days waiting in airports over lifetime </a:t>
            </a:r>
            <a:r>
              <a:rPr lang="en-US" sz="1400" dirty="0">
                <a:hlinkClick r:id="rId5"/>
              </a:rPr>
              <a:t>https://www.telegraph.co.uk/travel/travelnews/7546209/Holidaymakers-waste-16-days-waiting-in-airports-over-lifetime.html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[3]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Airlines and Airports Punctuality Performance Analysis</vt:lpstr>
      <vt:lpstr>Why is this important?</vt:lpstr>
      <vt:lpstr>Existing analysis and visualizations</vt:lpstr>
      <vt:lpstr>Objective</vt:lpstr>
      <vt:lpstr>Results</vt:lpstr>
      <vt:lpstr>Insight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and Airports Flight performance Analysis</dc:title>
  <dc:creator>Lovely</dc:creator>
  <cp:lastModifiedBy>Lovely</cp:lastModifiedBy>
  <cp:revision>14</cp:revision>
  <dcterms:created xsi:type="dcterms:W3CDTF">2019-07-24T03:46:02Z</dcterms:created>
  <dcterms:modified xsi:type="dcterms:W3CDTF">2019-07-24T05:04:27Z</dcterms:modified>
</cp:coreProperties>
</file>