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ana Brow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99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8-20T16:44:07.462" idx="1">
    <p:pos x="6000" y="0"/>
    <p:text>data was trained via scikit python package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2-08-20T16:45:07.564" idx="3">
    <p:pos x="6000" y="100"/>
    <p:text>Future analysis: Where do we go from here. is data that was not useful.</p:text>
  </p:cm>
  <p:cm authorId="0" dt="2022-08-20T16:47:12.296" idx="2">
    <p:pos x="6000" y="0"/>
    <p:text>Technology: Languages like python, tableau, AWI,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47eaed25e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47eaed25e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a170dc93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a170dc93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a170dc93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a170dc93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54dc450e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54dc450e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7eaed25e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7eaed25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7eaed25e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7eaed25e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54dc450e6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54dc450e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458b327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458b327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47eaed25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47eaed25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47eaed25e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47eaed25e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7eaed25e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7eaed25e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xoplanets.nasa.gov/what-is-an-exoplanet/over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exoplanets.nasa.gov/what-is-an-exoplanet/planet-types/overview/"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britannica.com/biography/Johannes-Keple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NASA Exoplanets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t>Zana Brown, Kris Mbah, Pritpal Sidhu, Jake Silvester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1384875" y="152400"/>
            <a:ext cx="6031552"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1761975" y="152400"/>
            <a:ext cx="5483492"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152400" y="821238"/>
            <a:ext cx="8839200" cy="35010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Overview and Purpose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None/>
            </a:pPr>
            <a:endParaRPr sz="1100">
              <a:solidFill>
                <a:srgbClr val="000000"/>
              </a:solidFill>
            </a:endParaRPr>
          </a:p>
          <a:p>
            <a:pPr marL="457200" lvl="0" indent="-342900" algn="l" rtl="0">
              <a:spcBef>
                <a:spcPts val="1000"/>
              </a:spcBef>
              <a:spcAft>
                <a:spcPts val="0"/>
              </a:spcAft>
              <a:buSzPts val="1800"/>
              <a:buChar char="-"/>
            </a:pPr>
            <a:r>
              <a:rPr lang="en"/>
              <a:t>Determine if a candidate planet is indeed an exoplanet or a false positive via machine learning.</a:t>
            </a:r>
            <a:endParaRPr sz="600"/>
          </a:p>
          <a:p>
            <a:pPr marL="457200" lvl="0" indent="-342900" algn="l" rtl="0">
              <a:spcBef>
                <a:spcPts val="1200"/>
              </a:spcBef>
              <a:spcAft>
                <a:spcPts val="0"/>
              </a:spcAft>
              <a:buSzPts val="1800"/>
              <a:buChar char="-"/>
            </a:pPr>
            <a:r>
              <a:rPr lang="en"/>
              <a:t>Utilizing machine learning to analyze NASA Exoplanets dataset to determine which model and algorithm is the best.</a:t>
            </a:r>
            <a:endParaRPr sz="800"/>
          </a:p>
          <a:p>
            <a:pPr marL="457200" lvl="0" indent="-342900" algn="l" rtl="0">
              <a:spcBef>
                <a:spcPts val="1000"/>
              </a:spcBef>
              <a:spcAft>
                <a:spcPts val="0"/>
              </a:spcAft>
              <a:buSzPts val="1800"/>
              <a:buChar char="-"/>
            </a:pPr>
            <a:r>
              <a:rPr lang="en"/>
              <a:t>Topic was chosen based on accessibility and vast amount of data organized within the file. </a:t>
            </a:r>
            <a:endParaRPr/>
          </a:p>
          <a:p>
            <a:pPr marL="457200" lvl="0" indent="-342900" algn="l" rtl="0">
              <a:spcBef>
                <a:spcPts val="1000"/>
              </a:spcBef>
              <a:spcAft>
                <a:spcPts val="1200"/>
              </a:spcAft>
              <a:buSzPts val="1800"/>
              <a:buChar char="-"/>
            </a:pPr>
            <a:r>
              <a:rPr lang="en"/>
              <a:t>Data is also legitimately recognized within many scientific communities internationally.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What is an Exoplanet?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CCCCCC"/>
              </a:solidFill>
            </a:endParaRPr>
          </a:p>
          <a:p>
            <a:pPr marL="457200" lvl="0" indent="-342900" algn="l" rtl="0">
              <a:spcBef>
                <a:spcPts val="1000"/>
              </a:spcBef>
              <a:spcAft>
                <a:spcPts val="0"/>
              </a:spcAft>
              <a:buClr>
                <a:srgbClr val="999999"/>
              </a:buClr>
              <a:buSzPts val="1800"/>
              <a:buChar char="-"/>
            </a:pPr>
            <a:r>
              <a:rPr lang="en">
                <a:solidFill>
                  <a:srgbClr val="999999"/>
                </a:solidFill>
              </a:rPr>
              <a:t>An </a:t>
            </a:r>
            <a:r>
              <a:rPr lang="en" u="sng">
                <a:solidFill>
                  <a:schemeClr val="hlink"/>
                </a:solidFill>
                <a:hlinkClick r:id="rId3"/>
              </a:rPr>
              <a:t>exoplanet </a:t>
            </a:r>
            <a:r>
              <a:rPr lang="en">
                <a:solidFill>
                  <a:srgbClr val="999999"/>
                </a:solidFill>
              </a:rPr>
              <a:t>is any planet beyond our solar system. Most orbit other stars, but free-floating exoplanets, called rogue planets, orbit the galactic center and are untethered to any star.</a:t>
            </a:r>
            <a:endParaRPr>
              <a:solidFill>
                <a:srgbClr val="999999"/>
              </a:solidFill>
            </a:endParaRPr>
          </a:p>
          <a:p>
            <a:pPr marL="457200" lvl="0" indent="-342900" algn="l" rtl="0">
              <a:spcBef>
                <a:spcPts val="1200"/>
              </a:spcBef>
              <a:spcAft>
                <a:spcPts val="1200"/>
              </a:spcAft>
              <a:buClr>
                <a:srgbClr val="999999"/>
              </a:buClr>
              <a:buSzPts val="1800"/>
              <a:buChar char="-"/>
            </a:pPr>
            <a:r>
              <a:rPr lang="en">
                <a:solidFill>
                  <a:srgbClr val="999999"/>
                </a:solidFill>
              </a:rPr>
              <a:t>The planets beyond our solar system are called “</a:t>
            </a:r>
            <a:r>
              <a:rPr lang="en" u="sng">
                <a:solidFill>
                  <a:schemeClr val="hlink"/>
                </a:solidFill>
                <a:hlinkClick r:id="rId4"/>
              </a:rPr>
              <a:t>exoplanets</a:t>
            </a:r>
            <a:r>
              <a:rPr lang="en">
                <a:solidFill>
                  <a:srgbClr val="999999"/>
                </a:solidFill>
              </a:rPr>
              <a:t>,” and they come in a wide variety of sizes, from gas giants larger than Jupiter to small, rocky planets about as big around as Earth or Mars.</a:t>
            </a:r>
            <a:endParaRPr>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Kepler</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CCCCCC"/>
              </a:solidFill>
            </a:endParaRPr>
          </a:p>
          <a:p>
            <a:pPr marL="457200" lvl="0" indent="-342900" algn="l" rtl="0">
              <a:spcBef>
                <a:spcPts val="1000"/>
              </a:spcBef>
              <a:spcAft>
                <a:spcPts val="0"/>
              </a:spcAft>
              <a:buClr>
                <a:srgbClr val="999999"/>
              </a:buClr>
              <a:buSzPts val="1800"/>
              <a:buChar char="-"/>
            </a:pPr>
            <a:r>
              <a:rPr lang="en">
                <a:solidFill>
                  <a:srgbClr val="999999"/>
                </a:solidFill>
              </a:rPr>
              <a:t>Spacecraft designed and launched in March 2009, designed to discover Earth-like planets orbiting other stars in the Milky Way.</a:t>
            </a:r>
            <a:endParaRPr sz="600">
              <a:solidFill>
                <a:srgbClr val="999999"/>
              </a:solidFill>
            </a:endParaRPr>
          </a:p>
          <a:p>
            <a:pPr marL="457200" lvl="0" indent="-342900" algn="l" rtl="0">
              <a:spcBef>
                <a:spcPts val="1200"/>
              </a:spcBef>
              <a:spcAft>
                <a:spcPts val="0"/>
              </a:spcAft>
              <a:buClr>
                <a:srgbClr val="999999"/>
              </a:buClr>
              <a:buSzPts val="1800"/>
              <a:buChar char="-"/>
            </a:pPr>
            <a:r>
              <a:rPr lang="en">
                <a:solidFill>
                  <a:srgbClr val="999999"/>
                </a:solidFill>
              </a:rPr>
              <a:t>Named after German astronomer </a:t>
            </a:r>
            <a:r>
              <a:rPr lang="en" u="sng">
                <a:solidFill>
                  <a:schemeClr val="hlink"/>
                </a:solidFill>
                <a:hlinkClick r:id="rId3"/>
              </a:rPr>
              <a:t>Johannes Kepler (1571- 1630)</a:t>
            </a:r>
            <a:r>
              <a:rPr lang="en">
                <a:solidFill>
                  <a:srgbClr val="999999"/>
                </a:solidFill>
              </a:rPr>
              <a:t>, that discovered three laws of planetary motion.</a:t>
            </a:r>
            <a:endParaRPr sz="600">
              <a:solidFill>
                <a:srgbClr val="999999"/>
              </a:solidFill>
            </a:endParaRPr>
          </a:p>
          <a:p>
            <a:pPr marL="457200" lvl="0" indent="-342900" algn="l" rtl="0">
              <a:spcBef>
                <a:spcPts val="1000"/>
              </a:spcBef>
              <a:spcAft>
                <a:spcPts val="1200"/>
              </a:spcAft>
              <a:buClr>
                <a:srgbClr val="999999"/>
              </a:buClr>
              <a:buSzPts val="1800"/>
              <a:buChar char="-"/>
            </a:pPr>
            <a:r>
              <a:rPr lang="en">
                <a:solidFill>
                  <a:srgbClr val="999999"/>
                </a:solidFill>
              </a:rPr>
              <a:t>Intent was for the spacecraft to function for three years, but successfully completed a nine year mission discovering over 2,600 planets including those that could possibly sustain life forms.</a:t>
            </a:r>
            <a:endParaRPr>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lnSpc>
                <a:spcPct val="115000"/>
              </a:lnSpc>
              <a:spcBef>
                <a:spcPts val="1000"/>
              </a:spcBef>
              <a:spcAft>
                <a:spcPts val="0"/>
              </a:spcAft>
              <a:buNone/>
            </a:pPr>
            <a:r>
              <a:rPr lang="en"/>
              <a:t>-	Sourced from NASA Exoplanet Archive: Planetary Systems Composite Data</a:t>
            </a:r>
            <a:endParaRPr/>
          </a:p>
          <a:p>
            <a:pPr marL="0" lvl="0" indent="0" algn="l" rtl="0">
              <a:lnSpc>
                <a:spcPct val="115000"/>
              </a:lnSpc>
              <a:spcBef>
                <a:spcPts val="1200"/>
              </a:spcBef>
              <a:spcAft>
                <a:spcPts val="0"/>
              </a:spcAft>
              <a:buNone/>
            </a:pPr>
            <a:r>
              <a:rPr lang="en"/>
              <a:t>-	Raw data extracted from “Planetary Systems Composite Data”. Then converted to a csv file with about 3000 rows and 300 columns that was cleaned and converted (Mockup Model).</a:t>
            </a:r>
            <a:endParaRPr/>
          </a:p>
          <a:p>
            <a:pPr marL="0" lvl="0" indent="0" algn="l" rtl="0">
              <a:lnSpc>
                <a:spcPct val="115000"/>
              </a:lnSpc>
              <a:spcBef>
                <a:spcPts val="1200"/>
              </a:spcBef>
              <a:spcAft>
                <a:spcPts val="0"/>
              </a:spcAft>
              <a:buNone/>
            </a:pPr>
            <a:r>
              <a:rPr lang="en"/>
              <a:t>-	“KOI Table (Cumulative list) was used as the raw data as “KEPLER_DATA.csv”. File contained about 150 columns and 9600 rows. Cleaned data was then convert to “CLEAN_KEPLER_DATA.csv</a:t>
            </a:r>
            <a:endParaRPr/>
          </a:p>
          <a:p>
            <a:pPr marL="0" lvl="0" indent="0" algn="l" rtl="0">
              <a:lnSpc>
                <a:spcPct val="115000"/>
              </a:lnSpc>
              <a:spcBef>
                <a:spcPts val="1200"/>
              </a:spcBef>
              <a:spcAft>
                <a:spcPts val="0"/>
              </a:spcAft>
              <a:buNone/>
            </a:pPr>
            <a:r>
              <a:rPr lang="en"/>
              <a:t>-	Kepler model chosen based on the confirms false negative and positive planets to assist in our training and testing.</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Questions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How can we use machine learning to automate the process of confirming a planet candidate as a real exoplanet or false positive?</a:t>
            </a:r>
            <a:endParaRPr/>
          </a:p>
          <a:p>
            <a:pPr marL="0" lvl="0" indent="0" algn="l" rtl="0">
              <a:spcBef>
                <a:spcPts val="1200"/>
              </a:spcBef>
              <a:spcAft>
                <a:spcPts val="1200"/>
              </a:spcAft>
              <a:buNone/>
            </a:pPr>
            <a:r>
              <a:rPr lang="en"/>
              <a:t>-	How accurate can we make the algorithm above?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Statistical Tools and Analysis</a:t>
            </a:r>
            <a:endParaRPr/>
          </a:p>
          <a:p>
            <a:pPr marL="0" lvl="0" indent="0" algn="ctr" rtl="0">
              <a:spcBef>
                <a:spcPts val="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1000"/>
              </a:spcBef>
              <a:spcAft>
                <a:spcPts val="0"/>
              </a:spcAft>
              <a:buNone/>
            </a:pPr>
            <a:r>
              <a:rPr lang="en"/>
              <a:t>-	Utilized supervised logistic regression which entails (binomial logistic regression), which which was concluded to be the best method of analysis due to data type. (ie conversion of booleens)</a:t>
            </a:r>
            <a:endParaRPr/>
          </a:p>
          <a:p>
            <a:pPr marL="0" lvl="0" indent="0" algn="l" rtl="0">
              <a:lnSpc>
                <a:spcPct val="115000"/>
              </a:lnSpc>
              <a:spcBef>
                <a:spcPts val="1200"/>
              </a:spcBef>
              <a:spcAft>
                <a:spcPts val="0"/>
              </a:spcAft>
              <a:buNone/>
            </a:pPr>
            <a:r>
              <a:rPr lang="en"/>
              <a:t>-	Of the data provided, we opted to use Kepler’s main dataset based on the categories: Confirmed, False Positive, and Candidates.</a:t>
            </a:r>
            <a:endParaRPr/>
          </a:p>
          <a:p>
            <a:pPr marL="0" lvl="0" indent="0" algn="l" rtl="0">
              <a:lnSpc>
                <a:spcPct val="115000"/>
              </a:lnSpc>
              <a:spcBef>
                <a:spcPts val="1200"/>
              </a:spcBef>
              <a:spcAft>
                <a:spcPts val="0"/>
              </a:spcAft>
              <a:buNone/>
            </a:pPr>
            <a:r>
              <a:rPr lang="en"/>
              <a:t>-	Data was trained based on Confirmed and False Positives to better predict potential candidate possibilities.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Technologies</a:t>
            </a:r>
            <a:endParaRPr/>
          </a:p>
          <a:p>
            <a:pPr marL="0" lvl="0" indent="0" algn="ctr"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1000"/>
              </a:spcBef>
              <a:spcAft>
                <a:spcPts val="0"/>
              </a:spcAft>
              <a:buNone/>
            </a:pPr>
            <a:r>
              <a:rPr lang="en"/>
              <a:t>-	Utilized Python, Tableau, Scikit, AWS, Jupyter Notebook, and PGAdmin</a:t>
            </a:r>
            <a:endParaRPr/>
          </a:p>
          <a:p>
            <a:pPr marL="0" lvl="0" indent="0" algn="l" rtl="0">
              <a:lnSpc>
                <a:spcPct val="115000"/>
              </a:lnSpc>
              <a:spcBef>
                <a:spcPts val="1200"/>
              </a:spcBef>
              <a:spcAft>
                <a:spcPts val="0"/>
              </a:spcAft>
              <a:buNone/>
            </a:pPr>
            <a:r>
              <a:rPr lang="en"/>
              <a:t>-	Dashboard was created in Tableau to add interactivity that may not have been otherwise found in powerpoint or Google Slides, based on the subject of our dataset.</a:t>
            </a:r>
            <a:endParaRPr/>
          </a:p>
          <a:p>
            <a:pPr marL="0" lvl="0" indent="0" algn="l" rtl="0">
              <a:lnSpc>
                <a:spcPct val="115000"/>
              </a:lnSpc>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Analysis</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Evaluated nine key readings: How many planets belong to the solar system of the planet in question, planet’s radius, equilibrium and orbit time, star’s radius, temperature, surface mass, gravity, and the ratio in size between the star and planet.</a:t>
            </a:r>
            <a:endParaRPr/>
          </a:p>
          <a:p>
            <a:pPr marL="0" lvl="0" indent="0" algn="l" rtl="0">
              <a:spcBef>
                <a:spcPts val="1200"/>
              </a:spcBef>
              <a:spcAft>
                <a:spcPts val="0"/>
              </a:spcAft>
              <a:buNone/>
            </a:pPr>
            <a:r>
              <a:rPr lang="en"/>
              <a:t>-	Created two dataframes Verified: False Positive (0) and Confirmed (1), Unverified: Candidate (2). Split was based on 33% of the Verified dataframe.</a:t>
            </a:r>
            <a:endParaRPr/>
          </a:p>
          <a:p>
            <a:pPr marL="0" lvl="0" indent="0" algn="l" rtl="0">
              <a:spcBef>
                <a:spcPts val="1200"/>
              </a:spcBef>
              <a:spcAft>
                <a:spcPts val="1200"/>
              </a:spcAft>
              <a:buNone/>
            </a:pPr>
            <a:r>
              <a:rPr lang="en"/>
              <a:t>-	Advantages to logistic regression: Easy to interpret and higher training efficiency. Disadvantage: Some linearity between independent and dependent variables, which can produce unwanted data.</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631</Words>
  <Application>Microsoft Office PowerPoint</Application>
  <PresentationFormat>On-screen Show (16:9)</PresentationFormat>
  <Paragraphs>37</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Dark</vt:lpstr>
      <vt:lpstr>NASA Exoplanets</vt:lpstr>
      <vt:lpstr>Overview and Purpose</vt:lpstr>
      <vt:lpstr>What is an Exoplanet?</vt:lpstr>
      <vt:lpstr>Kepler</vt:lpstr>
      <vt:lpstr>Data</vt:lpstr>
      <vt:lpstr>Questions  </vt:lpstr>
      <vt:lpstr>Statistical Tools and Analysis </vt:lpstr>
      <vt:lpstr>Technologies </vt:lpstr>
      <vt:lpstr>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Exoplanets</dc:title>
  <cp:lastModifiedBy>Zana Brown</cp:lastModifiedBy>
  <cp:revision>1</cp:revision>
  <dcterms:modified xsi:type="dcterms:W3CDTF">2022-08-22T04:08:37Z</dcterms:modified>
</cp:coreProperties>
</file>