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54dc450e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54dc450e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54dc450e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54dc450e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458b327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458b327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7eaed25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7eaed25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7eaed25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7eaed25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NASA Exoplanets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Zana Brown, Kris Mbah, Pritpal Sidhu, Jake Silvester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and Purpose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Determine if a </a:t>
            </a:r>
            <a:r>
              <a:rPr lang="en"/>
              <a:t>candidate planet is indeed an exoplanet or a false positive via machine learning.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Utilizing machine learning to analyze NASA Exoplanets dataset to determine which model and algorithm is the best.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Topic was chosen based on accessibility and vast amount of data organized within the file.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is also legitimately recognized within many scientific communities internationally.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	Sourced from NASA Exoplanet Archive: Planetary Systems Composite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	Raw data extracted from “Planetary Systems Composite Data”. Then converted to a csv file with </a:t>
            </a:r>
            <a:r>
              <a:rPr lang="en"/>
              <a:t>about</a:t>
            </a:r>
            <a:r>
              <a:rPr lang="en"/>
              <a:t> 3000 </a:t>
            </a:r>
            <a:r>
              <a:rPr lang="en"/>
              <a:t>rows and 300 columns that was cleaned and converted (Mockup Model).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	“KOI Table (Cumulative list) was used as the raw data as “KEPLER_DATA.csv”. File contained about 150 columns and 9600 rows. Cleaned data was then convert to “CLEAN_KEPLER_DATA.csv”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	How can we use machine learning to automate the process of confirming a planet candidate as a real exoplanet or false positive?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	How accurate can we make the algorithm above?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Tools and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	Utilized supervised logistic regression which entails (insert info here), which which was </a:t>
            </a:r>
            <a:r>
              <a:rPr lang="en"/>
              <a:t>concluded</a:t>
            </a:r>
            <a:r>
              <a:rPr lang="en"/>
              <a:t> to be the best </a:t>
            </a:r>
            <a:r>
              <a:rPr lang="en"/>
              <a:t>method</a:t>
            </a:r>
            <a:r>
              <a:rPr lang="en"/>
              <a:t> of analysis due to data type. (ie conversion of booleens)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	Of the data provided, we opted to use Keplar’s </a:t>
            </a:r>
            <a:r>
              <a:rPr lang="en"/>
              <a:t>main</a:t>
            </a:r>
            <a:r>
              <a:rPr lang="en"/>
              <a:t> dataset based on the categories: Confirmed, False Positive, and Candidates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	Data was trained based on Confirmed and False Positives to better predict potential candidate possibilities.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