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3200" spc="-1">
                <a:latin typeface="Arial"/>
              </a:rPr>
              <a:t>Kliknij, aby edytować format tekstu konspektu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2800" spc="-1">
                <a:latin typeface="Arial"/>
              </a:rPr>
              <a:t>Drugi poziom konspektu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2400" spc="-1">
                <a:latin typeface="Arial"/>
              </a:rPr>
              <a:t>Trzeci poziom konspektu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2000" spc="-1">
                <a:latin typeface="Arial"/>
              </a:rPr>
              <a:t>Czwarty poziom konspektu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2000" spc="-1">
                <a:latin typeface="Arial"/>
              </a:rPr>
              <a:t>Piąty poziom konspektu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2000" spc="-1">
                <a:latin typeface="Arial"/>
              </a:rPr>
              <a:t>Szósty poziom konspektu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2000" spc="-1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Kliknij, aby edytować format tekstu konspektu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Drugi poziom konspektu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Trzeci poziom konspektu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Czwarty poziom konspektu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Piąty poziom konspektu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Szósty poziom konspektu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Kliknij, aby edytować format tekstu konspektu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Drugi poziom konspektu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Trzeci poziom konspektu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Czwarty poziom konspektu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Piąty poziom konspektu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Szósty poziom konspektu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Siódmy poziom konspektu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Kliknij, aby edytować format tekstu konspektu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Drugi poziom konspektu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Trzeci poziom konspektu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l-PL" sz="1800" spc="-1">
                <a:latin typeface="Arial"/>
              </a:rPr>
              <a:t>Czwarty poziom konspektu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Piąty poziom konspektu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Szósty poziom konspektu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1800" spc="-1">
                <a:latin typeface="Arial"/>
              </a:rPr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6000" y="288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6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API autentykacja</a:t>
            </a: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8360" y="14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Podstawowa Autentykacja Client-Server przy użyciu sesji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685880" y="1440000"/>
            <a:ext cx="6110640" cy="61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1296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Założenia RESTfull wykluczają użycie mechanizmu sesji. Każde żądanie wysyłane przez klienta powinno zawierać wszystkie niezbędne dane do pełnego zrozumienia żądania przez serwer oraz nie może korzystać z możliwości przechowywania kontekstu na serwerze.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Autentykacja oparta o wymianę tokena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195200" y="2044440"/>
            <a:ext cx="7804440" cy="50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296000" y="648000"/>
            <a:ext cx="7094880" cy="60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375920"/>
            <a:ext cx="8927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POST http://jobfinder-prz.herokuapp.com/api/v1/auth/sign_in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HEADERS: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Content-type: application/json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CONTENT: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"email": "test@test.com",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"password": "haslo"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4823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RESPONSE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status 200 (OK)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HEADERS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Access-Token:  YIk10xWq_FhSOxrK5Es5ww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Token-Type:  Bearer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Client: 83zCs71WTf3Bo9JwfFVBvQ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Expiry:  1451136103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Uid:  test@test.com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112000" y="1692000"/>
            <a:ext cx="4535640" cy="47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"data": 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"id": 2,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"provider": "email",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"uid": "test@test.com",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"name": "John",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"lastname": "Doe",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"role": "advertiser",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"phone_number": "1321313",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"nickname": "johnd",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"image": null,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"email": "test@test.com"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Front-end side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44000" y="1769040"/>
            <a:ext cx="9575640" cy="55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Przed żądaniem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function request(config)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 = config.headers || {};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authData = localStorageService.get('authorizationData');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if (authData) {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config.headers['Access-Token'] = authData.accessToken;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config.headers['Token-Type'] = authData.tokenType;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config.headers['Client'] = authData.client;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config.headers['Expiry'] = authData.expiry;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config.headers['Uid'] = authData.uid;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return config;</a:t>
            </a:r>
            <a:endParaRPr/>
          </a:p>
          <a:p>
            <a:pPr>
              <a:lnSpc>
                <a:spcPct val="100000"/>
              </a:lnSpc>
            </a:pP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pl-PL" sz="17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2360" y="3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l-PL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Front-end side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131840"/>
            <a:ext cx="9071280" cy="62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Bezpośrednio po odpowiedzi z serwera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function response(response) 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if (response.status === 200) 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authData = localStorageService.get('authorizationData');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accessToken = response.headers('Access-Token');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tokenType = response.headers('Token-Type');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client = response.headers('Client');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expiry = response.headers('Expiry');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var uid = response.headers('Uid');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if (authData &amp;&amp; accessToken &amp;&amp; tokenType &amp;&amp; client &amp;&amp; expiry &amp;&amp; uid) 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localStorageService.set('authorizationData', {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accessToken: accessToken, tokenType: tokenType,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client: client, expiry: expiry,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uid: uid, email: uid,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created: new Date().getTime(),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userName: authData.userName //response.data.name + " " + response.data.lastname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return response;</a:t>
            </a:r>
            <a:endParaRPr/>
          </a:p>
          <a:p>
            <a:pPr>
              <a:lnSpc>
                <a:spcPct val="100000"/>
              </a:lnSpc>
            </a:pP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pl-PL" sz="1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2015-12-12T13:01:49Z</dcterms:created>
  <dc:language>pl-PL</dc:language>
  <dcterms:modified xsi:type="dcterms:W3CDTF">2015-12-13T13:10:16Z</dcterms:modified>
  <cp:revision>3</cp:revision>
</cp:coreProperties>
</file>