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66" r:id="rId2"/>
    <p:sldId id="265" r:id="rId3"/>
    <p:sldId id="270" r:id="rId4"/>
    <p:sldId id="271" r:id="rId5"/>
    <p:sldId id="267" r:id="rId6"/>
    <p:sldId id="269" r:id="rId7"/>
    <p:sldId id="272" r:id="rId8"/>
    <p:sldId id="268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73" r:id="rId19"/>
    <p:sldId id="274" r:id="rId20"/>
  </p:sldIdLst>
  <p:sldSz cx="10080625" cy="7559675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4014" y="1"/>
            <a:ext cx="4165258" cy="7559676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869" y="1007958"/>
            <a:ext cx="7658725" cy="3845167"/>
          </a:xfrm>
        </p:spPr>
        <p:txBody>
          <a:bodyPr anchor="b">
            <a:normAutofit/>
          </a:bodyPr>
          <a:lstStyle>
            <a:lvl1pPr algn="r">
              <a:defRPr sz="5952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3770" y="4853124"/>
            <a:ext cx="6352826" cy="1504143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76157" y="6743230"/>
            <a:ext cx="945304" cy="402483"/>
          </a:xfrm>
        </p:spPr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4914" y="6743230"/>
            <a:ext cx="3979155" cy="402483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2966" y="6743230"/>
            <a:ext cx="453628" cy="402483"/>
          </a:xfrm>
        </p:spPr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  <p:sp>
        <p:nvSpPr>
          <p:cNvPr id="23" name="Freeform 12"/>
          <p:cNvSpPr/>
          <p:nvPr/>
        </p:nvSpPr>
        <p:spPr bwMode="auto">
          <a:xfrm>
            <a:off x="224014" y="4157821"/>
            <a:ext cx="399025" cy="99746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17789" y="4262817"/>
            <a:ext cx="68255" cy="89247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9027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2" y="5217107"/>
            <a:ext cx="8285858" cy="624724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3323" y="1027481"/>
            <a:ext cx="6803171" cy="34888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582" y="5841831"/>
            <a:ext cx="8285858" cy="544226"/>
          </a:xfrm>
        </p:spPr>
        <p:txBody>
          <a:bodyPr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588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4" y="755967"/>
            <a:ext cx="8285858" cy="3359856"/>
          </a:xfrm>
        </p:spPr>
        <p:txBody>
          <a:bodyPr anchor="ctr">
            <a:normAutofit/>
          </a:bodyPr>
          <a:lstStyle>
            <a:lvl1pPr algn="ctr">
              <a:defRPr sz="3527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4787794"/>
            <a:ext cx="8285859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034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8720" y="95132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280" y="3107865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84" y="755969"/>
            <a:ext cx="7688477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1943" y="3779836"/>
            <a:ext cx="7310358" cy="41998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8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2" y="4787794"/>
            <a:ext cx="8285858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991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5" y="3647098"/>
            <a:ext cx="8285856" cy="1619080"/>
          </a:xfrm>
        </p:spPr>
        <p:txBody>
          <a:bodyPr anchor="b">
            <a:normAutofit/>
          </a:bodyPr>
          <a:lstStyle>
            <a:lvl1pPr algn="r">
              <a:defRPr sz="3527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5266178"/>
            <a:ext cx="8285857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443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68720" y="95132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09280" y="3107865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884" y="755969"/>
            <a:ext cx="7688477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7584" y="4283816"/>
            <a:ext cx="8285857" cy="979958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64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5263774"/>
            <a:ext cx="8285857" cy="1119952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1635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5" y="755969"/>
            <a:ext cx="8285858" cy="300637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27583" y="3863834"/>
            <a:ext cx="8285859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8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583" y="4787794"/>
            <a:ext cx="8285859" cy="1595931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6106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513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9279" y="755968"/>
            <a:ext cx="1464163" cy="562775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7584" y="755968"/>
            <a:ext cx="6632633" cy="5627758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706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34" y="503979"/>
            <a:ext cx="8493860" cy="2183906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734" y="2939874"/>
            <a:ext cx="8493860" cy="3673812"/>
          </a:xfrm>
        </p:spPr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613" y="6733130"/>
            <a:ext cx="945304" cy="402483"/>
          </a:xfrm>
        </p:spPr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4707" y="6733130"/>
            <a:ext cx="5858886" cy="402483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38" y="6733130"/>
            <a:ext cx="471656" cy="402483"/>
          </a:xfrm>
        </p:spPr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40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524" y="2939872"/>
            <a:ext cx="7386070" cy="2601541"/>
          </a:xfrm>
        </p:spPr>
        <p:txBody>
          <a:bodyPr anchor="b"/>
          <a:lstStyle>
            <a:lvl1pPr algn="r">
              <a:defRPr sz="4409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0528" y="5541414"/>
            <a:ext cx="7386066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20758" y="6741835"/>
            <a:ext cx="455836" cy="402483"/>
          </a:xfrm>
        </p:spPr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17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34" y="755969"/>
            <a:ext cx="8493860" cy="1931916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2733" y="2939874"/>
            <a:ext cx="4122976" cy="3713339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3618" y="2939873"/>
            <a:ext cx="4122976" cy="368925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935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661" y="2930540"/>
            <a:ext cx="3810321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582" y="3676591"/>
            <a:ext cx="4048398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0427" y="2939874"/>
            <a:ext cx="3823015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5042" y="3676591"/>
            <a:ext cx="4048398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909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2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052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83" y="1763924"/>
            <a:ext cx="2935259" cy="1511935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1903" y="755968"/>
            <a:ext cx="5161538" cy="5627759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583" y="3275859"/>
            <a:ext cx="2935259" cy="2015913"/>
          </a:xfrm>
        </p:spPr>
        <p:txBody>
          <a:bodyPr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530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269" y="1931916"/>
            <a:ext cx="4487641" cy="1511935"/>
          </a:xfrm>
        </p:spPr>
        <p:txBody>
          <a:bodyPr anchor="b">
            <a:normAutofit/>
          </a:bodyPr>
          <a:lstStyle>
            <a:lvl1pPr algn="ctr">
              <a:defRPr sz="3086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81093" y="1007957"/>
            <a:ext cx="2713491" cy="5039783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6269" y="3443851"/>
            <a:ext cx="4487641" cy="2015913"/>
          </a:xfrm>
        </p:spPr>
        <p:txBody>
          <a:bodyPr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554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350396" cy="7559676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2734" y="503979"/>
            <a:ext cx="8493860" cy="21839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735" y="2939874"/>
            <a:ext cx="8493859" cy="3700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12433" y="6741835"/>
            <a:ext cx="9453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EC4509-E510-46F6-BDB8-765DA4480E8B}" type="datetimeFigureOut">
              <a:rPr lang="pl-PL" smtClean="0"/>
              <a:t>14.12.2015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0527" y="6741835"/>
            <a:ext cx="585888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0758" y="6741835"/>
            <a:ext cx="45583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3E199-20B8-45E0-8B09-574120C1728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457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503972" rtl="0" eaLnBrk="1" latinLnBrk="0" hangingPunct="1">
        <a:spcBef>
          <a:spcPct val="0"/>
        </a:spcBef>
        <a:buNone/>
        <a:defRPr sz="440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Aplikacje Internetowe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223768" y="5930486"/>
            <a:ext cx="6352826" cy="1504143"/>
          </a:xfrm>
        </p:spPr>
        <p:txBody>
          <a:bodyPr/>
          <a:lstStyle/>
          <a:p>
            <a:r>
              <a:rPr lang="pl-PL" dirty="0" smtClean="0"/>
              <a:t>Daniel Skóra</a:t>
            </a:r>
          </a:p>
          <a:p>
            <a:r>
              <a:rPr lang="pl-PL" dirty="0" smtClean="0"/>
              <a:t>Przemysł Sienkowski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2523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88360" y="144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Podstawowa Autentykacja Client-Server przy użyciu sesji</a:t>
            </a:r>
            <a:endParaRPr/>
          </a:p>
        </p:txBody>
      </p:sp>
      <p:pic>
        <p:nvPicPr>
          <p:cNvPr id="112" name="Obraz 111"/>
          <p:cNvPicPr/>
          <p:nvPr/>
        </p:nvPicPr>
        <p:blipFill>
          <a:blip r:embed="rId2"/>
          <a:stretch/>
        </p:blipFill>
        <p:spPr>
          <a:xfrm>
            <a:off x="1685880" y="1440000"/>
            <a:ext cx="6110640" cy="611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16000" y="12960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Założenia RESTfull wykluczają użycie mechanizmu sesji. Każde żądanie wysyłane przez klienta powinno zawierać wszystkie niezbędne dane do pełnego zrozumienia żądania przez serwer oraz nie może korzystać z możliwości przechowywania kontekstu na serwerze.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Autentykacja oparta o wymianę tokena</a:t>
            </a:r>
            <a:endParaRPr/>
          </a:p>
        </p:txBody>
      </p:sp>
      <p:pic>
        <p:nvPicPr>
          <p:cNvPr id="115" name="Obraz 114"/>
          <p:cNvPicPr/>
          <p:nvPr/>
        </p:nvPicPr>
        <p:blipFill>
          <a:blip r:embed="rId2"/>
          <a:stretch/>
        </p:blipFill>
        <p:spPr>
          <a:xfrm>
            <a:off x="1195200" y="2044440"/>
            <a:ext cx="7804440" cy="501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Obraz 115"/>
          <p:cNvPicPr/>
          <p:nvPr/>
        </p:nvPicPr>
        <p:blipFill>
          <a:blip r:embed="rId2"/>
          <a:stretch/>
        </p:blipFill>
        <p:spPr>
          <a:xfrm>
            <a:off x="1296000" y="648000"/>
            <a:ext cx="7094880" cy="60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Przykład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504000" y="1375920"/>
            <a:ext cx="8927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REQUEST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POST http://jobfinder-prz.herokuapp.com/api/v1/auth/sign_in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HEADERS: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Content-</a:t>
            </a:r>
            <a:r>
              <a:rPr lang="pl-PL" sz="3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type</a:t>
            </a: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pl-PL" sz="3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application</a:t>
            </a: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/json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CONTENT: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     "email": "test@test.com",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     "</a:t>
            </a:r>
            <a:r>
              <a:rPr lang="pl-PL" sz="3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password</a:t>
            </a: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": "</a:t>
            </a:r>
            <a:r>
              <a:rPr lang="pl-PL" sz="3200" strike="noStrike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haslo</a:t>
            </a: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Przykład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4823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RESPONSE 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status 200 (OK)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HEADERS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Access-</a:t>
            </a:r>
            <a:r>
              <a:rPr lang="pl-PL" sz="2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Token</a:t>
            </a:r>
            <a:r>
              <a:rPr lang="pl-PL" sz="2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 YIk10xWq_FhSOxrK5Es5ww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Token-Type</a:t>
            </a:r>
            <a:r>
              <a:rPr lang="pl-PL" sz="2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 </a:t>
            </a:r>
            <a:r>
              <a:rPr lang="pl-PL" sz="2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Bearer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Client: 83zCs71WTf3Bo9JwfFVBvQ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Expiry</a:t>
            </a:r>
            <a:r>
              <a:rPr lang="pl-PL" sz="2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 1451136103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2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Uid</a:t>
            </a:r>
            <a:r>
              <a:rPr lang="pl-PL" sz="2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 test@test.com</a:t>
            </a: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dirty="0"/>
          </a:p>
        </p:txBody>
      </p:sp>
      <p:sp>
        <p:nvSpPr>
          <p:cNvPr id="121" name="CustomShape 3"/>
          <p:cNvSpPr/>
          <p:nvPr/>
        </p:nvSpPr>
        <p:spPr>
          <a:xfrm>
            <a:off x="5112000" y="1692000"/>
            <a:ext cx="4535640" cy="47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CONTENT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"data": {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"id": 2,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provider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": "email",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uid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": "test@test.com",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"name": "John",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lastname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": "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Doe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",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"role": "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advertiser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",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phone_number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": "1321313",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nickname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": "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johnd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",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"image": null,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"email": "test@test.com"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Front-end side 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144000" y="1769040"/>
            <a:ext cx="9575640" cy="550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Przed </a:t>
            </a:r>
            <a:r>
              <a:rPr lang="pl-PL" sz="32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żądaniem</a:t>
            </a:r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endParaRPr dirty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request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config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) {</a:t>
            </a: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config.headers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config.headers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|| {};</a:t>
            </a: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authData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localStorageService.get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('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authorizationData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');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(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authData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) {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config.headers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['Access-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Token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'] =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authData.accessToken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config.headers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['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Token-Type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'] =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authData.tokenType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config.headers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['Client'] =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authData.client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config.headers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['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Expiry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'] =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authData.expiry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config.headers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['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Uid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'] =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authData.uid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}</a:t>
            </a: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  return </a:t>
            </a:r>
            <a:r>
              <a:rPr lang="pl-PL" sz="1700" strike="noStrike" spc="-1" dirty="0" err="1" smtClean="0">
                <a:uFill>
                  <a:solidFill>
                    <a:srgbClr val="FFFFFF"/>
                  </a:solidFill>
                </a:uFill>
                <a:latin typeface="Courier New"/>
              </a:rPr>
              <a:t>config</a:t>
            </a: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pl-PL" sz="1700" strike="noStrike" spc="-1" dirty="0" smtClean="0">
                <a:uFill>
                  <a:solidFill>
                    <a:srgbClr val="FFFFFF"/>
                  </a:solidFill>
                </a:uFill>
                <a:latin typeface="Courier New"/>
              </a:rPr>
              <a:t>    }</a:t>
            </a: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32360" y="33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Front-end side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504000" y="1131840"/>
            <a:ext cx="9071280" cy="628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Bezpośrednio po odpowiedzi z </a:t>
            </a:r>
            <a:r>
              <a:rPr lang="pl-PL" sz="320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serwera</a:t>
            </a:r>
          </a:p>
          <a:p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function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) {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(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response.status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=== 200) {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authData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localStorageService.get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('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authorizationData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');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accessToken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response.headers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('Access-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Token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');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tokenType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response.headers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('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Token-Type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');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client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response.headers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('Client');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expiry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response.headers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('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Expiry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');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var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uid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=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response.headers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('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Uid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');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if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(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authData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&amp;&amp;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accessToken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&amp;&amp;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tokenType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&amp;&amp;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client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&amp;&amp;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expiry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&amp;&amp;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uid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) {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localStorageService.set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('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authorizationData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', {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accessToken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accessToken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tokenType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tokenType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client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client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expiry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expiry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uid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uid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, email: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uid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created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new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Date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().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getTime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(),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userName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: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authData.userName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//response.data.name + " " +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response.data.lastname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  });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  }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}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  return </a:t>
            </a:r>
            <a:r>
              <a:rPr lang="pl-PL" sz="1400" strike="noStrike" spc="-1" dirty="0" err="1">
                <a:uFill>
                  <a:solidFill>
                    <a:srgbClr val="FFFFFF"/>
                  </a:solidFill>
                </a:uFill>
                <a:latin typeface="Courier New"/>
              </a:rPr>
              <a:t>response</a:t>
            </a: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1400" strike="noStrike" spc="-1" dirty="0">
                <a:uFill>
                  <a:solidFill>
                    <a:srgbClr val="FFFFFF"/>
                  </a:solidFill>
                </a:uFill>
                <a:latin typeface="Courier New"/>
              </a:rPr>
              <a:t>    }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pl-PL" sz="3200" strike="noStrike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64" y="2556485"/>
            <a:ext cx="7294479" cy="4869609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007" y="180519"/>
            <a:ext cx="7410595" cy="1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1253" y="0"/>
            <a:ext cx="8493860" cy="1439501"/>
          </a:xfrm>
        </p:spPr>
        <p:txBody>
          <a:bodyPr/>
          <a:lstStyle/>
          <a:p>
            <a:r>
              <a:rPr lang="pl-PL" dirty="0" smtClean="0"/>
              <a:t>Narzędzia i </a:t>
            </a:r>
            <a:r>
              <a:rPr lang="pl-PL" dirty="0" err="1" smtClean="0"/>
              <a:t>frameworki</a:t>
            </a:r>
            <a:endParaRPr lang="pl-PL" dirty="0"/>
          </a:p>
        </p:txBody>
      </p:sp>
      <p:pic>
        <p:nvPicPr>
          <p:cNvPr id="1026" name="Picture 2" descr="https://upload.wikimedia.org/wikipedia/en/thumb/e/e9/Ruby_on_Rails.svg/791px-Ruby_on_Rail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710" y="1294646"/>
            <a:ext cx="2615304" cy="338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de-maven.com/img/angular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189" y="530982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raw.githubusercontent.com/gulpjs/artwork/master/gulp-2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162" y="5297770"/>
            <a:ext cx="575940" cy="128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bower.io/img/bower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72" y="5459985"/>
            <a:ext cx="1230564" cy="10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raw.githubusercontent.com/BrowserSync/browsersync.github.io/master/img/logo-g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782" y="5342290"/>
            <a:ext cx="1899604" cy="119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5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831407" y="0"/>
            <a:ext cx="6996512" cy="2183906"/>
          </a:xfrm>
        </p:spPr>
        <p:txBody>
          <a:bodyPr/>
          <a:lstStyle/>
          <a:p>
            <a:r>
              <a:rPr lang="pl-PL" dirty="0" smtClean="0"/>
              <a:t>Sposób pracy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462" y="1595932"/>
            <a:ext cx="8638403" cy="55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5390" y="368177"/>
            <a:ext cx="9723421" cy="2183906"/>
          </a:xfrm>
        </p:spPr>
        <p:txBody>
          <a:bodyPr/>
          <a:lstStyle/>
          <a:p>
            <a:r>
              <a:rPr lang="pl-PL" dirty="0"/>
              <a:t>W ramach poszczególnych kart </a:t>
            </a:r>
            <a:r>
              <a:rPr lang="pl-PL" dirty="0" smtClean="0"/>
              <a:t>możemy: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82734" y="1901228"/>
            <a:ext cx="8493860" cy="4712458"/>
          </a:xfrm>
        </p:spPr>
        <p:txBody>
          <a:bodyPr>
            <a:normAutofit/>
          </a:bodyPr>
          <a:lstStyle/>
          <a:p>
            <a:r>
              <a:rPr lang="pl-PL" dirty="0" smtClean="0"/>
              <a:t>dodać </a:t>
            </a:r>
            <a:r>
              <a:rPr lang="pl-PL" dirty="0"/>
              <a:t>opis</a:t>
            </a:r>
          </a:p>
          <a:p>
            <a:r>
              <a:rPr lang="pl-PL" dirty="0"/>
              <a:t>napisać komentarz</a:t>
            </a:r>
          </a:p>
          <a:p>
            <a:r>
              <a:rPr lang="pl-PL" dirty="0"/>
              <a:t>tagować za pomocą kolorów i krótkich opisów</a:t>
            </a:r>
          </a:p>
          <a:p>
            <a:r>
              <a:rPr lang="pl-PL" dirty="0"/>
              <a:t>określać termin (deadline)</a:t>
            </a:r>
          </a:p>
          <a:p>
            <a:r>
              <a:rPr lang="pl-PL" dirty="0"/>
              <a:t>głosować na daną kartę</a:t>
            </a:r>
          </a:p>
          <a:p>
            <a:r>
              <a:rPr lang="pl-PL" dirty="0"/>
              <a:t>dodawać </a:t>
            </a:r>
            <a:r>
              <a:rPr lang="pl-PL" dirty="0" err="1" smtClean="0"/>
              <a:t>checklisty</a:t>
            </a:r>
            <a:r>
              <a:rPr lang="pl-PL" dirty="0" smtClean="0"/>
              <a:t> </a:t>
            </a:r>
            <a:r>
              <a:rPr lang="pl-PL" dirty="0"/>
              <a:t>oraz pliki pochodzące bezpośrednio z naszego komputera, jak i serwisów takich jak </a:t>
            </a:r>
            <a:r>
              <a:rPr lang="pl-PL" i="1" dirty="0" err="1"/>
              <a:t>Dropbox</a:t>
            </a:r>
            <a:endParaRPr lang="pl-PL" i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59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image0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44492" y="576407"/>
            <a:ext cx="7007380" cy="66392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9916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073" y="104522"/>
            <a:ext cx="6543199" cy="73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1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354" y="98626"/>
            <a:ext cx="7622619" cy="73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4032" y="205214"/>
            <a:ext cx="9232562" cy="1505890"/>
          </a:xfrm>
        </p:spPr>
        <p:txBody>
          <a:bodyPr/>
          <a:lstStyle/>
          <a:p>
            <a:r>
              <a:rPr lang="pl-PL" dirty="0"/>
              <a:t>Proces wytwarzania oprogramowania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8063" y="1430449"/>
            <a:ext cx="9297909" cy="6129226"/>
          </a:xfrm>
        </p:spPr>
        <p:txBody>
          <a:bodyPr>
            <a:normAutofit/>
          </a:bodyPr>
          <a:lstStyle/>
          <a:p>
            <a:pPr lvl="0"/>
            <a:r>
              <a:rPr lang="pl-PL" dirty="0" smtClean="0"/>
              <a:t>Sprint </a:t>
            </a:r>
            <a:r>
              <a:rPr lang="pl-PL" dirty="0"/>
              <a:t>trwa 14 dni,</a:t>
            </a:r>
          </a:p>
          <a:p>
            <a:pPr lvl="0"/>
            <a:r>
              <a:rPr lang="pl-PL" dirty="0" smtClean="0"/>
              <a:t>Sprint </a:t>
            </a:r>
            <a:r>
              <a:rPr lang="pl-PL" dirty="0"/>
              <a:t>rozpoczyna się spotkaniem planistycznym w którym uczestniczy cały Zespól </a:t>
            </a:r>
            <a:r>
              <a:rPr lang="pl-PL" dirty="0" err="1" smtClean="0"/>
              <a:t>Scrumowy</a:t>
            </a:r>
            <a:endParaRPr lang="pl-PL" dirty="0"/>
          </a:p>
          <a:p>
            <a:r>
              <a:rPr lang="pl-PL" dirty="0" smtClean="0"/>
              <a:t>Zespól </a:t>
            </a:r>
            <a:r>
              <a:rPr lang="pl-PL" dirty="0"/>
              <a:t>deweloperski codziennie uczestniczy w </a:t>
            </a:r>
            <a:r>
              <a:rPr lang="pl-PL" dirty="0" err="1"/>
              <a:t>Daily</a:t>
            </a:r>
            <a:r>
              <a:rPr lang="pl-PL" dirty="0"/>
              <a:t> </a:t>
            </a:r>
            <a:r>
              <a:rPr lang="pl-PL" dirty="0" err="1"/>
              <a:t>Standupie</a:t>
            </a:r>
            <a:endParaRPr lang="pl-PL" dirty="0"/>
          </a:p>
          <a:p>
            <a:pPr lvl="0"/>
            <a:r>
              <a:rPr lang="pl-PL" dirty="0" smtClean="0"/>
              <a:t>W </a:t>
            </a:r>
            <a:r>
              <a:rPr lang="pl-PL" dirty="0"/>
              <a:t>każdą środę </a:t>
            </a:r>
            <a:r>
              <a:rPr lang="pl-PL" dirty="0" smtClean="0"/>
              <a:t>zespół </a:t>
            </a:r>
            <a:r>
              <a:rPr lang="pl-PL" dirty="0"/>
              <a:t>deweloperski spotyka się z Product </a:t>
            </a:r>
            <a:r>
              <a:rPr lang="pl-PL" dirty="0" err="1" smtClean="0"/>
              <a:t>Owner</a:t>
            </a:r>
            <a:r>
              <a:rPr lang="pl-PL" dirty="0" smtClean="0"/>
              <a:t>-em </a:t>
            </a:r>
            <a:r>
              <a:rPr lang="pl-PL" dirty="0"/>
              <a:t>i estymuje karty w Product </a:t>
            </a:r>
            <a:r>
              <a:rPr lang="pl-PL" dirty="0" err="1" smtClean="0"/>
              <a:t>Backlogu</a:t>
            </a:r>
            <a:endParaRPr lang="pl-PL" dirty="0"/>
          </a:p>
          <a:p>
            <a:pPr lvl="0"/>
            <a:r>
              <a:rPr lang="pl-PL" dirty="0" smtClean="0"/>
              <a:t>Sprint </a:t>
            </a:r>
            <a:r>
              <a:rPr lang="pl-PL" dirty="0"/>
              <a:t>kończy się spotkaniem podczas którego zespól prezentuje funkcjonalności przyrostu iteracji wszystkim interesariuszom (spotkanie demo) i retrospektywą zespołu w swoim zamkniętym gronie.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225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Git-</a:t>
            </a:r>
            <a:r>
              <a:rPr lang="pl-PL" dirty="0" err="1"/>
              <a:t>F</a:t>
            </a:r>
            <a:r>
              <a:rPr lang="pl-PL" dirty="0" err="1" smtClean="0"/>
              <a:t>low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6" y="2561751"/>
            <a:ext cx="10056370" cy="271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16000" y="2880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60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REST API autentykacja</a:t>
            </a:r>
            <a:r>
              <a:rPr lang="pl-PL" sz="4400" strike="noStrike" spc="-1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530</Words>
  <Application>Microsoft Office PowerPoint</Application>
  <PresentationFormat>Niestandardowy</PresentationFormat>
  <Paragraphs>106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Corbel</vt:lpstr>
      <vt:lpstr>Courier New</vt:lpstr>
      <vt:lpstr>StarSymbol</vt:lpstr>
      <vt:lpstr>Paralaksa</vt:lpstr>
      <vt:lpstr>Aplikacje Internetowe</vt:lpstr>
      <vt:lpstr>Sposób pracy</vt:lpstr>
      <vt:lpstr>W ramach poszczególnych kart możemy: </vt:lpstr>
      <vt:lpstr>Prezentacja programu PowerPoint</vt:lpstr>
      <vt:lpstr>Prezentacja programu PowerPoint</vt:lpstr>
      <vt:lpstr>Prezentacja programu PowerPoint</vt:lpstr>
      <vt:lpstr>Proces wytwarzania oprogramowania</vt:lpstr>
      <vt:lpstr>Git-Flow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Narzędzia i frameworki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Daniel Skóra</dc:creator>
  <cp:lastModifiedBy>Daniel Skóra</cp:lastModifiedBy>
  <cp:revision>15</cp:revision>
  <dcterms:created xsi:type="dcterms:W3CDTF">2015-12-12T13:01:49Z</dcterms:created>
  <dcterms:modified xsi:type="dcterms:W3CDTF">2015-12-14T17:59:28Z</dcterms:modified>
  <dc:language>pl-PL</dc:language>
</cp:coreProperties>
</file>