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"/>
      <p:regular r:id="rId20"/>
      <p:bold r:id="rId21"/>
      <p:italic r:id="rId22"/>
      <p:boldItalic r:id="rId23"/>
    </p:embeddedFont>
    <p:embeddedFont>
      <p:font typeface="Lexend Deca"/>
      <p:regular r:id="rId24"/>
    </p:embeddedFont>
    <p:embeddedFont>
      <p:font typeface="Muli Light"/>
      <p:regular r:id="rId25"/>
      <p:bold r:id="rId26"/>
      <p:italic r:id="rId27"/>
      <p:boldItalic r:id="rId28"/>
    </p:embeddedFont>
    <p:embeddedFont>
      <p:font typeface="Muli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regular.fntdata"/><Relationship Id="rId22" Type="http://schemas.openxmlformats.org/officeDocument/2006/relationships/font" Target="fonts/Muli-italic.fntdata"/><Relationship Id="rId21" Type="http://schemas.openxmlformats.org/officeDocument/2006/relationships/font" Target="fonts/Muli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Muli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Light-bold.fntdata"/><Relationship Id="rId25" Type="http://schemas.openxmlformats.org/officeDocument/2006/relationships/font" Target="fonts/MuliLight-regular.fntdata"/><Relationship Id="rId28" Type="http://schemas.openxmlformats.org/officeDocument/2006/relationships/font" Target="fonts/MuliLight-boldItalic.fntdata"/><Relationship Id="rId27" Type="http://schemas.openxmlformats.org/officeDocument/2006/relationships/font" Target="fonts/Muli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uli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3ae019b3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3ae019b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3ae019b3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3ae019b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3ae019b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3ae019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11" Type="http://schemas.openxmlformats.org/officeDocument/2006/relationships/image" Target="../media/image5.png"/><Relationship Id="rId10" Type="http://schemas.openxmlformats.org/officeDocument/2006/relationships/image" Target="../media/image12.png"/><Relationship Id="rId12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nder.com/uk/why-people-arent-buying-cryptocurrenc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0" y="-4"/>
            <a:ext cx="2929825" cy="33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900" y="1706325"/>
            <a:ext cx="3815750" cy="2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652525" y="2124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Kryptonics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580550" y="1352550"/>
            <a:ext cx="5006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Fully Developed and Hosted on </a:t>
            </a:r>
            <a:r>
              <a:rPr b="1" i="1" lang="en">
                <a:latin typeface="Muli"/>
                <a:ea typeface="Muli"/>
                <a:cs typeface="Muli"/>
                <a:sym typeface="Muli"/>
              </a:rPr>
              <a:t>Microsoft Azure.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Web App module to host our app, machine learning model is deployed on a virtual machine and code was created on the notebook.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1" y="4160475"/>
            <a:ext cx="3871752" cy="5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80550" y="1352550"/>
            <a:ext cx="4572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app works on live data and generates a </a:t>
            </a:r>
            <a:r>
              <a:rPr lang="en"/>
              <a:t>personalized</a:t>
            </a:r>
            <a:r>
              <a:rPr lang="en"/>
              <a:t> ML model for each coin based on its history, the live api we are using “CryptoCompare” has a 98% Up rate.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350" y="1063375"/>
            <a:ext cx="2741225" cy="2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125" y="1724600"/>
            <a:ext cx="27740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4294967295" type="subTitle"/>
          </p:nvPr>
        </p:nvSpPr>
        <p:spPr>
          <a:xfrm>
            <a:off x="580550" y="1531800"/>
            <a:ext cx="4257600" cy="20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used Facebook’s prophet algorithm for time series data as it takes in account for season, weekday, holidays which are variables in predicting in such a problem.</a:t>
            </a:r>
            <a:endParaRPr b="1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25" y="2661625"/>
            <a:ext cx="2774074" cy="10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89" y="23251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464" y="10614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976" y="258005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39" y="1061405"/>
            <a:ext cx="548700" cy="15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idx="4294967295" type="ctrTitle"/>
          </p:nvPr>
        </p:nvSpPr>
        <p:spPr>
          <a:xfrm>
            <a:off x="3842900" y="132975"/>
            <a:ext cx="15471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77800" y="4088150"/>
            <a:ext cx="2077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Naman Bansal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913350" y="2751925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Swapnil Panwala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124988" y="4223350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Aniket Chowdhury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6094675" y="2751925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Sachin Khandelwal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" y="1610123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" y="3279448"/>
            <a:ext cx="673199" cy="775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4294967295" type="title"/>
          </p:nvPr>
        </p:nvSpPr>
        <p:spPr>
          <a:xfrm>
            <a:off x="1750250" y="2007475"/>
            <a:ext cx="6664500" cy="45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github.com/psifrous/Kryptonic</a:t>
            </a:r>
            <a:endParaRPr/>
          </a:p>
        </p:txBody>
      </p:sp>
      <p:sp>
        <p:nvSpPr>
          <p:cNvPr id="202" name="Google Shape;202;p26"/>
          <p:cNvSpPr txBox="1"/>
          <p:nvPr>
            <p:ph idx="4294967295" type="title"/>
          </p:nvPr>
        </p:nvSpPr>
        <p:spPr>
          <a:xfrm>
            <a:off x="1750250" y="3679775"/>
            <a:ext cx="6664500" cy="45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r>
              <a:rPr lang="en"/>
              <a:t>: mlh-jaipur.azurewebsites.net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This is team Pandas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are here to showcase  our project - “Kryptonics” is a ML based assist app which helps you to get the best crypto’s to invest.</a:t>
            </a:r>
            <a:endParaRPr b="1"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1826" l="0" r="0" t="0"/>
          <a:stretch/>
        </p:blipFill>
        <p:spPr>
          <a:xfrm>
            <a:off x="3724600" y="990000"/>
            <a:ext cx="5566275" cy="29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4075" y="4470125"/>
            <a:ext cx="354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Theme: Blockchain + 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project?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5350" y="787225"/>
            <a:ext cx="7644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numerous ways to invest in a stock market... But! Don't you think it's differs from region to region and the market is quite saturated and common?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we came up with Kryptonic a unique WebApp that lets you compare different cryptocurrencies and suggests a personalised cryptocurrency for a given amount of time, based upon a Machine learning model... and all of it happens real-time!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1,200,000,000</a:t>
            </a:r>
            <a:r>
              <a:rPr lang="en" sz="4800"/>
              <a:t>$</a:t>
            </a:r>
            <a:endParaRPr sz="4800"/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 invested in cryptos - 1.2bn $</a:t>
            </a:r>
            <a:endParaRPr sz="2400"/>
          </a:p>
        </p:txBody>
      </p:sp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328,300 transaction</a:t>
            </a:r>
            <a:endParaRPr sz="4800"/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(of bitcoin alone)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42,290,501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Why?</a:t>
            </a:r>
            <a:endParaRPr sz="6000"/>
          </a:p>
        </p:txBody>
      </p:sp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Why is not everyone investing and buying cryptocurrency?</a:t>
            </a:r>
            <a:endParaRPr sz="18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92350" y="17024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most of the people think its too complicated to understand &amp; much more unpredictable in accordance with stock market !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55425" y="4796950"/>
            <a:ext cx="5974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Reference : </a:t>
            </a:r>
            <a:r>
              <a:rPr lang="en" sz="900" u="sng">
                <a:solidFill>
                  <a:srgbClr val="FFFFFF"/>
                </a:solidFill>
                <a:hlinkClick r:id="rId3"/>
              </a:rPr>
              <a:t>https://www.finder.com/uk/why-people-arent-buying-cryptocurrency</a:t>
            </a:r>
            <a:endParaRPr sz="9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80550" y="665338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brings us to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80550" y="1730061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Kryptonics : A simple web app which will assist you in deciding in which cryptocurrency to invest by making future predictions !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48" name="Google Shape;148;p21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21"/>
          <p:cNvSpPr txBox="1"/>
          <p:nvPr>
            <p:ph idx="4294967295" type="body"/>
          </p:nvPr>
        </p:nvSpPr>
        <p:spPr>
          <a:xfrm>
            <a:off x="580550" y="782300"/>
            <a:ext cx="30561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Kryptonic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WebApp hosted on azure developed NodeJS and React</a:t>
            </a:r>
            <a:endParaRPr sz="1800"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6463"/>
          <a:stretch/>
        </p:blipFill>
        <p:spPr>
          <a:xfrm>
            <a:off x="4310100" y="1222325"/>
            <a:ext cx="4058126" cy="25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