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2418-F932-494B-8DFE-1089D95A0ED5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4ED8E-AEB8-44CB-81A5-85C866057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4165353" y="1852472"/>
            <a:ext cx="13716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4590" y="1796618"/>
            <a:ext cx="1371600" cy="381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609600" y="304800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2286123" y="304801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/>
          <p:cNvSpPr/>
          <p:nvPr/>
        </p:nvSpPr>
        <p:spPr>
          <a:xfrm rot="5400000">
            <a:off x="5251450" y="374650"/>
            <a:ext cx="685800" cy="698500"/>
          </a:xfrm>
          <a:prstGeom prst="utur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775199" y="292963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238877" y="260412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553077" y="228600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476877" y="609600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971923" y="292963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1295277" y="292963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38600" y="260412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962400" y="641412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1311553" y="16002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/>
          <p:cNvSpPr/>
          <p:nvPr/>
        </p:nvSpPr>
        <p:spPr>
          <a:xfrm>
            <a:off x="4343400" y="1592061"/>
            <a:ext cx="914400" cy="914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/>
          <p:cNvSpPr/>
          <p:nvPr/>
        </p:nvSpPr>
        <p:spPr>
          <a:xfrm>
            <a:off x="4610100" y="1858761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69958" y="2907437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2246481" y="2907438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-Turn Arrow 23"/>
          <p:cNvSpPr/>
          <p:nvPr/>
        </p:nvSpPr>
        <p:spPr>
          <a:xfrm rot="5400000">
            <a:off x="5211808" y="2977287"/>
            <a:ext cx="685800" cy="698500"/>
          </a:xfrm>
          <a:prstGeom prst="utur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4735557" y="2895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7199235" y="2863049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513435" y="2831237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6437235" y="3212237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/>
          <p:cNvSpPr/>
          <p:nvPr/>
        </p:nvSpPr>
        <p:spPr>
          <a:xfrm>
            <a:off x="2932281" y="2895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1255635" y="28956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3998958" y="2863049"/>
            <a:ext cx="609600" cy="4572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3922758" y="3244049"/>
            <a:ext cx="609600" cy="457200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/>
          <p:cNvSpPr/>
          <p:nvPr/>
        </p:nvSpPr>
        <p:spPr>
          <a:xfrm>
            <a:off x="2919890" y="3212237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n 33"/>
          <p:cNvSpPr/>
          <p:nvPr/>
        </p:nvSpPr>
        <p:spPr>
          <a:xfrm>
            <a:off x="1235906" y="3198552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un 34"/>
          <p:cNvSpPr/>
          <p:nvPr/>
        </p:nvSpPr>
        <p:spPr>
          <a:xfrm>
            <a:off x="4735680" y="3212237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n 35"/>
          <p:cNvSpPr/>
          <p:nvPr/>
        </p:nvSpPr>
        <p:spPr>
          <a:xfrm>
            <a:off x="7199235" y="3174137"/>
            <a:ext cx="381000" cy="381000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Magnetic Disk 38"/>
          <p:cNvSpPr/>
          <p:nvPr/>
        </p:nvSpPr>
        <p:spPr>
          <a:xfrm>
            <a:off x="1235783" y="4191000"/>
            <a:ext cx="381123" cy="7738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446196" y="4568639"/>
            <a:ext cx="687404" cy="460561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 smtClean="0"/>
              <a:t>&gt; </a:t>
            </a:r>
            <a:endParaRPr 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29" y="41310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3276600" y="4321575"/>
            <a:ext cx="368671" cy="1905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3459454" y="4241182"/>
            <a:ext cx="673471" cy="67347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2590923" y="1529918"/>
            <a:ext cx="914400" cy="914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jredmondson</dc:creator>
  <cp:lastModifiedBy>jredmondson</cp:lastModifiedBy>
  <cp:revision>12</cp:revision>
  <dcterms:created xsi:type="dcterms:W3CDTF">2013-11-11T03:19:24Z</dcterms:created>
  <dcterms:modified xsi:type="dcterms:W3CDTF">2013-11-11T05:34:56Z</dcterms:modified>
</cp:coreProperties>
</file>