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8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6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0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3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7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4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2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2418-F932-494B-8DFE-1089D95A0ED5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/>
          <p:cNvSpPr/>
          <p:nvPr/>
        </p:nvSpPr>
        <p:spPr>
          <a:xfrm rot="5400000">
            <a:off x="4852850" y="4686161"/>
            <a:ext cx="283770" cy="24990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4165353" y="1852472"/>
            <a:ext cx="1371600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424590" y="1796618"/>
            <a:ext cx="1371600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609600" y="304800"/>
            <a:ext cx="6096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2286123" y="304801"/>
            <a:ext cx="609600" cy="4572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-Turn Arrow 5"/>
          <p:cNvSpPr/>
          <p:nvPr/>
        </p:nvSpPr>
        <p:spPr>
          <a:xfrm rot="5400000">
            <a:off x="5251450" y="374650"/>
            <a:ext cx="685800" cy="698500"/>
          </a:xfrm>
          <a:prstGeom prst="utur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775199" y="292963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7238877" y="260412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553077" y="228600"/>
            <a:ext cx="6096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476877" y="609600"/>
            <a:ext cx="609600" cy="4572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971923" y="292963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1295277" y="292963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38600" y="260412"/>
            <a:ext cx="6096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962400" y="641412"/>
            <a:ext cx="609600" cy="4572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1311553" y="1600200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/>
          <p:cNvSpPr/>
          <p:nvPr/>
        </p:nvSpPr>
        <p:spPr>
          <a:xfrm>
            <a:off x="4343400" y="1592061"/>
            <a:ext cx="914400" cy="914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n 19"/>
          <p:cNvSpPr/>
          <p:nvPr/>
        </p:nvSpPr>
        <p:spPr>
          <a:xfrm>
            <a:off x="4610100" y="1858761"/>
            <a:ext cx="381000" cy="381000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69958" y="2907437"/>
            <a:ext cx="6096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2246481" y="2907438"/>
            <a:ext cx="609600" cy="4572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-Turn Arrow 23"/>
          <p:cNvSpPr/>
          <p:nvPr/>
        </p:nvSpPr>
        <p:spPr>
          <a:xfrm rot="5400000">
            <a:off x="5211808" y="2977287"/>
            <a:ext cx="685800" cy="698500"/>
          </a:xfrm>
          <a:prstGeom prst="utur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4735557" y="2895600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7199235" y="2863049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6513435" y="2831237"/>
            <a:ext cx="6096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6437235" y="3212237"/>
            <a:ext cx="609600" cy="4572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gnetic Disk 28"/>
          <p:cNvSpPr/>
          <p:nvPr/>
        </p:nvSpPr>
        <p:spPr>
          <a:xfrm>
            <a:off x="2932281" y="2895600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1255635" y="2895600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3998958" y="2863049"/>
            <a:ext cx="6096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3922758" y="3244049"/>
            <a:ext cx="609600" cy="4572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2919890" y="3212237"/>
            <a:ext cx="381000" cy="381000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n 33"/>
          <p:cNvSpPr/>
          <p:nvPr/>
        </p:nvSpPr>
        <p:spPr>
          <a:xfrm>
            <a:off x="1235906" y="3198552"/>
            <a:ext cx="381000" cy="381000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un 34"/>
          <p:cNvSpPr/>
          <p:nvPr/>
        </p:nvSpPr>
        <p:spPr>
          <a:xfrm>
            <a:off x="4735680" y="3212237"/>
            <a:ext cx="381000" cy="381000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n 35"/>
          <p:cNvSpPr/>
          <p:nvPr/>
        </p:nvSpPr>
        <p:spPr>
          <a:xfrm>
            <a:off x="7199235" y="3174137"/>
            <a:ext cx="381000" cy="381000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Magnetic Disk 38"/>
          <p:cNvSpPr/>
          <p:nvPr/>
        </p:nvSpPr>
        <p:spPr>
          <a:xfrm>
            <a:off x="1235783" y="4191000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446196" y="4568639"/>
            <a:ext cx="687404" cy="460561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 smtClean="0"/>
              <a:t>&gt; </a:t>
            </a:r>
            <a:endParaRPr 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29" y="41310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Connector 42"/>
          <p:cNvCxnSpPr/>
          <p:nvPr/>
        </p:nvCxnSpPr>
        <p:spPr>
          <a:xfrm>
            <a:off x="3276600" y="4321575"/>
            <a:ext cx="368671" cy="1905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/>
          <p:cNvSpPr/>
          <p:nvPr/>
        </p:nvSpPr>
        <p:spPr>
          <a:xfrm>
            <a:off x="3459454" y="4241182"/>
            <a:ext cx="673471" cy="67347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/>
          <p:cNvSpPr/>
          <p:nvPr/>
        </p:nvSpPr>
        <p:spPr>
          <a:xfrm>
            <a:off x="2590923" y="1529918"/>
            <a:ext cx="914400" cy="914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5400000">
            <a:off x="6529127" y="4677618"/>
            <a:ext cx="283770" cy="24990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6560585" y="4211307"/>
            <a:ext cx="220056" cy="19379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7242132">
            <a:off x="6712985" y="4238182"/>
            <a:ext cx="220056" cy="19379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3292932">
            <a:off x="6391106" y="4241283"/>
            <a:ext cx="220056" cy="19379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Merge 44"/>
          <p:cNvSpPr/>
          <p:nvPr/>
        </p:nvSpPr>
        <p:spPr>
          <a:xfrm>
            <a:off x="6478849" y="4432086"/>
            <a:ext cx="379028" cy="379028"/>
          </a:xfrm>
          <a:prstGeom prst="flowChartMerg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erge 1"/>
          <p:cNvSpPr/>
          <p:nvPr/>
        </p:nvSpPr>
        <p:spPr>
          <a:xfrm>
            <a:off x="4802572" y="4440629"/>
            <a:ext cx="379028" cy="379028"/>
          </a:xfrm>
          <a:prstGeom prst="flowChartMerg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5400000">
            <a:off x="4884707" y="4215634"/>
            <a:ext cx="220056" cy="19379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Magnetic Disk 50"/>
          <p:cNvSpPr/>
          <p:nvPr/>
        </p:nvSpPr>
        <p:spPr>
          <a:xfrm>
            <a:off x="1213590" y="5562600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09639" y="5949518"/>
            <a:ext cx="190561" cy="14648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219200" y="5949518"/>
            <a:ext cx="190561" cy="14648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990600" y="5916966"/>
            <a:ext cx="3048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agnetic Disk 54"/>
          <p:cNvSpPr/>
          <p:nvPr/>
        </p:nvSpPr>
        <p:spPr>
          <a:xfrm>
            <a:off x="2585190" y="5613450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781239" y="6000368"/>
            <a:ext cx="190561" cy="14648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90800" y="6000368"/>
            <a:ext cx="190561" cy="14648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2362200" y="5967816"/>
            <a:ext cx="3048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900426" y="5569803"/>
            <a:ext cx="585418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[]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132925" y="6163322"/>
            <a:ext cx="963718" cy="3048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-Turn Arrow 17"/>
          <p:cNvSpPr/>
          <p:nvPr/>
        </p:nvSpPr>
        <p:spPr>
          <a:xfrm>
            <a:off x="4224277" y="5671277"/>
            <a:ext cx="594079" cy="56992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lowchart: Magnetic Disk 59"/>
          <p:cNvSpPr/>
          <p:nvPr/>
        </p:nvSpPr>
        <p:spPr>
          <a:xfrm>
            <a:off x="5715000" y="5598382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911049" y="5985300"/>
            <a:ext cx="190561" cy="14648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20610" y="5985300"/>
            <a:ext cx="190561" cy="14648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-Turn Arrow 18"/>
          <p:cNvSpPr/>
          <p:nvPr/>
        </p:nvSpPr>
        <p:spPr>
          <a:xfrm rot="5400000">
            <a:off x="6093816" y="5977728"/>
            <a:ext cx="284162" cy="25718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U-Turn Arrow 63"/>
          <p:cNvSpPr/>
          <p:nvPr/>
        </p:nvSpPr>
        <p:spPr>
          <a:xfrm>
            <a:off x="7238877" y="5764151"/>
            <a:ext cx="594079" cy="56992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29271" y="6193950"/>
            <a:ext cx="190561" cy="14648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230875" y="6034390"/>
            <a:ext cx="190561" cy="14648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6969137" y="6152891"/>
            <a:ext cx="3048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7620000" y="4932674"/>
            <a:ext cx="762000" cy="3048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-Turn Arrow 68"/>
          <p:cNvSpPr/>
          <p:nvPr/>
        </p:nvSpPr>
        <p:spPr>
          <a:xfrm>
            <a:off x="7780160" y="4725589"/>
            <a:ext cx="297040" cy="28496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0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06649" y="1320225"/>
            <a:ext cx="522900" cy="58477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!=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7132" y="1320224"/>
            <a:ext cx="595036" cy="58477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</a:t>
            </a: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77074" y="1320223"/>
            <a:ext cx="389850" cy="58477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&lt;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63313" y="1320222"/>
            <a:ext cx="595036" cy="58477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&lt;=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53913" y="1320225"/>
            <a:ext cx="595036" cy="58477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&gt;=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29949" y="1320221"/>
            <a:ext cx="389851" cy="58477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&gt;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57949" y="329625"/>
            <a:ext cx="389851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43364" y="329624"/>
            <a:ext cx="595036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*=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74481" y="329623"/>
            <a:ext cx="595036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72758" y="329625"/>
            <a:ext cx="514885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20872" y="2286000"/>
            <a:ext cx="29847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;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16006" y="2271532"/>
            <a:ext cx="503664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;&gt;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65853" y="2286000"/>
            <a:ext cx="503664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&lt;;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24336" y="2286000"/>
            <a:ext cx="290464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57764" y="329625"/>
            <a:ext cx="600036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++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38800" y="329622"/>
            <a:ext cx="434734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--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200" y="3276600"/>
            <a:ext cx="59503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</a:t>
            </a: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&gt;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43364" y="3276599"/>
            <a:ext cx="38985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31926" y="3276599"/>
            <a:ext cx="30970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22426" y="3276599"/>
            <a:ext cx="38985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*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16970" y="3262131"/>
            <a:ext cx="36099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5235" y="3276599"/>
            <a:ext cx="4844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%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23792" y="3276599"/>
            <a:ext cx="317716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47763" y="3276598"/>
            <a:ext cx="30970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794" y="5257800"/>
            <a:ext cx="1130206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expr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3777" y="4267200"/>
            <a:ext cx="761748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&amp;&amp;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62601" y="4267200"/>
            <a:ext cx="5757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||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94543" y="5243744"/>
            <a:ext cx="1130206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96221" y="5243743"/>
            <a:ext cx="1313441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string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03293" y="5243742"/>
            <a:ext cx="1411907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double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587145" y="5980919"/>
            <a:ext cx="113020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r>
              <a:rPr lang="en-US" sz="32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nt</a:t>
            </a: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[]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03293" y="5968425"/>
            <a:ext cx="171670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ouble[]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268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36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jredmondson</dc:creator>
  <cp:lastModifiedBy>jredmondson</cp:lastModifiedBy>
  <cp:revision>38</cp:revision>
  <dcterms:created xsi:type="dcterms:W3CDTF">2013-11-11T03:19:24Z</dcterms:created>
  <dcterms:modified xsi:type="dcterms:W3CDTF">2013-11-13T07:31:30Z</dcterms:modified>
</cp:coreProperties>
</file>